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3" r:id="rId2"/>
    <p:sldId id="290" r:id="rId3"/>
    <p:sldId id="260" r:id="rId4"/>
    <p:sldId id="291" r:id="rId5"/>
    <p:sldId id="276" r:id="rId6"/>
    <p:sldId id="277" r:id="rId7"/>
    <p:sldId id="278" r:id="rId8"/>
    <p:sldId id="283" r:id="rId9"/>
    <p:sldId id="293" r:id="rId10"/>
    <p:sldId id="348" r:id="rId11"/>
    <p:sldId id="349" r:id="rId12"/>
    <p:sldId id="300" r:id="rId13"/>
    <p:sldId id="301" r:id="rId14"/>
    <p:sldId id="314" r:id="rId15"/>
    <p:sldId id="344" r:id="rId16"/>
    <p:sldId id="316" r:id="rId17"/>
    <p:sldId id="350" r:id="rId18"/>
    <p:sldId id="345" r:id="rId19"/>
    <p:sldId id="342" r:id="rId20"/>
    <p:sldId id="325" r:id="rId21"/>
    <p:sldId id="346" r:id="rId22"/>
    <p:sldId id="347" r:id="rId23"/>
    <p:sldId id="35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limhossainsp@gmail.com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05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"/>
            <a:ext cx="11506200" cy="611187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19200" y="12954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0" y="1371600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28575"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1364" y="1371600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24371" y="1371600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800600"/>
            <a:ext cx="11277600" cy="135421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সোনামনিরা </a:t>
            </a:r>
            <a:r>
              <a:rPr lang="bn-BD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আছো</a:t>
            </a:r>
            <a:endParaRPr lang="en-US" sz="8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33400"/>
            <a:ext cx="1181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1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1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0999" y="381000"/>
            <a:ext cx="5614444" cy="609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5443" y="381000"/>
            <a:ext cx="58155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4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5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5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6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9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1420" b="21705"/>
          <a:stretch/>
        </p:blipFill>
        <p:spPr>
          <a:xfrm>
            <a:off x="381000" y="381000"/>
            <a:ext cx="11430000" cy="60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4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84527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611" r="1668" b="39241"/>
          <a:stretch/>
        </p:blipFill>
        <p:spPr>
          <a:xfrm>
            <a:off x="380999" y="381000"/>
            <a:ext cx="11381509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07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1796" b="14214"/>
          <a:stretch/>
        </p:blipFill>
        <p:spPr>
          <a:xfrm>
            <a:off x="381000" y="456247"/>
            <a:ext cx="11429999" cy="60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47813" r="2498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b="25489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" b="16743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7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" b="42060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11835" b="31675"/>
          <a:stretch/>
        </p:blipFill>
        <p:spPr>
          <a:xfrm>
            <a:off x="381000" y="426026"/>
            <a:ext cx="11430000" cy="606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1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"/>
            <a:ext cx="114300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68660"/>
            <a:ext cx="11430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99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9900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 এর পরিচয় লিখ।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r="7507"/>
          <a:stretch/>
        </p:blipFill>
        <p:spPr>
          <a:xfrm>
            <a:off x="381000" y="1571170"/>
            <a:ext cx="11430000" cy="4921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099"/>
            <a:ext cx="3009900" cy="1152071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67300" y="32004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71700" y="49530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381000"/>
            <a:ext cx="11430000" cy="6019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4572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96774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05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2500" b="0" i="0" u="none" strike="noStrike" kern="1200" cap="none" spc="0" normalizeH="0" baseline="0" noProof="0" dirty="0" smtClean="0">
              <a:ln w="1905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s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alimhossains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p@gmail.com</a:t>
            </a:r>
            <a:endParaRPr kumimoji="0" lang="en-US" sz="44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04800" y="381000"/>
            <a:ext cx="5791200" cy="60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19800" y="381000"/>
            <a:ext cx="5791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0" r="17956"/>
          <a:stretch/>
        </p:blipFill>
        <p:spPr>
          <a:xfrm>
            <a:off x="381000" y="1371600"/>
            <a:ext cx="11430000" cy="50672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38750" y="57912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18045" r="3411" b="35749"/>
          <a:stretch/>
        </p:blipFill>
        <p:spPr>
          <a:xfrm>
            <a:off x="381000" y="1371600"/>
            <a:ext cx="11430000" cy="5067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46482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6" b="7219"/>
          <a:stretch/>
        </p:blipFill>
        <p:spPr>
          <a:xfrm>
            <a:off x="381000" y="1571169"/>
            <a:ext cx="11430000" cy="48677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099"/>
            <a:ext cx="3009900" cy="1152071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24400" y="5888182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12994" b="12560"/>
          <a:stretch/>
        </p:blipFill>
        <p:spPr>
          <a:xfrm>
            <a:off x="381000" y="1371600"/>
            <a:ext cx="11430000" cy="506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419100"/>
            <a:ext cx="5334000" cy="952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0" cy="609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763322"/>
            <a:ext cx="1050226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81000"/>
            <a:ext cx="10820399" cy="58674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886200"/>
            <a:ext cx="9092565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340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3:27:01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1001" y="381000"/>
            <a:ext cx="5638800" cy="609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6940" y="381000"/>
            <a:ext cx="58140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8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6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403" y="533400"/>
            <a:ext cx="11066146" cy="566308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৩য়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fld id="{5C7D2911-63BC-467B-8DD0-B8385E4B0D1D}" type="datetime10">
              <a:rPr lang="bn-BD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05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05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049162" y="533400"/>
            <a:ext cx="5637638" cy="8309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3060"/>
            <a:ext cx="58674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623061"/>
            <a:ext cx="54102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57200"/>
            <a:ext cx="5715000" cy="15696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3810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419100" y="2086603"/>
            <a:ext cx="11277600" cy="4224142"/>
          </a:xfrm>
          <a:prstGeom prst="flowChartMagneticDisk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ফেরেশতাদের</a:t>
            </a:r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533400"/>
            <a:ext cx="11353800" cy="581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13800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জানবো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5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কুরআনে বর্ণিত ফেরেশতাদের কার্যক্রম।</a:t>
            </a:r>
            <a:endParaRPr lang="bn-BD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কিরামান কাতেবিনের কাজ।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মুনকার ও নাকিরের পরিচয় ও কাজ</a:t>
            </a:r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84527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9988" b="24741"/>
          <a:stretch/>
        </p:blipFill>
        <p:spPr>
          <a:xfrm>
            <a:off x="381000" y="457199"/>
            <a:ext cx="11353800" cy="603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4946" b="16765"/>
          <a:stretch/>
        </p:blipFill>
        <p:spPr>
          <a:xfrm>
            <a:off x="457200" y="457200"/>
            <a:ext cx="112776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3:26:43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05 মে 2020</a:t>
            </a:fld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r="5334" b="29574"/>
          <a:stretch/>
        </p:blipFill>
        <p:spPr>
          <a:xfrm>
            <a:off x="381000" y="457200"/>
            <a:ext cx="11430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442</Words>
  <Application>Microsoft Office PowerPoint</Application>
  <PresentationFormat>Custom</PresentationFormat>
  <Paragraphs>136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456</cp:revision>
  <dcterms:modified xsi:type="dcterms:W3CDTF">2020-05-05T10:01:42Z</dcterms:modified>
</cp:coreProperties>
</file>