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9FF"/>
    <a:srgbClr val="16035D"/>
    <a:srgbClr val="800000"/>
    <a:srgbClr val="00009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7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4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0F72-0F19-4A74-948F-0DA6C564A6E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E084-FBDF-411E-90F8-AD8B3F10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jp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9969" y="400887"/>
            <a:ext cx="89262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উথুরা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4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EIIN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111358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3308" y="468770"/>
            <a:ext cx="1396661" cy="13532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76235" y="2077879"/>
            <a:ext cx="11639530" cy="3780144"/>
            <a:chOff x="204127" y="1889193"/>
            <a:chExt cx="11639530" cy="3780144"/>
          </a:xfrm>
        </p:grpSpPr>
        <p:sp>
          <p:nvSpPr>
            <p:cNvPr id="12" name="Rectangle 11"/>
            <p:cNvSpPr/>
            <p:nvPr/>
          </p:nvSpPr>
          <p:spPr>
            <a:xfrm>
              <a:off x="1013427" y="4345898"/>
              <a:ext cx="1056311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spc="50" dirty="0" err="1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spc="50" dirty="0" err="1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8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spc="50" dirty="0" err="1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8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spc="50" dirty="0" err="1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8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5342185" y="1910963"/>
              <a:ext cx="1507630" cy="21350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7027697" y="1889193"/>
              <a:ext cx="1507630" cy="21350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8623341" y="1889193"/>
              <a:ext cx="1507630" cy="21350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10336027" y="1889193"/>
              <a:ext cx="1507630" cy="21350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1903226" y="1892257"/>
              <a:ext cx="1507630" cy="21350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3615912" y="1910963"/>
              <a:ext cx="1507630" cy="21350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8510" r="1766"/>
            <a:stretch/>
          </p:blipFill>
          <p:spPr>
            <a:xfrm>
              <a:off x="204127" y="1892257"/>
              <a:ext cx="1507630" cy="2135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0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2413094" y="2933202"/>
            <a:ext cx="5966306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২০১৪-২০১৫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76661" y="834434"/>
            <a:ext cx="1733118" cy="707886"/>
          </a:xfrm>
          <a:prstGeom prst="rect">
            <a:avLst/>
          </a:prstGeom>
          <a:solidFill>
            <a:srgbClr val="89F9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2801735" y="1870515"/>
            <a:ext cx="5966306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২০১৪-২০১৫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স্তম্ভচিত্রে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594651" y="861190"/>
            <a:ext cx="7890168" cy="5201424"/>
          </a:xfrm>
          <a:prstGeom prst="rect">
            <a:avLst/>
          </a:prstGeom>
          <a:solidFill>
            <a:srgbClr val="89F9FF"/>
          </a:solidFill>
          <a:ln w="38100">
            <a:solidFill>
              <a:srgbClr val="8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16600" b="1" dirty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 smtClean="0">
              <a:ln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" y="861190"/>
            <a:ext cx="2790923" cy="5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9738" y="65956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892" y="2069664"/>
            <a:ext cx="3594254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সারুয়ার</a:t>
            </a:r>
            <a:r>
              <a:rPr lang="en-US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endParaRPr lang="en-US" sz="2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উথুরা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b="1" cap="none" spc="0" dirty="0" smtClean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4952" y="1828554"/>
            <a:ext cx="2980303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২য় ( </a:t>
            </a:r>
            <a:r>
              <a:rPr lang="en-US" sz="28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– ৪৫ </a:t>
            </a:r>
            <a:r>
              <a:rPr lang="en-US" sz="28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2186" y="1791804"/>
            <a:ext cx="529989" cy="3507475"/>
            <a:chOff x="5882186" y="1791804"/>
            <a:chExt cx="529989" cy="350747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164240" y="1791804"/>
              <a:ext cx="0" cy="3507475"/>
            </a:xfrm>
            <a:prstGeom prst="line">
              <a:avLst/>
            </a:prstGeom>
            <a:ln w="28575">
              <a:solidFill>
                <a:srgbClr val="89F9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12175" y="2086970"/>
              <a:ext cx="0" cy="2917144"/>
            </a:xfrm>
            <a:prstGeom prst="line">
              <a:avLst/>
            </a:prstGeom>
            <a:ln w="28575">
              <a:solidFill>
                <a:srgbClr val="89F9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82186" y="2086970"/>
              <a:ext cx="0" cy="2917144"/>
            </a:xfrm>
            <a:prstGeom prst="line">
              <a:avLst/>
            </a:prstGeom>
            <a:ln w="28575">
              <a:solidFill>
                <a:srgbClr val="89F9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1492985" y="729698"/>
            <a:ext cx="1420262" cy="151589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3930654" y="538105"/>
            <a:ext cx="30426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cap="none" spc="0" dirty="0">
              <a:ln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6" y="1239028"/>
            <a:ext cx="5240142" cy="2392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8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18" y="1277624"/>
            <a:ext cx="5188506" cy="234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8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90" y="3860703"/>
            <a:ext cx="5178960" cy="234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9" y="3821690"/>
            <a:ext cx="5199530" cy="238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20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619"/>
              </a:avLst>
            </a:prstGeom>
            <a:solidFill>
              <a:schemeClr val="bg1"/>
            </a:solidFill>
            <a:ln w="38100">
              <a:solidFill>
                <a:srgbClr val="89F9FF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43405" y="7025"/>
              <a:ext cx="11394191" cy="509620"/>
              <a:chOff x="643405" y="7025"/>
              <a:chExt cx="11394191" cy="50962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1362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1362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702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820" y="15639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15639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0352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261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4450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8274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16888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30536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160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832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832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13034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9570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9570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14283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05" y="4293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39273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0832" y="39273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1228" y="39273"/>
                <a:ext cx="256368" cy="47214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196759" y="6328972"/>
              <a:ext cx="11882022" cy="508544"/>
              <a:chOff x="221244" y="95391"/>
              <a:chExt cx="11882022" cy="50854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130546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130546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116209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820" y="124823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124823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129536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13179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11274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117458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126072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126072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13078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11750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117505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122218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118754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118754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123467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645" y="124823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12116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77312" y="12116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46898" y="95391"/>
                <a:ext cx="256368" cy="47214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244" y="95391"/>
                <a:ext cx="256368" cy="47214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24739"/>
              <a:ext cx="11988871" cy="6251387"/>
              <a:chOff x="115507" y="24739"/>
              <a:chExt cx="11988871" cy="625138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0549" y="1130211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95218" y="408635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7504" y="293779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8520" y="174674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7825" y="2363277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7516" y="3532197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777505" y="580001"/>
                <a:ext cx="309158" cy="46801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56958" y="5140166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80" y="1073703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80" y="2233901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80" y="284408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32892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8290" y="541104"/>
                <a:ext cx="309158" cy="46801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580810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93776" y="5734569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6480" y="4608954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80" y="1660626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309160" cy="46802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29055" y="24739"/>
                <a:ext cx="309158" cy="468018"/>
              </a:xfrm>
              <a:prstGeom prst="rect">
                <a:avLst/>
              </a:prstGeom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3524232" y="627628"/>
            <a:ext cx="51272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b="1" dirty="0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cap="none" spc="0" dirty="0">
              <a:ln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61" y="1296623"/>
            <a:ext cx="4572000" cy="2347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57" y="1290805"/>
            <a:ext cx="4572000" cy="2354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9043"/>
          <a:stretch/>
        </p:blipFill>
        <p:spPr>
          <a:xfrm>
            <a:off x="6405457" y="3799361"/>
            <a:ext cx="4572491" cy="2333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8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61" y="3814099"/>
            <a:ext cx="4572000" cy="23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79868" y="1056664"/>
            <a:ext cx="10995113" cy="403187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54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endParaRPr lang="en-US" sz="5400" b="1" dirty="0" smtClean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Sub-sector of Agriculture in Bangladesh.</a:t>
            </a:r>
            <a:endParaRPr lang="en-US" sz="4000" b="1" dirty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79868" y="729112"/>
            <a:ext cx="10995113" cy="495520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উপখাতে</a:t>
            </a:r>
            <a:r>
              <a:rPr lang="en-US" sz="36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endParaRPr lang="en-US" sz="3600" b="1" dirty="0" smtClean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 smtClean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b="1" dirty="0" smtClean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Crop )</a:t>
            </a:r>
          </a:p>
          <a:p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(Fisheries )</a:t>
            </a:r>
          </a:p>
          <a:p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  <a:r>
              <a:rPr lang="en-US" sz="4000" b="1" dirty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(Animal </a:t>
            </a:r>
            <a:r>
              <a:rPr lang="en-US" sz="4000" b="1" dirty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40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636186" y="652524"/>
            <a:ext cx="10995113" cy="57554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b="1" dirty="0" err="1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উপখাতে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endParaRPr lang="en-US" sz="3200" b="1" dirty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400" b="1" dirty="0" smtClean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Crop ) :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, ৬ ও ১২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ফলায়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শাক-সব্জি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201৪ – 20১৫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জিডিপিতে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৮.৩৬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 smtClean="0">
              <a:ln/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(Fisheries ) :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32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মৎসজাত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উপখাতের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রূপালি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বৈদাশিক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৪%)। এ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উপখাতের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জিডিপিতে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৩.১৪ </a:t>
            </a:r>
            <a:r>
              <a:rPr lang="en-US" sz="32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2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n/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67249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64645"/>
              <a:chOff x="115507" y="467784"/>
              <a:chExt cx="11972853" cy="626464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8919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3925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5905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3836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7758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4913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2875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79445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1049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2196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94101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2577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005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6385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47306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105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539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08474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050" y="18042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75666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allAtOnce" animBg="1"/>
      <p:bldP spid="170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60343" y="639407"/>
            <a:ext cx="10995113" cy="51398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বাংলাদশের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বিশ্বসেরা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ভাও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য়ালে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বঙ্গের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জিডিপিতে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১.৯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 (২০১৪-১৫)।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n/>
              <a:solidFill>
                <a:srgbClr val="16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(Animal </a:t>
            </a:r>
            <a:r>
              <a:rPr lang="en-US" sz="3200" b="1" dirty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বিকশমান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খাদ্য-পুষ্টির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বিমোচন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জিডিপিতে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১.৩৫% </a:t>
            </a:r>
            <a:r>
              <a:rPr lang="en-US" sz="3200" b="1" dirty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২০১৪-১৫)।  </a:t>
            </a:r>
            <a:r>
              <a:rPr lang="en-US" sz="3200" b="1" dirty="0" smtClean="0">
                <a:ln/>
                <a:solidFill>
                  <a:srgbClr val="16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ln/>
              <a:solidFill>
                <a:srgbClr val="1603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allAtOnce" animBg="1"/>
      <p:bldP spid="170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573" y="47647"/>
            <a:ext cx="11972853" cy="6762706"/>
            <a:chOff x="115507" y="62302"/>
            <a:chExt cx="11972853" cy="6762706"/>
          </a:xfrm>
        </p:grpSpPr>
        <p:grpSp>
          <p:nvGrpSpPr>
            <p:cNvPr id="63" name="Group 62"/>
            <p:cNvGrpSpPr/>
            <p:nvPr/>
          </p:nvGrpSpPr>
          <p:grpSpPr>
            <a:xfrm>
              <a:off x="138289" y="62302"/>
              <a:ext cx="11930616" cy="372018"/>
              <a:chOff x="138289" y="62302"/>
              <a:chExt cx="11930616" cy="3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64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8535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425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76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9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549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84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574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464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80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1698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588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921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7905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795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05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2944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834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06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7948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15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89" y="954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025" y="9752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941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07" y="8010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9197" y="6576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54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431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321" y="790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456" y="8135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9346" y="6230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236" y="6701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58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470" y="7562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60" y="8034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498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677" y="67062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8567" y="7177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382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716" y="6831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3606" y="7302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478" y="7438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3720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8385" y="7071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05" y="80897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326267" y="6469158"/>
              <a:ext cx="11488809" cy="355850"/>
              <a:chOff x="350752" y="235577"/>
              <a:chExt cx="11488809" cy="35585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916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4050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940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8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174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064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199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089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979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32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7213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103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73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3420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8310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56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8459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3349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65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3463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5424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41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307" y="25337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97" y="239041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54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431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8321" y="252368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456" y="25462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46" y="23557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36" y="24029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58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470" y="248904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360" y="25361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8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4677" y="240337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9567" y="245050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82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716" y="241586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606" y="246299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422" y="247655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720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6681" y="243993"/>
                <a:ext cx="182880" cy="336800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2" y="252368"/>
                <a:ext cx="182880" cy="33680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5507" y="467784"/>
              <a:ext cx="11972853" cy="6218552"/>
              <a:chOff x="115507" y="467784"/>
              <a:chExt cx="11972853" cy="621855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13021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293779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74674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36327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5321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4677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14016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932893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07" y="526654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0863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1793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2816788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467643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32756" y="55604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58217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573456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608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184" y="159238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14" y="347655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480" y="640948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64" y="6339509"/>
                <a:ext cx="172823" cy="338328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26672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21" y="5527806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439115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2527652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3165131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00" y="4981235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55" y="61120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698" y="194072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8" y="382490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9733" y="1376954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4402" y="433309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6688" y="318453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704" y="1993487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7009" y="261002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700" y="377894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6885">
                <a:off x="11881155" y="83063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142" y="5386909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2960" y="6082910"/>
                <a:ext cx="182880" cy="276852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5664" y="4855697"/>
                <a:ext cx="182880" cy="276852"/>
              </a:xfrm>
              <a:prstGeom prst="rect">
                <a:avLst/>
              </a:prstGeom>
            </p:spPr>
          </p:pic>
        </p:grpSp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93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2413094" y="2933202"/>
            <a:ext cx="5966306" cy="15081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উপখাত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793303" y="1039518"/>
            <a:ext cx="2249779" cy="830997"/>
          </a:xfrm>
          <a:prstGeom prst="rect">
            <a:avLst/>
          </a:prstGeom>
          <a:solidFill>
            <a:srgbClr val="89F9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16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348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Uthura</dc:creator>
  <cp:lastModifiedBy>Uthura</cp:lastModifiedBy>
  <cp:revision>48</cp:revision>
  <dcterms:created xsi:type="dcterms:W3CDTF">2021-04-17T07:57:01Z</dcterms:created>
  <dcterms:modified xsi:type="dcterms:W3CDTF">2021-04-19T17:53:32Z</dcterms:modified>
</cp:coreProperties>
</file>