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81" r:id="rId3"/>
    <p:sldId id="260" r:id="rId4"/>
    <p:sldId id="282" r:id="rId5"/>
    <p:sldId id="257" r:id="rId6"/>
    <p:sldId id="276" r:id="rId7"/>
    <p:sldId id="258" r:id="rId8"/>
    <p:sldId id="270" r:id="rId9"/>
    <p:sldId id="264" r:id="rId10"/>
    <p:sldId id="278" r:id="rId11"/>
    <p:sldId id="277" r:id="rId12"/>
    <p:sldId id="273" r:id="rId13"/>
    <p:sldId id="283" r:id="rId14"/>
    <p:sldId id="286" r:id="rId15"/>
    <p:sldId id="268" r:id="rId16"/>
    <p:sldId id="284" r:id="rId17"/>
    <p:sldId id="287" r:id="rId18"/>
    <p:sldId id="271" r:id="rId19"/>
    <p:sldId id="285" r:id="rId20"/>
    <p:sldId id="288" r:id="rId21"/>
    <p:sldId id="272" r:id="rId22"/>
    <p:sldId id="266" r:id="rId23"/>
    <p:sldId id="262" r:id="rId24"/>
    <p:sldId id="274" r:id="rId25"/>
    <p:sldId id="275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64ABC-4946-4DAF-B26A-E5F4C209455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5778C7-5D2F-49E7-B6F9-55E0509B7B4D}">
      <dgm:prSet phldrT="[Text]" custT="1"/>
      <dgm:spPr>
        <a:solidFill>
          <a:schemeClr val="bg1"/>
        </a:solidFill>
      </dgm:spPr>
      <dgm:t>
        <a:bodyPr/>
        <a:lstStyle/>
        <a:p>
          <a:pPr algn="ctr"/>
          <a:endParaRPr lang="en-US" sz="5400" dirty="0"/>
        </a:p>
      </dgm:t>
    </dgm:pt>
    <dgm:pt modelId="{BA4B9538-AD70-47F4-A8CE-7CBFBD682DC4}" type="parTrans" cxnId="{D376D1A2-6B91-4155-B0FB-525188BA2658}">
      <dgm:prSet/>
      <dgm:spPr/>
      <dgm:t>
        <a:bodyPr/>
        <a:lstStyle/>
        <a:p>
          <a:endParaRPr lang="en-US"/>
        </a:p>
      </dgm:t>
    </dgm:pt>
    <dgm:pt modelId="{9CE38C11-32ED-4736-A524-4EB4020E8E9E}" type="sibTrans" cxnId="{D376D1A2-6B91-4155-B0FB-525188BA2658}">
      <dgm:prSet/>
      <dgm:spPr/>
      <dgm:t>
        <a:bodyPr/>
        <a:lstStyle/>
        <a:p>
          <a:endParaRPr lang="en-US"/>
        </a:p>
      </dgm:t>
    </dgm:pt>
    <dgm:pt modelId="{FD929972-68E9-4FAD-93F2-ED54DB9E0881}">
      <dgm:prSet phldrT="[Text]" custT="1"/>
      <dgm:spPr/>
      <dgm:t>
        <a:bodyPr/>
        <a:lstStyle/>
        <a:p>
          <a:pPr algn="ctr">
            <a:buFontTx/>
            <a:buNone/>
          </a:pPr>
          <a:r>
            <a:rPr lang="bn-IN" sz="5100" dirty="0"/>
            <a:t> </a:t>
          </a:r>
          <a:r>
            <a: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আজকের পাঠ শেষে শিক্ষার্থীরা...</a:t>
          </a:r>
          <a:endParaRPr lang="en-US" sz="5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B63122-2E4D-451B-B0E5-0EE4DAFABCF1}" type="parTrans" cxnId="{8327BEFA-82EF-4EBE-ADEC-8C70AD678D76}">
      <dgm:prSet/>
      <dgm:spPr/>
      <dgm:t>
        <a:bodyPr/>
        <a:lstStyle/>
        <a:p>
          <a:endParaRPr lang="en-US"/>
        </a:p>
      </dgm:t>
    </dgm:pt>
    <dgm:pt modelId="{AA7ECA87-7C42-425B-8095-1EEEEE12EFED}" type="sibTrans" cxnId="{8327BEFA-82EF-4EBE-ADEC-8C70AD678D76}">
      <dgm:prSet/>
      <dgm:spPr/>
      <dgm:t>
        <a:bodyPr/>
        <a:lstStyle/>
        <a:p>
          <a:endParaRPr lang="en-US"/>
        </a:p>
      </dgm:t>
    </dgm:pt>
    <dgm:pt modelId="{2489D9DB-D808-4216-89FB-22C06F608D1F}">
      <dgm:prSet phldrT="[Text]" custT="1"/>
      <dgm:spPr>
        <a:noFill/>
      </dgm:spPr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bn-I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 থেকে 9পর্যন্ত  সংখ্যা প্রতীক চিনতে ও বলতে পারবে।</a:t>
          </a:r>
          <a:endParaRPr lang="en-US" sz="4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2C579-31C8-45D9-B55D-C1B214C92B3F}" type="parTrans" cxnId="{BD512F7A-6918-4587-BAC4-8AFDBC18AB4F}">
      <dgm:prSet/>
      <dgm:spPr/>
      <dgm:t>
        <a:bodyPr/>
        <a:lstStyle/>
        <a:p>
          <a:endParaRPr lang="en-US"/>
        </a:p>
      </dgm:t>
    </dgm:pt>
    <dgm:pt modelId="{20A77873-E9F5-4290-851F-4F761A106592}" type="sibTrans" cxnId="{BD512F7A-6918-4587-BAC4-8AFDBC18AB4F}">
      <dgm:prSet/>
      <dgm:spPr/>
      <dgm:t>
        <a:bodyPr/>
        <a:lstStyle/>
        <a:p>
          <a:endParaRPr lang="en-US"/>
        </a:p>
      </dgm:t>
    </dgm:pt>
    <dgm:pt modelId="{6F1B4C49-4545-4253-ACF3-5DFB5F4F9712}">
      <dgm:prSet phldrT="[Text]"/>
      <dgm:spPr/>
      <dgm:t>
        <a:bodyPr/>
        <a:lstStyle/>
        <a:p>
          <a:endParaRPr lang="en-US" dirty="0"/>
        </a:p>
      </dgm:t>
    </dgm:pt>
    <dgm:pt modelId="{667D07F2-122A-4309-B568-F0BC84C548D0}" type="parTrans" cxnId="{76920515-0D8D-4FA5-A610-8F4DCD07AC7C}">
      <dgm:prSet/>
      <dgm:spPr/>
      <dgm:t>
        <a:bodyPr/>
        <a:lstStyle/>
        <a:p>
          <a:endParaRPr lang="en-US"/>
        </a:p>
      </dgm:t>
    </dgm:pt>
    <dgm:pt modelId="{44AA8512-F91E-41DD-A478-2BACEC9DE8FF}" type="sibTrans" cxnId="{76920515-0D8D-4FA5-A610-8F4DCD07AC7C}">
      <dgm:prSet/>
      <dgm:spPr/>
      <dgm:t>
        <a:bodyPr/>
        <a:lstStyle/>
        <a:p>
          <a:endParaRPr lang="en-US"/>
        </a:p>
      </dgm:t>
    </dgm:pt>
    <dgm:pt modelId="{91E9ACC2-C867-4E28-AB8B-1F70706B46D2}" type="pres">
      <dgm:prSet presAssocID="{37264ABC-4946-4DAF-B26A-E5F4C209455E}" presName="linear" presStyleCnt="0">
        <dgm:presLayoutVars>
          <dgm:animLvl val="lvl"/>
          <dgm:resizeHandles val="exact"/>
        </dgm:presLayoutVars>
      </dgm:prSet>
      <dgm:spPr/>
    </dgm:pt>
    <dgm:pt modelId="{5745E1FB-0271-455E-B3DF-3215C523DE78}" type="pres">
      <dgm:prSet presAssocID="{985778C7-5D2F-49E7-B6F9-55E0509B7B4D}" presName="parentText" presStyleLbl="node1" presStyleIdx="0" presStyleCnt="2" custLinFactNeighborX="-1452" custLinFactNeighborY="-1370">
        <dgm:presLayoutVars>
          <dgm:chMax val="0"/>
          <dgm:bulletEnabled val="1"/>
        </dgm:presLayoutVars>
      </dgm:prSet>
      <dgm:spPr/>
    </dgm:pt>
    <dgm:pt modelId="{53E38CCE-EA01-489D-BCFD-AC74141DAFB9}" type="pres">
      <dgm:prSet presAssocID="{985778C7-5D2F-49E7-B6F9-55E0509B7B4D}" presName="childText" presStyleLbl="revTx" presStyleIdx="0" presStyleCnt="2">
        <dgm:presLayoutVars>
          <dgm:bulletEnabled val="1"/>
        </dgm:presLayoutVars>
      </dgm:prSet>
      <dgm:spPr/>
    </dgm:pt>
    <dgm:pt modelId="{65366680-7348-4DB1-B769-018AFCCE3FAC}" type="pres">
      <dgm:prSet presAssocID="{2489D9DB-D808-4216-89FB-22C06F608D1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211C26-8894-467E-B6F7-150CD3BA8197}" type="pres">
      <dgm:prSet presAssocID="{2489D9DB-D808-4216-89FB-22C06F608D1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920515-0D8D-4FA5-A610-8F4DCD07AC7C}" srcId="{2489D9DB-D808-4216-89FB-22C06F608D1F}" destId="{6F1B4C49-4545-4253-ACF3-5DFB5F4F9712}" srcOrd="0" destOrd="0" parTransId="{667D07F2-122A-4309-B568-F0BC84C548D0}" sibTransId="{44AA8512-F91E-41DD-A478-2BACEC9DE8FF}"/>
    <dgm:cxn modelId="{1EC23647-B807-47A6-9E8A-4964CAFCDA67}" type="presOf" srcId="{985778C7-5D2F-49E7-B6F9-55E0509B7B4D}" destId="{5745E1FB-0271-455E-B3DF-3215C523DE78}" srcOrd="0" destOrd="0" presId="urn:microsoft.com/office/officeart/2005/8/layout/vList2"/>
    <dgm:cxn modelId="{247B9076-5CCF-4CF8-8359-F897F7EDD8DF}" type="presOf" srcId="{37264ABC-4946-4DAF-B26A-E5F4C209455E}" destId="{91E9ACC2-C867-4E28-AB8B-1F70706B46D2}" srcOrd="0" destOrd="0" presId="urn:microsoft.com/office/officeart/2005/8/layout/vList2"/>
    <dgm:cxn modelId="{BD512F7A-6918-4587-BAC4-8AFDBC18AB4F}" srcId="{37264ABC-4946-4DAF-B26A-E5F4C209455E}" destId="{2489D9DB-D808-4216-89FB-22C06F608D1F}" srcOrd="1" destOrd="0" parTransId="{6642C579-31C8-45D9-B55D-C1B214C92B3F}" sibTransId="{20A77873-E9F5-4290-851F-4F761A106592}"/>
    <dgm:cxn modelId="{D376D1A2-6B91-4155-B0FB-525188BA2658}" srcId="{37264ABC-4946-4DAF-B26A-E5F4C209455E}" destId="{985778C7-5D2F-49E7-B6F9-55E0509B7B4D}" srcOrd="0" destOrd="0" parTransId="{BA4B9538-AD70-47F4-A8CE-7CBFBD682DC4}" sibTransId="{9CE38C11-32ED-4736-A524-4EB4020E8E9E}"/>
    <dgm:cxn modelId="{605553BA-0D54-448D-86CB-3C1D520861A6}" type="presOf" srcId="{6F1B4C49-4545-4253-ACF3-5DFB5F4F9712}" destId="{3A211C26-8894-467E-B6F7-150CD3BA8197}" srcOrd="0" destOrd="0" presId="urn:microsoft.com/office/officeart/2005/8/layout/vList2"/>
    <dgm:cxn modelId="{CE805FD2-604E-49F0-AE91-A888D23CD766}" type="presOf" srcId="{FD929972-68E9-4FAD-93F2-ED54DB9E0881}" destId="{53E38CCE-EA01-489D-BCFD-AC74141DAFB9}" srcOrd="0" destOrd="0" presId="urn:microsoft.com/office/officeart/2005/8/layout/vList2"/>
    <dgm:cxn modelId="{ECA611DF-F31D-47F7-BE59-3225497A9BEE}" type="presOf" srcId="{2489D9DB-D808-4216-89FB-22C06F608D1F}" destId="{65366680-7348-4DB1-B769-018AFCCE3FAC}" srcOrd="0" destOrd="0" presId="urn:microsoft.com/office/officeart/2005/8/layout/vList2"/>
    <dgm:cxn modelId="{8327BEFA-82EF-4EBE-ADEC-8C70AD678D76}" srcId="{985778C7-5D2F-49E7-B6F9-55E0509B7B4D}" destId="{FD929972-68E9-4FAD-93F2-ED54DB9E0881}" srcOrd="0" destOrd="0" parTransId="{8DB63122-2E4D-451B-B0E5-0EE4DAFABCF1}" sibTransId="{AA7ECA87-7C42-425B-8095-1EEEEE12EFED}"/>
    <dgm:cxn modelId="{C6F425B7-ED84-470F-B3C3-231FD9C04410}" type="presParOf" srcId="{91E9ACC2-C867-4E28-AB8B-1F70706B46D2}" destId="{5745E1FB-0271-455E-B3DF-3215C523DE78}" srcOrd="0" destOrd="0" presId="urn:microsoft.com/office/officeart/2005/8/layout/vList2"/>
    <dgm:cxn modelId="{43964E29-BE20-4FFB-A0BD-F1D27793B3C4}" type="presParOf" srcId="{91E9ACC2-C867-4E28-AB8B-1F70706B46D2}" destId="{53E38CCE-EA01-489D-BCFD-AC74141DAFB9}" srcOrd="1" destOrd="0" presId="urn:microsoft.com/office/officeart/2005/8/layout/vList2"/>
    <dgm:cxn modelId="{17F8D1D3-1EB2-46B5-AB51-A96FEC3853C9}" type="presParOf" srcId="{91E9ACC2-C867-4E28-AB8B-1F70706B46D2}" destId="{65366680-7348-4DB1-B769-018AFCCE3FAC}" srcOrd="2" destOrd="0" presId="urn:microsoft.com/office/officeart/2005/8/layout/vList2"/>
    <dgm:cxn modelId="{FB37E272-86B3-4069-BC5F-1525D13B3008}" type="presParOf" srcId="{91E9ACC2-C867-4E28-AB8B-1F70706B46D2}" destId="{3A211C26-8894-467E-B6F7-150CD3BA819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E1FB-0271-455E-B3DF-3215C523DE78}">
      <dsp:nvSpPr>
        <dsp:cNvPr id="0" name=""/>
        <dsp:cNvSpPr/>
      </dsp:nvSpPr>
      <dsp:spPr>
        <a:xfrm>
          <a:off x="0" y="281897"/>
          <a:ext cx="10353368" cy="1216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59399" y="341296"/>
        <a:ext cx="10234570" cy="1098002"/>
      </dsp:txXfrm>
    </dsp:sp>
    <dsp:sp modelId="{53E38CCE-EA01-489D-BCFD-AC74141DAFB9}">
      <dsp:nvSpPr>
        <dsp:cNvPr id="0" name=""/>
        <dsp:cNvSpPr/>
      </dsp:nvSpPr>
      <dsp:spPr>
        <a:xfrm>
          <a:off x="0" y="1513444"/>
          <a:ext cx="1035336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19" tIns="64770" rIns="362712" bIns="64770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bn-IN" sz="5100" kern="1200" dirty="0"/>
            <a:t> </a:t>
          </a:r>
          <a:r>
            <a:rPr lang="bn-IN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আজকের পাঠ শেষে শিক্ষার্থীরা...</a:t>
          </a:r>
          <a:endParaRPr lang="en-US" sz="5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513444"/>
        <a:ext cx="10353368" cy="1076400"/>
      </dsp:txXfrm>
    </dsp:sp>
    <dsp:sp modelId="{65366680-7348-4DB1-B769-018AFCCE3FAC}">
      <dsp:nvSpPr>
        <dsp:cNvPr id="0" name=""/>
        <dsp:cNvSpPr/>
      </dsp:nvSpPr>
      <dsp:spPr>
        <a:xfrm>
          <a:off x="0" y="2589844"/>
          <a:ext cx="10353368" cy="121680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bn-IN" sz="4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 থেকে 9পর্যন্ত  সংখ্যা প্রতীক চিনতে ও বলতে পারবে।</a:t>
          </a:r>
          <a:endParaRPr lang="en-US" sz="4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2649243"/>
        <a:ext cx="10234570" cy="1098002"/>
      </dsp:txXfrm>
    </dsp:sp>
    <dsp:sp modelId="{3A211C26-8894-467E-B6F7-150CD3BA8197}">
      <dsp:nvSpPr>
        <dsp:cNvPr id="0" name=""/>
        <dsp:cNvSpPr/>
      </dsp:nvSpPr>
      <dsp:spPr>
        <a:xfrm>
          <a:off x="0" y="3806644"/>
          <a:ext cx="1035336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19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3806644"/>
        <a:ext cx="10353368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63FEF-4FA4-4C99-994C-1BC7292EBB2C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5252-8C07-4BF7-8D59-FD7BD2C3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20F89-BCB9-4D4D-801F-EADDAF1CDF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0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rgbClr val="00B0F0"/>
            </a:gs>
            <a:gs pos="96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88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450132"/>
            <a:ext cx="403972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1311" y="661157"/>
            <a:ext cx="4973785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পাচ্ছো?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360" y="5593010"/>
            <a:ext cx="1620984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1311" y="1302979"/>
            <a:ext cx="3311237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কয়টি ইঁদুর?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7071" y="3581260"/>
            <a:ext cx="1620984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17" y="2411064"/>
            <a:ext cx="4262871" cy="28433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</p:spTree>
    <p:extLst>
      <p:ext uri="{BB962C8B-B14F-4D97-AF65-F5344CB8AC3E}">
        <p14:creationId xmlns:p14="http://schemas.microsoft.com/office/powerpoint/2010/main" val="2302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634753-C6B0-4291-807A-67613F29E7E0}"/>
              </a:ext>
            </a:extLst>
          </p:cNvPr>
          <p:cNvSpPr/>
          <p:nvPr/>
        </p:nvSpPr>
        <p:spPr>
          <a:xfrm>
            <a:off x="2831690" y="2743200"/>
            <a:ext cx="5147187" cy="1548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5016" y="450132"/>
            <a:ext cx="4172456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2252" y="585857"/>
            <a:ext cx="4973785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পাচ্ছো?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8945" y="4952859"/>
            <a:ext cx="162098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252" y="1523622"/>
            <a:ext cx="3311237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আপেল?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2323" y="3070457"/>
            <a:ext cx="1378529" cy="11079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D4B20-27B2-4426-99A6-62047D4B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36" y="2872706"/>
            <a:ext cx="1573718" cy="1305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49D8B-E811-4893-A02A-1A4C9897E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79" y="2880376"/>
            <a:ext cx="1565379" cy="1298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8B9906-5D08-46F6-9353-A6772955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15" y="2880375"/>
            <a:ext cx="1565379" cy="12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9656" y="586545"/>
            <a:ext cx="5478912" cy="646331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সংখ্যা চিনি এবং বলি     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4788" y="735955"/>
            <a:ext cx="3967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8896" y="735955"/>
            <a:ext cx="3967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3003" y="586545"/>
            <a:ext cx="3967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196753-B581-48F7-9D2D-7E3F636D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95" y="2005472"/>
            <a:ext cx="2284618" cy="3435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216CE-7BFA-48E2-A7A9-B77EF348C992}"/>
              </a:ext>
            </a:extLst>
          </p:cNvPr>
          <p:cNvSpPr txBox="1"/>
          <p:nvPr/>
        </p:nvSpPr>
        <p:spPr>
          <a:xfrm>
            <a:off x="2134674" y="494864"/>
            <a:ext cx="4457855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5C01-8848-4011-A4CB-766D4D86CD36}"/>
              </a:ext>
            </a:extLst>
          </p:cNvPr>
          <p:cNvSpPr txBox="1"/>
          <p:nvPr/>
        </p:nvSpPr>
        <p:spPr>
          <a:xfrm>
            <a:off x="4307911" y="3122939"/>
            <a:ext cx="228461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A53CC-5DEE-4FE9-8EA5-E8C8A4300969}"/>
              </a:ext>
            </a:extLst>
          </p:cNvPr>
          <p:cNvSpPr txBox="1"/>
          <p:nvPr/>
        </p:nvSpPr>
        <p:spPr>
          <a:xfrm>
            <a:off x="7565923" y="205040"/>
            <a:ext cx="315615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1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1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D84FF-AFC8-4336-88C2-BEB558513651}"/>
              </a:ext>
            </a:extLst>
          </p:cNvPr>
          <p:cNvSpPr txBox="1"/>
          <p:nvPr/>
        </p:nvSpPr>
        <p:spPr>
          <a:xfrm>
            <a:off x="2926594" y="2598003"/>
            <a:ext cx="6338812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সংখ্যা প্রতিক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20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35570" y="2306757"/>
            <a:ext cx="5162843" cy="3094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22087"/>
              </p:ext>
            </p:extLst>
          </p:nvPr>
        </p:nvGraphicFramePr>
        <p:xfrm>
          <a:off x="2831697" y="2914403"/>
          <a:ext cx="597058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ackager Shell Object" showAsIcon="1" r:id="rId3" imgW="1392480" imgH="437760" progId="Package">
                  <p:embed/>
                </p:oleObj>
              </mc:Choice>
              <mc:Fallback>
                <p:oleObj name="Packager Shell Object" showAsIcon="1" r:id="rId3" imgW="13924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1697" y="2914403"/>
                        <a:ext cx="5970588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4674" y="494864"/>
            <a:ext cx="7922651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“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” চিনে নিই এবং বলি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1D840F-FB11-4D14-974C-CE0F125827DD}"/>
              </a:ext>
            </a:extLst>
          </p:cNvPr>
          <p:cNvSpPr txBox="1"/>
          <p:nvPr/>
        </p:nvSpPr>
        <p:spPr>
          <a:xfrm>
            <a:off x="2134674" y="494864"/>
            <a:ext cx="4457855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AD52B-BA79-462B-9256-A2961D1017E6}"/>
              </a:ext>
            </a:extLst>
          </p:cNvPr>
          <p:cNvSpPr txBox="1"/>
          <p:nvPr/>
        </p:nvSpPr>
        <p:spPr>
          <a:xfrm>
            <a:off x="4953691" y="2924152"/>
            <a:ext cx="228461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88790-020E-4708-ACE1-560BD1B53E02}"/>
              </a:ext>
            </a:extLst>
          </p:cNvPr>
          <p:cNvSpPr txBox="1"/>
          <p:nvPr/>
        </p:nvSpPr>
        <p:spPr>
          <a:xfrm>
            <a:off x="7565923" y="205040"/>
            <a:ext cx="315615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1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1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170DF-7D31-47C2-AA79-02ED9E4A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1930943"/>
            <a:ext cx="3570491" cy="31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092A2-9397-440B-9852-7108B548F219}"/>
              </a:ext>
            </a:extLst>
          </p:cNvPr>
          <p:cNvSpPr txBox="1"/>
          <p:nvPr/>
        </p:nvSpPr>
        <p:spPr>
          <a:xfrm>
            <a:off x="2926594" y="2598003"/>
            <a:ext cx="6338812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সংখ্যা প্রতিক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লেখা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35570" y="2306757"/>
            <a:ext cx="5162843" cy="3094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8983" y="509613"/>
            <a:ext cx="7394033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“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” চিনে নিই এবং বলি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2884"/>
              </p:ext>
            </p:extLst>
          </p:nvPr>
        </p:nvGraphicFramePr>
        <p:xfrm>
          <a:off x="4409672" y="3393828"/>
          <a:ext cx="28146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ackager Shell Object" showAsIcon="1" r:id="rId3" imgW="1343520" imgH="440280" progId="Package">
                  <p:embed/>
                </p:oleObj>
              </mc:Choice>
              <mc:Fallback>
                <p:oleObj name="Packager Shell Object" showAsIcon="1" r:id="rId3" imgW="13435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9672" y="3393828"/>
                        <a:ext cx="2814637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6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E88A4D-A2BB-4C47-8996-6975F9D1A6BA}"/>
              </a:ext>
            </a:extLst>
          </p:cNvPr>
          <p:cNvSpPr txBox="1"/>
          <p:nvPr/>
        </p:nvSpPr>
        <p:spPr>
          <a:xfrm>
            <a:off x="2134674" y="494864"/>
            <a:ext cx="4457855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47A0B-C64E-4E04-BADB-F3BCD9D863A8}"/>
              </a:ext>
            </a:extLst>
          </p:cNvPr>
          <p:cNvSpPr txBox="1"/>
          <p:nvPr/>
        </p:nvSpPr>
        <p:spPr>
          <a:xfrm>
            <a:off x="5022193" y="3108191"/>
            <a:ext cx="228461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72FCF-8100-44A7-9EE8-9BCBE225B451}"/>
              </a:ext>
            </a:extLst>
          </p:cNvPr>
          <p:cNvSpPr txBox="1"/>
          <p:nvPr/>
        </p:nvSpPr>
        <p:spPr>
          <a:xfrm>
            <a:off x="7565923" y="205040"/>
            <a:ext cx="315615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1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1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7B22E-32E5-4E33-A2D3-454A5E9BA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" y="2389239"/>
            <a:ext cx="4269656" cy="28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1" y="533401"/>
            <a:ext cx="8077201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BA2C50-83EB-4064-BD0C-AECC55A28456}"/>
              </a:ext>
            </a:extLst>
          </p:cNvPr>
          <p:cNvSpPr/>
          <p:nvPr/>
        </p:nvSpPr>
        <p:spPr>
          <a:xfrm>
            <a:off x="521335" y="3084033"/>
            <a:ext cx="864210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0BC3B-9A28-4C78-A267-C5968D66D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285" flipH="1">
            <a:off x="2147127" y="3403411"/>
            <a:ext cx="1762859" cy="19109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1.04948 -0.895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4" y="-4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4C22B-4489-4D86-A017-6F82DC84E213}"/>
              </a:ext>
            </a:extLst>
          </p:cNvPr>
          <p:cNvSpPr txBox="1"/>
          <p:nvPr/>
        </p:nvSpPr>
        <p:spPr>
          <a:xfrm>
            <a:off x="2926593" y="2598003"/>
            <a:ext cx="6851587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সংখ্যা প্রতিক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লেখা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35570" y="2306757"/>
            <a:ext cx="5162843" cy="3094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43142" y="348354"/>
            <a:ext cx="7482523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“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” চিনে নিই এবং বলি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17545"/>
              </p:ext>
            </p:extLst>
          </p:nvPr>
        </p:nvGraphicFramePr>
        <p:xfrm>
          <a:off x="4698450" y="2910434"/>
          <a:ext cx="2237082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8450" y="2910434"/>
                        <a:ext cx="2237082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6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9656" y="586545"/>
            <a:ext cx="7204473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মুখে মুখে অনুশীলন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573" y="656757"/>
            <a:ext cx="3967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795" y="735955"/>
            <a:ext cx="3967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7046" y="735955"/>
            <a:ext cx="3967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477841"/>
            <a:ext cx="162098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095" y="2373337"/>
            <a:ext cx="1631853" cy="2646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153" y="2373337"/>
            <a:ext cx="1786084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373337"/>
            <a:ext cx="1898625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890" y="745587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গুলোর মধ্যে তিন কোনটি?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80526" y="3429000"/>
            <a:ext cx="1326711" cy="1099244"/>
            <a:chOff x="9850582" y="1654550"/>
            <a:chExt cx="1326711" cy="109924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8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477841"/>
            <a:ext cx="162098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095" y="2373337"/>
            <a:ext cx="1631853" cy="26468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153" y="2373337"/>
            <a:ext cx="1786084" cy="264687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373337"/>
            <a:ext cx="1898625" cy="264687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335" y="831783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গুলোর মধ্যে দুই কোনটি?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58935" y="3274142"/>
            <a:ext cx="1282013" cy="1133635"/>
            <a:chOff x="9850582" y="1654550"/>
            <a:chExt cx="1326711" cy="109924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9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477841"/>
            <a:ext cx="162098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095" y="2373337"/>
            <a:ext cx="1631853" cy="2646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153" y="2373337"/>
            <a:ext cx="1786084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373337"/>
            <a:ext cx="1898625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890" y="745587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গুলোর মধ্যে এক কোনটি?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09095" y="3147154"/>
            <a:ext cx="1326711" cy="1099244"/>
            <a:chOff x="9850582" y="1654550"/>
            <a:chExt cx="1326711" cy="109924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A70B01-F266-4AA0-A201-5DFFF78D1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" y="252113"/>
            <a:ext cx="11286309" cy="6353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4890" y="4517559"/>
            <a:ext cx="7928377" cy="144655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488C7-7259-4C86-BC4C-FEB4AE4BF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285" flipH="1">
            <a:off x="2727678" y="1378149"/>
            <a:ext cx="1762859" cy="19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EFF6CA-1BAF-4A02-826D-715B862F1528}"/>
              </a:ext>
            </a:extLst>
          </p:cNvPr>
          <p:cNvSpPr txBox="1"/>
          <p:nvPr/>
        </p:nvSpPr>
        <p:spPr>
          <a:xfrm>
            <a:off x="3661752" y="555134"/>
            <a:ext cx="3697694" cy="11079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3B47E-FE35-46B7-ABC0-D7712B66FBF7}"/>
              </a:ext>
            </a:extLst>
          </p:cNvPr>
          <p:cNvSpPr txBox="1"/>
          <p:nvPr/>
        </p:nvSpPr>
        <p:spPr>
          <a:xfrm>
            <a:off x="2167058" y="2175352"/>
            <a:ext cx="75144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প্লে গ্রুপ)</a:t>
            </a:r>
          </a:p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</a:t>
            </a:r>
          </a:p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১-৩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FDAAE-78D4-4BD7-84A0-5CF044C86352}"/>
              </a:ext>
            </a:extLst>
          </p:cNvPr>
          <p:cNvSpPr txBox="1"/>
          <p:nvPr/>
        </p:nvSpPr>
        <p:spPr>
          <a:xfrm>
            <a:off x="4247153" y="525637"/>
            <a:ext cx="3697694" cy="83099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71AA2-8F40-4EAA-B264-707479C750C0}"/>
              </a:ext>
            </a:extLst>
          </p:cNvPr>
          <p:cNvSpPr txBox="1"/>
          <p:nvPr/>
        </p:nvSpPr>
        <p:spPr>
          <a:xfrm>
            <a:off x="2338754" y="2131107"/>
            <a:ext cx="75144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শাহাবুদ্দীন</a:t>
            </a:r>
          </a:p>
          <a:p>
            <a:pPr algn="ctr"/>
            <a:r>
              <a:rPr lang="bn-IN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 ,যশোর।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5" y="713367"/>
            <a:ext cx="842356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সবাই একটা মজার ভিডিও দেখি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81291"/>
              </p:ext>
            </p:extLst>
          </p:nvPr>
        </p:nvGraphicFramePr>
        <p:xfrm>
          <a:off x="4894630" y="2723778"/>
          <a:ext cx="2402739" cy="114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920160" imgH="437760" progId="Package">
                  <p:embed/>
                </p:oleObj>
              </mc:Choice>
              <mc:Fallback>
                <p:oleObj name="Packager Shell Object" showAsIcon="1" r:id="rId3" imgW="920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4630" y="2723778"/>
                        <a:ext cx="2402739" cy="1143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2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849" y="737053"/>
            <a:ext cx="3904301" cy="8309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434" y="2767280"/>
            <a:ext cx="706113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১-৩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7AFFB-31AD-49D3-8249-FAE1CD1D8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03943"/>
              </p:ext>
            </p:extLst>
          </p:nvPr>
        </p:nvGraphicFramePr>
        <p:xfrm>
          <a:off x="919316" y="839156"/>
          <a:ext cx="10353368" cy="517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116F533-08D0-4359-9C3E-C7898B16DE72}"/>
              </a:ext>
            </a:extLst>
          </p:cNvPr>
          <p:cNvSpPr/>
          <p:nvPr/>
        </p:nvSpPr>
        <p:spPr>
          <a:xfrm>
            <a:off x="4708440" y="839156"/>
            <a:ext cx="277512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6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325" y="502381"/>
            <a:ext cx="1680424" cy="76944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254" y="3040931"/>
            <a:ext cx="475211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09" y="1794436"/>
            <a:ext cx="11606981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প্রয়োজনীয় উপকরণ ব্যবহার করে শিক্ষার্থীদের সংখ্যা প্রতীক চিনতে ও বলতে সহায়তা করব।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সহজলভ্য যেমন বই,তেঁতুলের বিচি,মার্বেল ইত্যাদি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64FCF-5DC4-4475-A573-F13E25C0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1" y="4364370"/>
            <a:ext cx="258127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95336-2857-46FA-9B3F-3FC67FEC0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2" t="45248"/>
          <a:stretch/>
        </p:blipFill>
        <p:spPr>
          <a:xfrm>
            <a:off x="5118821" y="4364370"/>
            <a:ext cx="2466975" cy="194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C38141-83BD-4911-85AA-4C9B3BBCF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3" y="436437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0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5" y="450132"/>
            <a:ext cx="4267203" cy="769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2252" y="626397"/>
            <a:ext cx="4973785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পাচ্ছো?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43" y="5133160"/>
            <a:ext cx="1620984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পতাকা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252" y="1480370"/>
            <a:ext cx="3311237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কয়টি পতাকা?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7071" y="3581260"/>
            <a:ext cx="1620984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4" y="2457045"/>
            <a:ext cx="4114802" cy="24688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8595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269</Words>
  <Application>Microsoft Office PowerPoint</Application>
  <PresentationFormat>Widescreen</PresentationFormat>
  <Paragraphs>79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54</cp:revision>
  <dcterms:created xsi:type="dcterms:W3CDTF">2019-01-22T20:24:30Z</dcterms:created>
  <dcterms:modified xsi:type="dcterms:W3CDTF">2021-04-20T07:18:57Z</dcterms:modified>
</cp:coreProperties>
</file>