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79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63FEF-4FA4-4C99-994C-1BC7292EBB2C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5252-8C07-4BF7-8D59-FD7BD2C3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9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2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2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4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0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6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8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rgbClr val="00B0F0"/>
            </a:gs>
            <a:gs pos="96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2749-448A-4936-9694-BE7081F3FFA0}" type="datetimeFigureOut">
              <a:rPr lang="en-US" smtClean="0"/>
              <a:t>20/04/2021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0038-14CD-48CF-B86D-4631D674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7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A6E39-2172-481E-8B56-1272BCA04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35" y="532026"/>
            <a:ext cx="1369325" cy="1341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BFACB8-3C0C-4F8E-AC46-F291C18E2C1C}"/>
              </a:ext>
            </a:extLst>
          </p:cNvPr>
          <p:cNvSpPr txBox="1"/>
          <p:nvPr/>
        </p:nvSpPr>
        <p:spPr>
          <a:xfrm>
            <a:off x="1911622" y="3029903"/>
            <a:ext cx="8368755" cy="264687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16600" dirty="0" err="1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19B54-419A-48F6-9948-C4475A0A8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474" y="2848392"/>
            <a:ext cx="1501993" cy="3009900"/>
          </a:xfrm>
          <a:prstGeom prst="rect">
            <a:avLst/>
          </a:prstGeom>
        </p:spPr>
      </p:pic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A70C129F-ED29-476C-BC11-497364D89A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55" y="1958270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CDC5B1B3-CE06-4CE4-A6BE-65EE025338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90" y="2022886"/>
            <a:ext cx="7235918" cy="40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3F0126FE-5E5C-4D61-B1DF-7220F6914D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88" y="1182418"/>
            <a:ext cx="6527554" cy="36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6972A249-D2F9-4B37-87BA-BFF85B4B14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24" y="3387925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4A1BC3-1A33-4F46-BD60-5757A8737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" y="5309152"/>
            <a:ext cx="11498596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832C6-2B72-40A5-922D-E01F3B96E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77" y="2636422"/>
            <a:ext cx="1484336" cy="300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E46F1E-6125-454A-A381-22B61E3A8DE8}"/>
              </a:ext>
            </a:extLst>
          </p:cNvPr>
          <p:cNvSpPr txBox="1"/>
          <p:nvPr/>
        </p:nvSpPr>
        <p:spPr>
          <a:xfrm>
            <a:off x="3968233" y="1370696"/>
            <a:ext cx="4225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>
                  <a:solidFill>
                    <a:srgbClr val="00B050"/>
                  </a:solidFill>
                </a:ln>
                <a:gradFill flip="none" rotWithShape="1">
                  <a:gsLst>
                    <a:gs pos="4000">
                      <a:srgbClr val="00B050"/>
                    </a:gs>
                    <a:gs pos="47000">
                      <a:srgbClr val="FF0000"/>
                    </a:gs>
                    <a:gs pos="73000">
                      <a:srgbClr val="7030A0"/>
                    </a:gs>
                    <a:gs pos="91000">
                      <a:srgbClr val="00B0F0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ln>
                <a:solidFill>
                  <a:srgbClr val="00B050"/>
                </a:solidFill>
              </a:ln>
              <a:gradFill flip="none" rotWithShape="1">
                <a:gsLst>
                  <a:gs pos="4000">
                    <a:srgbClr val="00B050"/>
                  </a:gs>
                  <a:gs pos="47000">
                    <a:srgbClr val="FF0000"/>
                  </a:gs>
                  <a:gs pos="73000">
                    <a:srgbClr val="7030A0"/>
                  </a:gs>
                  <a:gs pos="91000">
                    <a:srgbClr val="00B0F0"/>
                  </a:gs>
                </a:gsLst>
                <a:lin ang="108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F2C373-E9B7-448B-9E3D-43F48510C6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285" flipH="1">
            <a:off x="881800" y="4299014"/>
            <a:ext cx="1762859" cy="1910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E28739-BE96-45C5-9F2D-921B65BE2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285">
            <a:off x="9901009" y="2900597"/>
            <a:ext cx="2122933" cy="1910938"/>
          </a:xfrm>
          <a:prstGeom prst="rect">
            <a:avLst/>
          </a:prstGeom>
        </p:spPr>
      </p:pic>
      <p:pic>
        <p:nvPicPr>
          <p:cNvPr id="15" name="Picture 8" descr="http://bestanimations.com/Animals/Birds/bird-animated-gif-26.gif">
            <a:extLst>
              <a:ext uri="{FF2B5EF4-FFF2-40B4-BE49-F238E27FC236}">
                <a16:creationId xmlns:a16="http://schemas.microsoft.com/office/drawing/2014/main" id="{533A97A1-7686-40DA-929E-A71FA10CBA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633">
            <a:off x="632676" y="331197"/>
            <a:ext cx="2110423" cy="16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44453 -0.3016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59766 0.3615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83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CAC4E4-2A78-4E76-84FF-214F72CC86F2}"/>
              </a:ext>
            </a:extLst>
          </p:cNvPr>
          <p:cNvSpPr txBox="1"/>
          <p:nvPr/>
        </p:nvSpPr>
        <p:spPr>
          <a:xfrm>
            <a:off x="2260340" y="528539"/>
            <a:ext cx="7671319" cy="9233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B5BEF-7B22-4179-BB7C-03984267503E}"/>
              </a:ext>
            </a:extLst>
          </p:cNvPr>
          <p:cNvSpPr txBox="1"/>
          <p:nvPr/>
        </p:nvSpPr>
        <p:spPr>
          <a:xfrm>
            <a:off x="1232538" y="1451869"/>
            <a:ext cx="3784896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4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E075F-54C9-405A-B203-87C520759556}"/>
              </a:ext>
            </a:extLst>
          </p:cNvPr>
          <p:cNvSpPr txBox="1"/>
          <p:nvPr/>
        </p:nvSpPr>
        <p:spPr>
          <a:xfrm>
            <a:off x="7174567" y="1451869"/>
            <a:ext cx="3784896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4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28541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549577-E0C7-45A0-A6DD-4A8889AB54A6}"/>
              </a:ext>
            </a:extLst>
          </p:cNvPr>
          <p:cNvSpPr/>
          <p:nvPr/>
        </p:nvSpPr>
        <p:spPr>
          <a:xfrm>
            <a:off x="659523" y="533400"/>
            <a:ext cx="2223687" cy="830997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DCF11-6035-43B6-9E12-5C48F1A38971}"/>
              </a:ext>
            </a:extLst>
          </p:cNvPr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285D5-969F-4698-97D7-BB98341AF5EA}"/>
              </a:ext>
            </a:extLst>
          </p:cNvPr>
          <p:cNvSpPr txBox="1"/>
          <p:nvPr/>
        </p:nvSpPr>
        <p:spPr>
          <a:xfrm>
            <a:off x="2791791" y="1859158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ECEF3-5D89-44A3-9B28-112A2A9F88A4}"/>
              </a:ext>
            </a:extLst>
          </p:cNvPr>
          <p:cNvSpPr txBox="1"/>
          <p:nvPr/>
        </p:nvSpPr>
        <p:spPr>
          <a:xfrm>
            <a:off x="2751201" y="4821871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3BD737-87B5-4D33-BEBD-5213FD0B152D}"/>
              </a:ext>
            </a:extLst>
          </p:cNvPr>
          <p:cNvCxnSpPr>
            <a:cxnSpLocks/>
          </p:cNvCxnSpPr>
          <p:nvPr/>
        </p:nvCxnSpPr>
        <p:spPr>
          <a:xfrm>
            <a:off x="3588028" y="2669458"/>
            <a:ext cx="4545074" cy="26547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A0D110-39AA-4A45-BBE9-58EE77652999}"/>
              </a:ext>
            </a:extLst>
          </p:cNvPr>
          <p:cNvSpPr txBox="1"/>
          <p:nvPr/>
        </p:nvSpPr>
        <p:spPr>
          <a:xfrm>
            <a:off x="8133102" y="5057857"/>
            <a:ext cx="17644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64C8E3-E0B6-4C34-84FC-883E243D1F90}"/>
              </a:ext>
            </a:extLst>
          </p:cNvPr>
          <p:cNvCxnSpPr>
            <a:cxnSpLocks/>
          </p:cNvCxnSpPr>
          <p:nvPr/>
        </p:nvCxnSpPr>
        <p:spPr>
          <a:xfrm flipV="1">
            <a:off x="3753654" y="2453855"/>
            <a:ext cx="4201451" cy="260400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C06BD0-CB88-444B-91C0-A3D6EC42B515}"/>
              </a:ext>
            </a:extLst>
          </p:cNvPr>
          <p:cNvSpPr txBox="1"/>
          <p:nvPr/>
        </p:nvSpPr>
        <p:spPr>
          <a:xfrm>
            <a:off x="7961733" y="1859158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10AD3-373C-470D-8BE8-AA913079D597}"/>
              </a:ext>
            </a:extLst>
          </p:cNvPr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FF7F9-B9AC-4039-BAF1-A496B2EDE828}"/>
              </a:ext>
            </a:extLst>
          </p:cNvPr>
          <p:cNvSpPr txBox="1"/>
          <p:nvPr/>
        </p:nvSpPr>
        <p:spPr>
          <a:xfrm>
            <a:off x="2689412" y="37338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DD596-C450-49B0-B12C-0ADC4544F08A}"/>
              </a:ext>
            </a:extLst>
          </p:cNvPr>
          <p:cNvSpPr txBox="1"/>
          <p:nvPr/>
        </p:nvSpPr>
        <p:spPr>
          <a:xfrm>
            <a:off x="2667000" y="19050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C4D086-DC91-497B-A88D-775D9740F174}"/>
              </a:ext>
            </a:extLst>
          </p:cNvPr>
          <p:cNvSpPr txBox="1"/>
          <p:nvPr/>
        </p:nvSpPr>
        <p:spPr>
          <a:xfrm>
            <a:off x="7239000" y="1905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156D6-F283-4FDF-AA44-DA1CADE86498}"/>
              </a:ext>
            </a:extLst>
          </p:cNvPr>
          <p:cNvSpPr txBox="1"/>
          <p:nvPr/>
        </p:nvSpPr>
        <p:spPr>
          <a:xfrm>
            <a:off x="7467600" y="3594847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…ম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33DBB3-366E-44F9-AD99-FD0889827F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9017" y="2034570"/>
          <a:ext cx="8128000" cy="339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05016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32125138"/>
                    </a:ext>
                  </a:extLst>
                </a:gridCol>
              </a:tblGrid>
              <a:tr h="1699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823695"/>
                  </a:ext>
                </a:extLst>
              </a:tr>
              <a:tr h="16992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821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F6D330-8678-4DF0-AC62-AA0F3F88EEC8}"/>
              </a:ext>
            </a:extLst>
          </p:cNvPr>
          <p:cNvSpPr txBox="1"/>
          <p:nvPr/>
        </p:nvSpPr>
        <p:spPr>
          <a:xfrm>
            <a:off x="2667000" y="1905000"/>
            <a:ext cx="1320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8520D-F2E2-4C3A-B70D-15C2E28BEE24}"/>
              </a:ext>
            </a:extLst>
          </p:cNvPr>
          <p:cNvSpPr txBox="1"/>
          <p:nvPr/>
        </p:nvSpPr>
        <p:spPr>
          <a:xfrm>
            <a:off x="2637135" y="3733800"/>
            <a:ext cx="1492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15983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43359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44349 -0.01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96AB88-7A9A-4303-8096-A7B07774D5DE}"/>
              </a:ext>
            </a:extLst>
          </p:cNvPr>
          <p:cNvSpPr txBox="1"/>
          <p:nvPr/>
        </p:nvSpPr>
        <p:spPr>
          <a:xfrm>
            <a:off x="1651907" y="477500"/>
            <a:ext cx="9519908" cy="70788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দেই</a:t>
            </a:r>
            <a:endParaRPr lang="en-IN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B877D-2841-4E2F-A18A-C944F9EB2EDA}"/>
              </a:ext>
            </a:extLst>
          </p:cNvPr>
          <p:cNvSpPr txBox="1"/>
          <p:nvPr/>
        </p:nvSpPr>
        <p:spPr>
          <a:xfrm>
            <a:off x="2237014" y="1716499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17FFC-CEC5-4E16-BED9-4306E696D0DB}"/>
              </a:ext>
            </a:extLst>
          </p:cNvPr>
          <p:cNvSpPr txBox="1"/>
          <p:nvPr/>
        </p:nvSpPr>
        <p:spPr>
          <a:xfrm>
            <a:off x="6172200" y="1885052"/>
            <a:ext cx="498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AAAE2-AB30-4601-82DB-816BCC205EE0}"/>
              </a:ext>
            </a:extLst>
          </p:cNvPr>
          <p:cNvSpPr txBox="1"/>
          <p:nvPr/>
        </p:nvSpPr>
        <p:spPr>
          <a:xfrm>
            <a:off x="2237014" y="3566157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BEA69-C453-4D85-9A38-E83DD7AB2A6E}"/>
              </a:ext>
            </a:extLst>
          </p:cNvPr>
          <p:cNvSpPr txBox="1"/>
          <p:nvPr/>
        </p:nvSpPr>
        <p:spPr>
          <a:xfrm>
            <a:off x="6172199" y="3950878"/>
            <a:ext cx="502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কাঁঠাল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69F248-5782-47FA-8CA1-5519543C3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81240"/>
              </p:ext>
            </p:extLst>
          </p:nvPr>
        </p:nvGraphicFramePr>
        <p:xfrm>
          <a:off x="1622322" y="1386348"/>
          <a:ext cx="9579078" cy="4370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6878">
                  <a:extLst>
                    <a:ext uri="{9D8B030D-6E8A-4147-A177-3AD203B41FA5}">
                      <a16:colId xmlns:a16="http://schemas.microsoft.com/office/drawing/2014/main" val="22767871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3722403048"/>
                    </a:ext>
                  </a:extLst>
                </a:gridCol>
              </a:tblGrid>
              <a:tr h="21854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21849"/>
                  </a:ext>
                </a:extLst>
              </a:tr>
              <a:tr h="21854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35275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8192E501-0F11-4E1A-A6BD-38BC5804D578}"/>
              </a:ext>
            </a:extLst>
          </p:cNvPr>
          <p:cNvSpPr/>
          <p:nvPr/>
        </p:nvSpPr>
        <p:spPr>
          <a:xfrm>
            <a:off x="6155870" y="1788681"/>
            <a:ext cx="1006929" cy="804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29FE27-159E-4A71-9A8C-A72984571587}"/>
              </a:ext>
            </a:extLst>
          </p:cNvPr>
          <p:cNvSpPr/>
          <p:nvPr/>
        </p:nvSpPr>
        <p:spPr>
          <a:xfrm>
            <a:off x="8458199" y="1788681"/>
            <a:ext cx="1480457" cy="804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6AE68-913B-4304-8FFD-92A55C83F8C9}"/>
              </a:ext>
            </a:extLst>
          </p:cNvPr>
          <p:cNvSpPr/>
          <p:nvPr/>
        </p:nvSpPr>
        <p:spPr>
          <a:xfrm>
            <a:off x="7162799" y="3778264"/>
            <a:ext cx="1159330" cy="1234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E89A57-F49A-4F53-BFA5-067E9EBEDCE2}"/>
              </a:ext>
            </a:extLst>
          </p:cNvPr>
          <p:cNvSpPr/>
          <p:nvPr/>
        </p:nvSpPr>
        <p:spPr>
          <a:xfrm>
            <a:off x="8485411" y="3793653"/>
            <a:ext cx="1159330" cy="1219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1.pichost.me/i/56/1803436.jpg">
            <a:extLst>
              <a:ext uri="{FF2B5EF4-FFF2-40B4-BE49-F238E27FC236}">
                <a16:creationId xmlns:a16="http://schemas.microsoft.com/office/drawing/2014/main" id="{2E074321-830B-44A4-968B-4E77DF7E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6" y="195426"/>
            <a:ext cx="11473068" cy="64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69A61-2530-48E6-A356-F4B5D1B0E440}"/>
              </a:ext>
            </a:extLst>
          </p:cNvPr>
          <p:cNvSpPr/>
          <p:nvPr/>
        </p:nvSpPr>
        <p:spPr>
          <a:xfrm>
            <a:off x="6207572" y="293956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461B7-CA03-4DFF-9F51-EF466791C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285" flipH="1">
            <a:off x="881800" y="4299014"/>
            <a:ext cx="1762859" cy="1910938"/>
          </a:xfrm>
          <a:prstGeom prst="rect">
            <a:avLst/>
          </a:prstGeom>
        </p:spPr>
      </p:pic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65322FA7-1BB2-4EB9-A883-5B57B51BBD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26" y="265308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E4D6F2CD-F417-4727-9E70-86680DEB4B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72" y="243412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bestanimations.com/Animals/Birds/bird-animated-gif-26.gif">
            <a:extLst>
              <a:ext uri="{FF2B5EF4-FFF2-40B4-BE49-F238E27FC236}">
                <a16:creationId xmlns:a16="http://schemas.microsoft.com/office/drawing/2014/main" id="{997374D0-596F-41DE-8040-6BE9218A88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279">
            <a:off x="4000812" y="531773"/>
            <a:ext cx="2110423" cy="16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transamassociates.com/Newsletter-104-2008/past_files/hen-t-g.gif">
            <a:extLst>
              <a:ext uri="{FF2B5EF4-FFF2-40B4-BE49-F238E27FC236}">
                <a16:creationId xmlns:a16="http://schemas.microsoft.com/office/drawing/2014/main" id="{F7558FE9-CA9C-43CC-B6B4-2E40A956A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75" y="368869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4E0A27-F1ED-4CA2-92CA-B219479F8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1" y="293956"/>
            <a:ext cx="903130" cy="8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6E7B4-9C6B-4822-A052-56704BD98190}"/>
              </a:ext>
            </a:extLst>
          </p:cNvPr>
          <p:cNvSpPr txBox="1"/>
          <p:nvPr/>
        </p:nvSpPr>
        <p:spPr>
          <a:xfrm>
            <a:off x="4112712" y="406364"/>
            <a:ext cx="2745288" cy="83099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2F127-75AA-43B5-9E5D-220AB42F8DD4}"/>
              </a:ext>
            </a:extLst>
          </p:cNvPr>
          <p:cNvSpPr txBox="1"/>
          <p:nvPr/>
        </p:nvSpPr>
        <p:spPr>
          <a:xfrm>
            <a:off x="1218156" y="2119701"/>
            <a:ext cx="9296400" cy="3146997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 আ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354368-6124-44BD-9012-A033E84B1D98}"/>
              </a:ext>
            </a:extLst>
          </p:cNvPr>
          <p:cNvSpPr/>
          <p:nvPr/>
        </p:nvSpPr>
        <p:spPr>
          <a:xfrm>
            <a:off x="2656597" y="1425983"/>
            <a:ext cx="6878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3C310-1291-4D82-968E-A23998D7CCDC}"/>
              </a:ext>
            </a:extLst>
          </p:cNvPr>
          <p:cNvSpPr txBox="1"/>
          <p:nvPr/>
        </p:nvSpPr>
        <p:spPr>
          <a:xfrm>
            <a:off x="1338296" y="2705725"/>
            <a:ext cx="951540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৩.২.৮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৩.২.৯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68CA4-77C6-43DD-B456-71C48C9F895F}"/>
              </a:ext>
            </a:extLst>
          </p:cNvPr>
          <p:cNvSpPr txBox="1"/>
          <p:nvPr/>
        </p:nvSpPr>
        <p:spPr>
          <a:xfrm>
            <a:off x="4112712" y="406364"/>
            <a:ext cx="2745288" cy="83099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CF320-D10B-4E1E-A765-4C0D9E973042}"/>
              </a:ext>
            </a:extLst>
          </p:cNvPr>
          <p:cNvSpPr/>
          <p:nvPr/>
        </p:nvSpPr>
        <p:spPr>
          <a:xfrm>
            <a:off x="2440858" y="1143000"/>
            <a:ext cx="7310284" cy="41242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পড়ব</a:t>
            </a:r>
            <a:endParaRPr lang="en-US" sz="72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আ</a:t>
            </a:r>
            <a:r>
              <a:rPr lang="bn-BD" sz="16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6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C31D8-0A6D-4939-BB7A-B2139A892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9667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77" y="1684714"/>
            <a:ext cx="3427956" cy="32692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E96B4-FF5E-4914-BE3A-2D8D82A513DD}"/>
              </a:ext>
            </a:extLst>
          </p:cNvPr>
          <p:cNvSpPr txBox="1"/>
          <p:nvPr/>
        </p:nvSpPr>
        <p:spPr>
          <a:xfrm>
            <a:off x="492136" y="-200417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8B6F3-328F-4B1F-B364-FF5B405E88B1}"/>
              </a:ext>
            </a:extLst>
          </p:cNvPr>
          <p:cNvSpPr txBox="1"/>
          <p:nvPr/>
        </p:nvSpPr>
        <p:spPr>
          <a:xfrm>
            <a:off x="1188476" y="4647493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লঙ্কার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E646A-44FC-457C-AE4D-8E4F39C0B286}"/>
              </a:ext>
            </a:extLst>
          </p:cNvPr>
          <p:cNvSpPr txBox="1"/>
          <p:nvPr/>
        </p:nvSpPr>
        <p:spPr>
          <a:xfrm>
            <a:off x="7440746" y="205040"/>
            <a:ext cx="35814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13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</p:spTree>
    <p:extLst>
      <p:ext uri="{BB962C8B-B14F-4D97-AF65-F5344CB8AC3E}">
        <p14:creationId xmlns:p14="http://schemas.microsoft.com/office/powerpoint/2010/main" val="10333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4.png">
            <a:extLst>
              <a:ext uri="{FF2B5EF4-FFF2-40B4-BE49-F238E27FC236}">
                <a16:creationId xmlns:a16="http://schemas.microsoft.com/office/drawing/2014/main" id="{FE9B3860-1A69-4F4E-BCE8-E456F850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32" y="1093839"/>
            <a:ext cx="4025030" cy="33021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758E34-7802-43FC-881F-A72EBD8D3D86}"/>
              </a:ext>
            </a:extLst>
          </p:cNvPr>
          <p:cNvSpPr/>
          <p:nvPr/>
        </p:nvSpPr>
        <p:spPr>
          <a:xfrm>
            <a:off x="608089" y="0"/>
            <a:ext cx="4651222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D97DC-A724-45D9-B228-78E9E35D2C56}"/>
              </a:ext>
            </a:extLst>
          </p:cNvPr>
          <p:cNvSpPr txBox="1"/>
          <p:nvPr/>
        </p:nvSpPr>
        <p:spPr>
          <a:xfrm>
            <a:off x="3288890" y="4705022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69D16-7CC3-4A0C-8419-70FFADE34491}"/>
              </a:ext>
            </a:extLst>
          </p:cNvPr>
          <p:cNvSpPr txBox="1"/>
          <p:nvPr/>
        </p:nvSpPr>
        <p:spPr>
          <a:xfrm>
            <a:off x="7440746" y="205040"/>
            <a:ext cx="35814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13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</p:spTree>
    <p:extLst>
      <p:ext uri="{BB962C8B-B14F-4D97-AF65-F5344CB8AC3E}">
        <p14:creationId xmlns:p14="http://schemas.microsoft.com/office/powerpoint/2010/main" val="23243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C68D3-CA2B-430A-979B-DF0CF85D2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" b="98280" l="1667" r="98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52" y="1109630"/>
            <a:ext cx="4418187" cy="3649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09CE9-EF4F-4E36-9BA0-9E45AA7F6E2A}"/>
              </a:ext>
            </a:extLst>
          </p:cNvPr>
          <p:cNvSpPr txBox="1"/>
          <p:nvPr/>
        </p:nvSpPr>
        <p:spPr>
          <a:xfrm>
            <a:off x="535858" y="0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80361-CE00-4E91-B35C-9A18890A6860}"/>
              </a:ext>
            </a:extLst>
          </p:cNvPr>
          <p:cNvSpPr txBox="1"/>
          <p:nvPr/>
        </p:nvSpPr>
        <p:spPr>
          <a:xfrm>
            <a:off x="1919441" y="417871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87B94-E090-4B57-94DD-5D4225A76D34}"/>
              </a:ext>
            </a:extLst>
          </p:cNvPr>
          <p:cNvSpPr txBox="1"/>
          <p:nvPr/>
        </p:nvSpPr>
        <p:spPr>
          <a:xfrm>
            <a:off x="7072037" y="205040"/>
            <a:ext cx="35814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13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413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AAFDC-5217-4C0A-8723-FB575672B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1" l="0" r="98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26" y="794701"/>
            <a:ext cx="3594736" cy="4005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413E7-40C2-40B1-9C99-4D1734AAC3E2}"/>
              </a:ext>
            </a:extLst>
          </p:cNvPr>
          <p:cNvSpPr txBox="1"/>
          <p:nvPr/>
        </p:nvSpPr>
        <p:spPr>
          <a:xfrm>
            <a:off x="535858" y="-216719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A5811-319B-4C24-A9E1-A837B3B18ED5}"/>
              </a:ext>
            </a:extLst>
          </p:cNvPr>
          <p:cNvSpPr txBox="1"/>
          <p:nvPr/>
        </p:nvSpPr>
        <p:spPr>
          <a:xfrm>
            <a:off x="1905826" y="466720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64856-CFFA-4C55-AEA1-20F2E22DE535}"/>
              </a:ext>
            </a:extLst>
          </p:cNvPr>
          <p:cNvSpPr txBox="1"/>
          <p:nvPr/>
        </p:nvSpPr>
        <p:spPr>
          <a:xfrm>
            <a:off x="7072037" y="205040"/>
            <a:ext cx="35814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13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413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442A5-8C0C-4FEF-8634-BD0F098DB8C0}"/>
              </a:ext>
            </a:extLst>
          </p:cNvPr>
          <p:cNvSpPr txBox="1"/>
          <p:nvPr/>
        </p:nvSpPr>
        <p:spPr>
          <a:xfrm>
            <a:off x="4191000" y="497744"/>
            <a:ext cx="3124200" cy="93100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6B9C5-30C9-49E4-A510-5EAAF130E696}"/>
              </a:ext>
            </a:extLst>
          </p:cNvPr>
          <p:cNvSpPr txBox="1"/>
          <p:nvPr/>
        </p:nvSpPr>
        <p:spPr>
          <a:xfrm>
            <a:off x="6880308" y="816894"/>
            <a:ext cx="35814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13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413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5781F-1483-41D5-B7F4-47D89DE03AD5}"/>
              </a:ext>
            </a:extLst>
          </p:cNvPr>
          <p:cNvSpPr txBox="1"/>
          <p:nvPr/>
        </p:nvSpPr>
        <p:spPr>
          <a:xfrm>
            <a:off x="995701" y="816895"/>
            <a:ext cx="3581400" cy="64479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13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</p:spTree>
    <p:extLst>
      <p:ext uri="{BB962C8B-B14F-4D97-AF65-F5344CB8AC3E}">
        <p14:creationId xmlns:p14="http://schemas.microsoft.com/office/powerpoint/2010/main" val="19227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120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USER</cp:lastModifiedBy>
  <cp:revision>70</cp:revision>
  <dcterms:created xsi:type="dcterms:W3CDTF">2019-01-22T20:24:30Z</dcterms:created>
  <dcterms:modified xsi:type="dcterms:W3CDTF">2021-04-20T14:33:34Z</dcterms:modified>
</cp:coreProperties>
</file>