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800100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solidFill>
                  <a:srgbClr val="FF0000"/>
                </a:solidFill>
              </a:rPr>
              <a:t> আজকের পাঠে শ্বাগতম </a:t>
            </a:r>
            <a:endParaRPr lang="en-US" sz="8000" i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124200"/>
            <a:ext cx="8458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23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"/>
            <a:ext cx="82296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 জোড়ায় কাজ </a:t>
            </a:r>
            <a:endParaRPr lang="en-US" sz="8000" dirty="0">
              <a:solidFill>
                <a:srgbClr val="00B05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458200" cy="3553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48358"/>
            <a:ext cx="86106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67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1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9108" y="228600"/>
            <a:ext cx="60960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মুল্যায়ন 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657600"/>
            <a:ext cx="8763000" cy="28623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3600" i="1" dirty="0" smtClean="0">
                <a:solidFill>
                  <a:srgbClr val="00B050"/>
                </a:solidFill>
              </a:rPr>
              <a:t> কদর অর্থ কি ?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3600" i="1" dirty="0">
                <a:solidFill>
                  <a:srgbClr val="00B050"/>
                </a:solidFill>
              </a:rPr>
              <a:t> </a:t>
            </a:r>
            <a:r>
              <a:rPr lang="bn-BD" sz="3600" i="1" dirty="0" smtClean="0">
                <a:solidFill>
                  <a:srgbClr val="00B050"/>
                </a:solidFill>
              </a:rPr>
              <a:t>রুহুল কুদ্দুছ অর্থ কি ?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3600" i="1" dirty="0">
                <a:solidFill>
                  <a:srgbClr val="00B050"/>
                </a:solidFill>
              </a:rPr>
              <a:t> </a:t>
            </a:r>
            <a:r>
              <a:rPr lang="bn-BD" sz="3600" i="1" dirty="0" smtClean="0">
                <a:solidFill>
                  <a:srgbClr val="00B050"/>
                </a:solidFill>
              </a:rPr>
              <a:t>সুরা কদর এর আয়াত কত টি ?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3600" i="1" dirty="0">
                <a:solidFill>
                  <a:srgbClr val="00B050"/>
                </a:solidFill>
              </a:rPr>
              <a:t> </a:t>
            </a:r>
            <a:r>
              <a:rPr lang="bn-BD" sz="3600" i="1" dirty="0" smtClean="0">
                <a:solidFill>
                  <a:srgbClr val="00B050"/>
                </a:solidFill>
              </a:rPr>
              <a:t>শান্তি কতক্ষন বিরাজ থাকে ?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3600" i="1" dirty="0">
                <a:solidFill>
                  <a:srgbClr val="00B050"/>
                </a:solidFill>
              </a:rPr>
              <a:t> </a:t>
            </a:r>
            <a:r>
              <a:rPr lang="bn-BD" sz="3600" i="1" dirty="0" smtClean="0">
                <a:solidFill>
                  <a:srgbClr val="00B050"/>
                </a:solidFill>
              </a:rPr>
              <a:t>হাজার মাস বলতে কি বুঝ ? </a:t>
            </a:r>
            <a:endParaRPr lang="en-US" sz="3600" i="1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08" y="1676400"/>
            <a:ext cx="805159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38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304800"/>
            <a:ext cx="70104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i="1" dirty="0" smtClean="0"/>
              <a:t>বাড়ির কাজ </a:t>
            </a:r>
            <a:endParaRPr lang="en-US" sz="8000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8686800" cy="380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74164" y="5879812"/>
            <a:ext cx="64770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</a:rPr>
              <a:t> সুরা </a:t>
            </a:r>
            <a:r>
              <a:rPr lang="bn-BD" sz="4000" dirty="0" smtClean="0">
                <a:solidFill>
                  <a:srgbClr val="00B050"/>
                </a:solidFill>
              </a:rPr>
              <a:t>কদরের</a:t>
            </a:r>
            <a:r>
              <a:rPr lang="bn-BD" sz="3200" dirty="0" smtClean="0">
                <a:solidFill>
                  <a:srgbClr val="00B050"/>
                </a:solidFill>
              </a:rPr>
              <a:t> শিক্ষা লিখ ? 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3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85800"/>
            <a:ext cx="71628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7200" i="1" dirty="0" smtClean="0">
                <a:solidFill>
                  <a:srgbClr val="FF0000"/>
                </a:solidFill>
              </a:rPr>
              <a:t>শিক্ষকের পরিচয় </a:t>
            </a:r>
            <a:endParaRPr lang="en-US" sz="7200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276600"/>
            <a:ext cx="8229600" cy="28007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i="1" dirty="0" smtClean="0">
                <a:solidFill>
                  <a:srgbClr val="00B050"/>
                </a:solidFill>
              </a:rPr>
              <a:t> মোহাম্মদ দাউদ শরিফ </a:t>
            </a:r>
          </a:p>
          <a:p>
            <a:r>
              <a:rPr lang="bn-BD" sz="4400" i="1" dirty="0">
                <a:solidFill>
                  <a:srgbClr val="00B050"/>
                </a:solidFill>
              </a:rPr>
              <a:t> </a:t>
            </a:r>
            <a:r>
              <a:rPr lang="bn-BD" sz="4400" i="1" dirty="0" smtClean="0">
                <a:solidFill>
                  <a:srgbClr val="00B050"/>
                </a:solidFill>
              </a:rPr>
              <a:t>  সিনিয়র শিক্ষক </a:t>
            </a:r>
          </a:p>
          <a:p>
            <a:r>
              <a:rPr lang="bn-BD" sz="4400" i="1" dirty="0">
                <a:solidFill>
                  <a:srgbClr val="00B050"/>
                </a:solidFill>
              </a:rPr>
              <a:t> </a:t>
            </a:r>
            <a:r>
              <a:rPr lang="bn-BD" sz="4400" i="1" dirty="0" smtClean="0">
                <a:solidFill>
                  <a:srgbClr val="00B050"/>
                </a:solidFill>
              </a:rPr>
              <a:t>রতন পুর হাজি ছৈয় দের রহমান স্মৃতি উচ্চ বিদ্যালয় । </a:t>
            </a:r>
            <a:endParaRPr lang="en-US" sz="4400" i="1" dirty="0">
              <a:solidFill>
                <a:srgbClr val="00B05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657600" y="1886129"/>
            <a:ext cx="1399032" cy="1390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4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762000"/>
            <a:ext cx="79248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solidFill>
                  <a:srgbClr val="00B050"/>
                </a:solidFill>
              </a:rPr>
              <a:t> ছবি দেখি ও বলি </a:t>
            </a:r>
            <a:endParaRPr lang="en-US" sz="8000" i="1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95550"/>
            <a:ext cx="516255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19337"/>
            <a:ext cx="3124200" cy="385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40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533400"/>
            <a:ext cx="79248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solidFill>
                  <a:srgbClr val="00B050"/>
                </a:solidFill>
              </a:rPr>
              <a:t>সুরা আল কদর </a:t>
            </a:r>
            <a:endParaRPr lang="en-US" sz="8000" i="1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229599" cy="411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79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8062" y="304800"/>
            <a:ext cx="75438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i="1" dirty="0" smtClean="0"/>
              <a:t> শিক্ষন ফল </a:t>
            </a:r>
            <a:endParaRPr lang="en-US" sz="8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733800"/>
            <a:ext cx="8077200" cy="26776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2800" i="1" dirty="0" smtClean="0">
                <a:solidFill>
                  <a:srgbClr val="00B050"/>
                </a:solidFill>
              </a:rPr>
              <a:t> এই সুরার শিক্ষা বলতে পারবে ।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800" i="1" dirty="0">
                <a:solidFill>
                  <a:srgbClr val="00B050"/>
                </a:solidFill>
              </a:rPr>
              <a:t> </a:t>
            </a:r>
            <a:r>
              <a:rPr lang="bn-BD" sz="2800" i="1" dirty="0" smtClean="0">
                <a:solidFill>
                  <a:srgbClr val="00B050"/>
                </a:solidFill>
              </a:rPr>
              <a:t>সুরা কদর কোথায় অবতিন হয়েছে তা বলতে পারবে 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800" i="1" dirty="0">
                <a:solidFill>
                  <a:srgbClr val="00B050"/>
                </a:solidFill>
              </a:rPr>
              <a:t> </a:t>
            </a:r>
            <a:r>
              <a:rPr lang="bn-BD" sz="2800" i="1" dirty="0" smtClean="0">
                <a:solidFill>
                  <a:srgbClr val="00B050"/>
                </a:solidFill>
              </a:rPr>
              <a:t>উম্মতে মুহাম্মদির মাযাদা বলতে পারবে ।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800" i="1" dirty="0">
                <a:solidFill>
                  <a:srgbClr val="00B050"/>
                </a:solidFill>
              </a:rPr>
              <a:t> </a:t>
            </a:r>
            <a:r>
              <a:rPr lang="bn-BD" sz="2800" i="1" dirty="0" smtClean="0">
                <a:solidFill>
                  <a:srgbClr val="00B050"/>
                </a:solidFill>
              </a:rPr>
              <a:t>লাইলাতুল কদর তিন বার এসেছে ।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800" i="1" dirty="0">
                <a:solidFill>
                  <a:srgbClr val="00B050"/>
                </a:solidFill>
              </a:rPr>
              <a:t> </a:t>
            </a:r>
            <a:r>
              <a:rPr lang="bn-BD" sz="2800" i="1" dirty="0" smtClean="0">
                <a:solidFill>
                  <a:srgbClr val="00B050"/>
                </a:solidFill>
              </a:rPr>
              <a:t> এই সুরার ভাবাথ বলতে পারবে । </a:t>
            </a:r>
            <a:endParaRPr lang="en-US" sz="2800" i="1" dirty="0">
              <a:solidFill>
                <a:srgbClr val="00B05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514600" y="1628239"/>
            <a:ext cx="3048000" cy="21055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5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0772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solidFill>
                  <a:srgbClr val="00B050"/>
                </a:solidFill>
              </a:rPr>
              <a:t>ছবি দেখি ও বলি </a:t>
            </a:r>
            <a:endParaRPr lang="en-US" sz="8000" i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8534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3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81534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solidFill>
                  <a:srgbClr val="00B050"/>
                </a:solidFill>
              </a:rPr>
              <a:t>দলিয় কাজ </a:t>
            </a:r>
            <a:endParaRPr lang="en-US" sz="8000" i="1" dirty="0">
              <a:solidFill>
                <a:srgbClr val="00B05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93" y="2209800"/>
            <a:ext cx="7696200" cy="3372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5943600"/>
            <a:ext cx="83058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i="1" dirty="0" smtClean="0">
                <a:solidFill>
                  <a:srgbClr val="00B050"/>
                </a:solidFill>
              </a:rPr>
              <a:t>   এই আয়াতের অর্থ  লিখ ? </a:t>
            </a:r>
            <a:endParaRPr lang="en-US" sz="40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71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6200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7200" i="1" dirty="0" smtClean="0">
                <a:solidFill>
                  <a:srgbClr val="00B050"/>
                </a:solidFill>
              </a:rPr>
              <a:t>    দলিয় কাজ </a:t>
            </a:r>
            <a:endParaRPr lang="en-US" sz="7200" i="1" dirty="0">
              <a:solidFill>
                <a:srgbClr val="00B05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915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5631305"/>
            <a:ext cx="87630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</a:rPr>
              <a:t>      এর ব্যাখ্যা কর 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76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solidFill>
                  <a:srgbClr val="00B050"/>
                </a:solidFill>
              </a:rPr>
              <a:t> জোড়ায় কাজ </a:t>
            </a:r>
            <a:endParaRPr lang="en-US" sz="8000" i="1" dirty="0">
              <a:solidFill>
                <a:srgbClr val="00B05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7315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5715000"/>
            <a:ext cx="74676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i="1" dirty="0" smtClean="0">
                <a:solidFill>
                  <a:srgbClr val="00B050"/>
                </a:solidFill>
              </a:rPr>
              <a:t> এই আয়াতের মমাথ লিখ ? </a:t>
            </a:r>
            <a:endParaRPr lang="en-US" sz="4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85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145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2006-08-16T00:00:00Z</dcterms:created>
  <dcterms:modified xsi:type="dcterms:W3CDTF">2020-03-05T13:37:10Z</dcterms:modified>
</cp:coreProperties>
</file>