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92" r:id="rId2"/>
    <p:sldId id="257" r:id="rId3"/>
    <p:sldId id="268" r:id="rId4"/>
    <p:sldId id="288" r:id="rId5"/>
    <p:sldId id="287" r:id="rId6"/>
    <p:sldId id="286" r:id="rId7"/>
    <p:sldId id="277" r:id="rId8"/>
    <p:sldId id="291" r:id="rId9"/>
    <p:sldId id="267" r:id="rId10"/>
    <p:sldId id="290" r:id="rId11"/>
    <p:sldId id="261" r:id="rId12"/>
    <p:sldId id="259" r:id="rId13"/>
    <p:sldId id="264" r:id="rId14"/>
    <p:sldId id="266" r:id="rId15"/>
    <p:sldId id="262" r:id="rId16"/>
    <p:sldId id="263" r:id="rId17"/>
    <p:sldId id="272" r:id="rId18"/>
    <p:sldId id="269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4147F-657A-447E-938C-CE2FE05FBA8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3C058-4E74-41B8-90D8-7382CE5F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56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90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72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38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34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21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23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9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1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6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37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C82D-17E4-4B30-94F2-9E815F884D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262F0-21FE-4D8A-96B5-A3B7DA9B0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68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4C7E70-FF43-46D8-8E76-7935E40E6A20}"/>
              </a:ext>
            </a:extLst>
          </p:cNvPr>
          <p:cNvSpPr/>
          <p:nvPr/>
        </p:nvSpPr>
        <p:spPr>
          <a:xfrm>
            <a:off x="2322080" y="1051560"/>
            <a:ext cx="7075920" cy="3022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আয়েশা</a:t>
            </a:r>
            <a:r>
              <a:rPr lang="en-US" sz="4000" b="1" dirty="0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সিদ্দি</a:t>
            </a:r>
            <a:r>
              <a:rPr lang="bn-IN" sz="4000" b="1" dirty="0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4000" b="1" dirty="0">
              <a:solidFill>
                <a:srgbClr val="1D0AA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বালুরচর সরঃ প্রাথঃ বিদ্যালয়  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রামগতি, লক্ষীপুর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818F4-B038-4722-A0D6-6E7ADC72513F}"/>
              </a:ext>
            </a:extLst>
          </p:cNvPr>
          <p:cNvSpPr txBox="1"/>
          <p:nvPr/>
        </p:nvSpPr>
        <p:spPr>
          <a:xfrm>
            <a:off x="2322080" y="4074160"/>
            <a:ext cx="67970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District Ambassador,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Laskmipur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4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8F532B-F90C-4AC9-B0EA-EF30CD0C671F}"/>
              </a:ext>
            </a:extLst>
          </p:cNvPr>
          <p:cNvSpPr txBox="1"/>
          <p:nvPr/>
        </p:nvSpPr>
        <p:spPr>
          <a:xfrm>
            <a:off x="1193180" y="847492"/>
            <a:ext cx="2419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50FAC-67C5-4B93-803C-A54EE88695F5}"/>
              </a:ext>
            </a:extLst>
          </p:cNvPr>
          <p:cNvSpPr txBox="1"/>
          <p:nvPr/>
        </p:nvSpPr>
        <p:spPr>
          <a:xfrm>
            <a:off x="1550892" y="2617110"/>
            <a:ext cx="849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করে কীভাবে তথ্য সংগ্রহ করতে পারি?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3ADA7F-E245-44BD-B6E2-E39DBB2D5353}"/>
              </a:ext>
            </a:extLst>
          </p:cNvPr>
          <p:cNvSpPr txBox="1"/>
          <p:nvPr/>
        </p:nvSpPr>
        <p:spPr>
          <a:xfrm>
            <a:off x="1550891" y="4164677"/>
            <a:ext cx="684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কীভাবে তথ্য সং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রক্ষণ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2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90" y="2095110"/>
            <a:ext cx="3463413" cy="2959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r="18350"/>
          <a:stretch/>
        </p:blipFill>
        <p:spPr>
          <a:xfrm>
            <a:off x="7895303" y="2119592"/>
            <a:ext cx="3410065" cy="2935028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r="12581"/>
          <a:stretch/>
        </p:blipFill>
        <p:spPr>
          <a:xfrm>
            <a:off x="711196" y="2095110"/>
            <a:ext cx="3392908" cy="2907930"/>
          </a:xfrm>
          <a:prstGeom prst="roundRect">
            <a:avLst>
              <a:gd name="adj" fmla="val 16667"/>
            </a:avLst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2456" y="5206181"/>
            <a:ext cx="353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এক্সপ্লোরার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3458" y="5196346"/>
            <a:ext cx="3539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মজিলা ফায়ারফক্স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5303" y="5196345"/>
            <a:ext cx="353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 ক্রম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9714" y="1113373"/>
            <a:ext cx="458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ব্রাউজার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37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29" y="3701846"/>
            <a:ext cx="4537031" cy="233369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98" y="902942"/>
            <a:ext cx="4314892" cy="223600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23" y="949567"/>
            <a:ext cx="4229917" cy="218773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CE945BA-53F1-4D9B-8533-05D3F1848EE6}"/>
              </a:ext>
            </a:extLst>
          </p:cNvPr>
          <p:cNvSpPr/>
          <p:nvPr/>
        </p:nvSpPr>
        <p:spPr>
          <a:xfrm rot="16200000">
            <a:off x="6468933" y="3612604"/>
            <a:ext cx="1555962" cy="57021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E0D3C5E-E7E5-410B-BA45-6F108AE1006E}"/>
              </a:ext>
            </a:extLst>
          </p:cNvPr>
          <p:cNvSpPr/>
          <p:nvPr/>
        </p:nvSpPr>
        <p:spPr>
          <a:xfrm rot="12163773">
            <a:off x="5514783" y="3702521"/>
            <a:ext cx="2894028" cy="63159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3142257-81DF-4361-A1D1-B1A5CAB7F44B}"/>
              </a:ext>
            </a:extLst>
          </p:cNvPr>
          <p:cNvSpPr/>
          <p:nvPr/>
        </p:nvSpPr>
        <p:spPr>
          <a:xfrm rot="9973687">
            <a:off x="5410187" y="4174016"/>
            <a:ext cx="2894028" cy="63159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24E354D-03C9-4446-9596-9E948E4C0B66}"/>
              </a:ext>
            </a:extLst>
          </p:cNvPr>
          <p:cNvSpPr/>
          <p:nvPr/>
        </p:nvSpPr>
        <p:spPr>
          <a:xfrm rot="16200000">
            <a:off x="6157866" y="2962687"/>
            <a:ext cx="1949611" cy="2410244"/>
          </a:xfrm>
          <a:prstGeom prst="triangle">
            <a:avLst>
              <a:gd name="adj" fmla="val 530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430E32-F07E-414B-BBE7-C283C113A495}"/>
              </a:ext>
            </a:extLst>
          </p:cNvPr>
          <p:cNvSpPr txBox="1"/>
          <p:nvPr/>
        </p:nvSpPr>
        <p:spPr>
          <a:xfrm>
            <a:off x="5679087" y="3811029"/>
            <a:ext cx="334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সার্স ইঞ্জিন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A1BB159-6028-4A0B-A0CB-6703EA737BF6}"/>
              </a:ext>
            </a:extLst>
          </p:cNvPr>
          <p:cNvGrpSpPr/>
          <p:nvPr/>
        </p:nvGrpSpPr>
        <p:grpSpPr>
          <a:xfrm>
            <a:off x="556563" y="453503"/>
            <a:ext cx="11078874" cy="5950993"/>
            <a:chOff x="657245" y="303660"/>
            <a:chExt cx="10618835" cy="60446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5" y="303660"/>
              <a:ext cx="10618835" cy="604468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CC36970-627F-48CD-BE74-0EFE01F58125}"/>
                </a:ext>
              </a:extLst>
            </p:cNvPr>
            <p:cNvSpPr/>
            <p:nvPr/>
          </p:nvSpPr>
          <p:spPr>
            <a:xfrm>
              <a:off x="10879394" y="1187596"/>
              <a:ext cx="272515" cy="31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609649F-EE03-45DA-AEDF-BE7526174136}"/>
                </a:ext>
              </a:extLst>
            </p:cNvPr>
            <p:cNvSpPr/>
            <p:nvPr/>
          </p:nvSpPr>
          <p:spPr>
            <a:xfrm>
              <a:off x="10335731" y="531113"/>
              <a:ext cx="272515" cy="31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E1AB41B9-E958-4114-B413-AA4B5E4DE3B4}"/>
              </a:ext>
            </a:extLst>
          </p:cNvPr>
          <p:cNvSpPr/>
          <p:nvPr/>
        </p:nvSpPr>
        <p:spPr>
          <a:xfrm>
            <a:off x="1253330" y="681880"/>
            <a:ext cx="9365226" cy="2212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4AF7446-28DB-475B-B9C7-88350FE5128D}"/>
              </a:ext>
            </a:extLst>
          </p:cNvPr>
          <p:cNvCxnSpPr/>
          <p:nvPr/>
        </p:nvCxnSpPr>
        <p:spPr>
          <a:xfrm flipH="1" flipV="1">
            <a:off x="7726326" y="884252"/>
            <a:ext cx="1386346" cy="9438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1388BB1-B989-470C-A1AA-8995801E9B31}"/>
              </a:ext>
            </a:extLst>
          </p:cNvPr>
          <p:cNvSpPr txBox="1"/>
          <p:nvPr/>
        </p:nvSpPr>
        <p:spPr>
          <a:xfrm>
            <a:off x="8254463" y="1643213"/>
            <a:ext cx="268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 Bar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B6F4DAD-AAB5-44E0-A2EE-3C0F464CF13E}"/>
              </a:ext>
            </a:extLst>
          </p:cNvPr>
          <p:cNvSpPr/>
          <p:nvPr/>
        </p:nvSpPr>
        <p:spPr>
          <a:xfrm>
            <a:off x="3124200" y="3268053"/>
            <a:ext cx="5943600" cy="7816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C6A61A-F77C-4B4E-96AE-5C4C9E3426FB}"/>
              </a:ext>
            </a:extLst>
          </p:cNvPr>
          <p:cNvSpPr txBox="1"/>
          <p:nvPr/>
        </p:nvSpPr>
        <p:spPr>
          <a:xfrm>
            <a:off x="7833797" y="4368743"/>
            <a:ext cx="263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Bar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4688BB-FE1F-40AB-BD0F-446F728F859B}"/>
              </a:ext>
            </a:extLst>
          </p:cNvPr>
          <p:cNvCxnSpPr>
            <a:cxnSpLocks/>
          </p:cNvCxnSpPr>
          <p:nvPr/>
        </p:nvCxnSpPr>
        <p:spPr>
          <a:xfrm flipH="1" flipV="1">
            <a:off x="8510918" y="3836705"/>
            <a:ext cx="1113764" cy="7450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D858A3A-0BB1-47EA-A26C-AFC4F69BCC5C}"/>
              </a:ext>
            </a:extLst>
          </p:cNvPr>
          <p:cNvSpPr txBox="1"/>
          <p:nvPr/>
        </p:nvSpPr>
        <p:spPr>
          <a:xfrm>
            <a:off x="1849120" y="614540"/>
            <a:ext cx="99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rose</a:t>
            </a:r>
          </a:p>
        </p:txBody>
      </p:sp>
    </p:spTree>
    <p:extLst>
      <p:ext uri="{BB962C8B-B14F-4D97-AF65-F5344CB8AC3E}">
        <p14:creationId xmlns:p14="http://schemas.microsoft.com/office/powerpoint/2010/main" val="30969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7" grpId="0"/>
      <p:bldP spid="27" grpId="1"/>
      <p:bldP spid="28" grpId="0" animBg="1"/>
      <p:bldP spid="28" grpId="1" animBg="1"/>
      <p:bldP spid="29" grpId="0"/>
      <p:bldP spid="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4" y="294967"/>
            <a:ext cx="11459496" cy="62365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2492477" y="1519084"/>
            <a:ext cx="707923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C691EB-4D3A-4FA3-93EA-24AB95F18733}"/>
              </a:ext>
            </a:extLst>
          </p:cNvPr>
          <p:cNvGrpSpPr/>
          <p:nvPr/>
        </p:nvGrpSpPr>
        <p:grpSpPr>
          <a:xfrm>
            <a:off x="339213" y="244168"/>
            <a:ext cx="11488993" cy="6253316"/>
            <a:chOff x="339213" y="294968"/>
            <a:chExt cx="11488993" cy="62533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13" y="294968"/>
              <a:ext cx="11488993" cy="625331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26B710-6D91-4777-B189-C2D7545563BC}"/>
                </a:ext>
              </a:extLst>
            </p:cNvPr>
            <p:cNvSpPr/>
            <p:nvPr/>
          </p:nvSpPr>
          <p:spPr>
            <a:xfrm>
              <a:off x="11038840" y="1119894"/>
              <a:ext cx="345440" cy="2923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E0BC53-EC28-46DC-B8F3-B2B9D67BB703}"/>
                </a:ext>
              </a:extLst>
            </p:cNvPr>
            <p:cNvSpPr/>
            <p:nvPr/>
          </p:nvSpPr>
          <p:spPr>
            <a:xfrm>
              <a:off x="10795000" y="612222"/>
              <a:ext cx="238760" cy="1904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20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" t="14598" r="1124" b="19075"/>
          <a:stretch/>
        </p:blipFill>
        <p:spPr>
          <a:xfrm>
            <a:off x="1416001" y="2656641"/>
            <a:ext cx="2589490" cy="2158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9" r="3151" b="16990"/>
          <a:stretch/>
        </p:blipFill>
        <p:spPr>
          <a:xfrm>
            <a:off x="5043036" y="2452261"/>
            <a:ext cx="2730542" cy="2567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84" y="2490085"/>
            <a:ext cx="2731320" cy="2567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730" y="4842494"/>
            <a:ext cx="2877762" cy="64633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 কার্ড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1213" y="5442155"/>
            <a:ext cx="342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32839" y="4999118"/>
            <a:ext cx="3421626" cy="64633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সিডি/ডিভিডি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6518" y="5110260"/>
            <a:ext cx="2710471" cy="64633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8112" y="1162965"/>
            <a:ext cx="5260389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সংরক্ষণ প্রযুক্তি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42727" y="667657"/>
            <a:ext cx="8246714" cy="4937679"/>
            <a:chOff x="1577771" y="689488"/>
            <a:chExt cx="8823281" cy="54900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771" y="689488"/>
              <a:ext cx="4552950" cy="5490086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002" y="693079"/>
              <a:ext cx="4210050" cy="5476875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</p:grpSp>
      <p:sp>
        <p:nvSpPr>
          <p:cNvPr id="2" name="Rectangle 1"/>
          <p:cNvSpPr/>
          <p:nvPr/>
        </p:nvSpPr>
        <p:spPr>
          <a:xfrm>
            <a:off x="1468846" y="940524"/>
            <a:ext cx="3753394" cy="351971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24278" y="667657"/>
            <a:ext cx="3602602" cy="172719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60C7-5378-455B-A93C-490876452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441" y="1261316"/>
            <a:ext cx="2109074" cy="331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7211" y="3055872"/>
            <a:ext cx="6851990" cy="168507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কী ?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সার্স ইঞ্জিনের নাম লিখি।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427-A462-4AB4-909C-A6E1A1922775}"/>
              </a:ext>
            </a:extLst>
          </p:cNvPr>
          <p:cNvSpPr txBox="1"/>
          <p:nvPr/>
        </p:nvSpPr>
        <p:spPr>
          <a:xfrm>
            <a:off x="4609079" y="1407585"/>
            <a:ext cx="207412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E9CCB-9697-4144-821F-BB43F56F3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76" y="1047745"/>
            <a:ext cx="1979070" cy="1691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53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2466902"/>
            <a:ext cx="7640532" cy="1924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1604B4-A46D-479B-9438-434268B71924}"/>
              </a:ext>
            </a:extLst>
          </p:cNvPr>
          <p:cNvSpPr txBox="1"/>
          <p:nvPr/>
        </p:nvSpPr>
        <p:spPr>
          <a:xfrm>
            <a:off x="3967249" y="1240653"/>
            <a:ext cx="231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6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B952CA09-13C6-4773-A320-D0748BAD5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07" y="835380"/>
            <a:ext cx="6757797" cy="4047705"/>
          </a:xfrm>
          <a:prstGeom prst="rect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72330C-FD5B-486A-BF80-C2D462E58D40}"/>
              </a:ext>
            </a:extLst>
          </p:cNvPr>
          <p:cNvSpPr txBox="1"/>
          <p:nvPr/>
        </p:nvSpPr>
        <p:spPr>
          <a:xfrm>
            <a:off x="3725554" y="5065329"/>
            <a:ext cx="379228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108C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77BA47-C42A-4EA8-B769-A2AD7CA1D2BB}"/>
              </a:ext>
            </a:extLst>
          </p:cNvPr>
          <p:cNvSpPr txBox="1"/>
          <p:nvPr/>
        </p:nvSpPr>
        <p:spPr>
          <a:xfrm>
            <a:off x="1942572" y="667920"/>
            <a:ext cx="7689032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সবাইকে  আজকের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স্বাগত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close up of a bouquet of pink flowers&#10;&#10;Description automatically generated with low confidence">
            <a:extLst>
              <a:ext uri="{FF2B5EF4-FFF2-40B4-BE49-F238E27FC236}">
                <a16:creationId xmlns:a16="http://schemas.microsoft.com/office/drawing/2014/main" id="{E74C92AD-FB7E-41C0-B603-29DE7BB7E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32" y="1803121"/>
            <a:ext cx="7302672" cy="39832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6993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811D1-F05C-4604-A423-8E9AE5C2D64D}"/>
              </a:ext>
            </a:extLst>
          </p:cNvPr>
          <p:cNvSpPr txBox="1"/>
          <p:nvPr/>
        </p:nvSpPr>
        <p:spPr>
          <a:xfrm>
            <a:off x="4744158" y="928854"/>
            <a:ext cx="2617773" cy="786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r>
              <a:rPr lang="bn-IN" sz="4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পর্ব</a:t>
            </a:r>
            <a:endParaRPr lang="en-US" sz="4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3" descr="A picture containing blue, person, holding, device&#10;&#10;Description automatically generated">
            <a:extLst>
              <a:ext uri="{FF2B5EF4-FFF2-40B4-BE49-F238E27FC236}">
                <a16:creationId xmlns:a16="http://schemas.microsoft.com/office/drawing/2014/main" id="{D345A426-E2CC-4615-8124-887B59D2A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81" y="1520211"/>
            <a:ext cx="2617772" cy="278746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9CDED0-9CB6-45C0-8328-05154E3486FE}"/>
              </a:ext>
            </a:extLst>
          </p:cNvPr>
          <p:cNvSpPr/>
          <p:nvPr/>
        </p:nvSpPr>
        <p:spPr>
          <a:xfrm>
            <a:off x="612058" y="3972821"/>
            <a:ext cx="4744642" cy="22599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আয়েশা</a:t>
            </a:r>
            <a:r>
              <a:rPr lang="en-US" sz="3600" b="1" dirty="0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সিদ্দি</a:t>
            </a:r>
            <a:r>
              <a:rPr lang="bn-IN" sz="3600" b="1" dirty="0">
                <a:solidFill>
                  <a:srgbClr val="1D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3600" b="1" dirty="0">
              <a:solidFill>
                <a:srgbClr val="1D0AA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বালুরচর সরঃ প্রাথঃ বিদ্যালয়  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রামগতি, লক্ষীপুর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8E7F38-736D-4152-B803-995216C2F5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2160" r="29132" b="3304"/>
          <a:stretch/>
        </p:blipFill>
        <p:spPr>
          <a:xfrm>
            <a:off x="1569717" y="1099707"/>
            <a:ext cx="2829324" cy="2787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CA87C0-3D9E-45A1-87EB-01E67CE8DB40}"/>
              </a:ext>
            </a:extLst>
          </p:cNvPr>
          <p:cNvSpPr txBox="1"/>
          <p:nvPr/>
        </p:nvSpPr>
        <p:spPr>
          <a:xfrm>
            <a:off x="6835302" y="4502616"/>
            <a:ext cx="4744641" cy="1670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১০,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সংগ্রহ ও সংরক্ষণ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3683E3-CCD9-4B5A-B3C2-9A47E5017A9B}"/>
              </a:ext>
            </a:extLst>
          </p:cNvPr>
          <p:cNvSpPr txBox="1"/>
          <p:nvPr/>
        </p:nvSpPr>
        <p:spPr>
          <a:xfrm>
            <a:off x="1159328" y="2971694"/>
            <a:ext cx="9873343" cy="1499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D6FEC-4542-4C07-8BD1-365BD7ECE3D9}"/>
              </a:ext>
            </a:extLst>
          </p:cNvPr>
          <p:cNvSpPr txBox="1"/>
          <p:nvPr/>
        </p:nvSpPr>
        <p:spPr>
          <a:xfrm>
            <a:off x="2220686" y="1004748"/>
            <a:ext cx="358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B63E10B8-7A5C-4E1D-BE92-AAA068608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5804"/>
            <a:ext cx="5533524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4245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indoor, sitting, table, cup&#10;&#10;Description automatically generated">
            <a:extLst>
              <a:ext uri="{FF2B5EF4-FFF2-40B4-BE49-F238E27FC236}">
                <a16:creationId xmlns:a16="http://schemas.microsoft.com/office/drawing/2014/main" id="{7AD905AC-2D97-4A87-AB73-F4AFB066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6" y="782509"/>
            <a:ext cx="5192217" cy="29173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C32068-6A8E-44A5-BE2D-65E7EC2D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0BE87E59-B521-4EBE-8FB5-175E3180B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6" y="4481182"/>
            <a:ext cx="2333643" cy="156937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940A33-AE5F-4FC1-AFFF-1BC5DD32E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827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cellphone&#10;&#10;Description automatically generated">
            <a:extLst>
              <a:ext uri="{FF2B5EF4-FFF2-40B4-BE49-F238E27FC236}">
                <a16:creationId xmlns:a16="http://schemas.microsoft.com/office/drawing/2014/main" id="{2BCEF048-59FC-4B6B-A7E0-5038F4D0C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69" y="4510702"/>
            <a:ext cx="2333643" cy="155293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10DD53-17D0-4A12-A0E2-72F33348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omputer, table&#10;&#10;Description automatically generated">
            <a:extLst>
              <a:ext uri="{FF2B5EF4-FFF2-40B4-BE49-F238E27FC236}">
                <a16:creationId xmlns:a16="http://schemas.microsoft.com/office/drawing/2014/main" id="{25A4BD15-D6BB-4270-BAB2-524AA47356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0" r="501" b="22737"/>
          <a:stretch/>
        </p:blipFill>
        <p:spPr>
          <a:xfrm>
            <a:off x="6592218" y="782509"/>
            <a:ext cx="4316595" cy="24153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C01B2B-C410-44F6-BA7A-1EEE245C2F87}"/>
              </a:ext>
            </a:extLst>
          </p:cNvPr>
          <p:cNvSpPr txBox="1"/>
          <p:nvPr/>
        </p:nvSpPr>
        <p:spPr>
          <a:xfrm>
            <a:off x="6638553" y="3532842"/>
            <a:ext cx="4692656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আদান প্রদান এবং সংরক্ষণের কাজে ব্যবহার করি।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75"/>
                            </p:stCondLst>
                            <p:childTnLst>
                              <p:par>
                                <p:cTn id="1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0056" y="2128582"/>
            <a:ext cx="7259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সংগ্রহ, সংরক্ষণ ও বিনিময় </a:t>
            </a: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24F6FA-FADC-44BF-97DA-1CD471AE7D0D}"/>
              </a:ext>
            </a:extLst>
          </p:cNvPr>
          <p:cNvSpPr txBox="1"/>
          <p:nvPr/>
        </p:nvSpPr>
        <p:spPr>
          <a:xfrm>
            <a:off x="4671129" y="903514"/>
            <a:ext cx="2601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32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691AD1-2ED6-435E-B731-DD32062C6CB0}"/>
              </a:ext>
            </a:extLst>
          </p:cNvPr>
          <p:cNvSpPr txBox="1"/>
          <p:nvPr/>
        </p:nvSpPr>
        <p:spPr>
          <a:xfrm>
            <a:off x="994426" y="3050880"/>
            <a:ext cx="1063151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ইন্টারনেট ব্যবহারের মাধ্যমে তথ্য সংগ্রহ করতে পারবে ও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সংগৃহীত তথ্য শ্রেণিতে উপস্থাপন করতে পারবে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সংগৃহীত তথ্য সংরক্ষণের উপায় বলতে পারবে। </a:t>
            </a:r>
          </a:p>
          <a:p>
            <a:pPr>
              <a:lnSpc>
                <a:spcPct val="150000"/>
              </a:lnSpc>
            </a:pPr>
            <a:r>
              <a:rPr lang="bn-IN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.৩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IN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বহার করে সহপাঠী ও অন্যান্যদের সাথে তথ্য বিনিময় করতে পারবে।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0C469-913D-4A7C-A00E-4642A0EBEE4F}"/>
              </a:ext>
            </a:extLst>
          </p:cNvPr>
          <p:cNvSpPr txBox="1"/>
          <p:nvPr/>
        </p:nvSpPr>
        <p:spPr>
          <a:xfrm>
            <a:off x="872583" y="2051156"/>
            <a:ext cx="40190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DAA7F-9C3C-425A-AB05-0EABEC3DFD4D}"/>
              </a:ext>
            </a:extLst>
          </p:cNvPr>
          <p:cNvSpPr txBox="1"/>
          <p:nvPr/>
        </p:nvSpPr>
        <p:spPr>
          <a:xfrm>
            <a:off x="5342855" y="1145467"/>
            <a:ext cx="1728506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9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evice&#10;&#10;Description automatically generated">
            <a:extLst>
              <a:ext uri="{FF2B5EF4-FFF2-40B4-BE49-F238E27FC236}">
                <a16:creationId xmlns:a16="http://schemas.microsoft.com/office/drawing/2014/main" id="{2634183D-783D-4A7B-BF41-59D857547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13" y="1171161"/>
            <a:ext cx="9395144" cy="45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F2F21DA-04F9-4CAF-8758-9852D1F9674E}"/>
              </a:ext>
            </a:extLst>
          </p:cNvPr>
          <p:cNvSpPr/>
          <p:nvPr/>
        </p:nvSpPr>
        <p:spPr>
          <a:xfrm>
            <a:off x="509043" y="4424517"/>
            <a:ext cx="1437740" cy="979998"/>
          </a:xfrm>
          <a:prstGeom prst="ellips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691AD1-2ED6-435E-B731-DD32062C6CB0}"/>
              </a:ext>
            </a:extLst>
          </p:cNvPr>
          <p:cNvSpPr txBox="1"/>
          <p:nvPr/>
        </p:nvSpPr>
        <p:spPr>
          <a:xfrm>
            <a:off x="1946783" y="4072355"/>
            <a:ext cx="2404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8658" y="4717640"/>
            <a:ext cx="7645110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হচ্ছে পৃথিবীর বিভিন্ন প্রান্তের কম্পিউটারগুলোকে সংযুক্তকারী বিশাল নেটওয়ার্ক।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A picture containing table, office, computer, desk&#10;&#10;Description automatically generated">
            <a:extLst>
              <a:ext uri="{FF2B5EF4-FFF2-40B4-BE49-F238E27FC236}">
                <a16:creationId xmlns:a16="http://schemas.microsoft.com/office/drawing/2014/main" id="{56E671D3-4618-483D-B9A4-A7F721B8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18" y="1009671"/>
            <a:ext cx="3810000" cy="3000375"/>
          </a:xfrm>
          <a:prstGeom prst="rect">
            <a:avLst/>
          </a:prstGeom>
        </p:spPr>
      </p:pic>
      <p:pic>
        <p:nvPicPr>
          <p:cNvPr id="6" name="Picture 5" descr="A picture containing light, night, sitting, star&#10;&#10;Description automatically generated">
            <a:extLst>
              <a:ext uri="{FF2B5EF4-FFF2-40B4-BE49-F238E27FC236}">
                <a16:creationId xmlns:a16="http://schemas.microsoft.com/office/drawing/2014/main" id="{CB511216-A943-4710-AD6C-37A2A9FA4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08" y="940031"/>
            <a:ext cx="4382976" cy="31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02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217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NikoshBAN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Hajera akter Moni</cp:lastModifiedBy>
  <cp:revision>27</cp:revision>
  <dcterms:created xsi:type="dcterms:W3CDTF">2020-09-04T19:24:27Z</dcterms:created>
  <dcterms:modified xsi:type="dcterms:W3CDTF">2021-04-20T06:59:34Z</dcterms:modified>
</cp:coreProperties>
</file>