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9" r:id="rId2"/>
    <p:sldId id="338" r:id="rId3"/>
    <p:sldId id="337" r:id="rId4"/>
    <p:sldId id="336" r:id="rId5"/>
    <p:sldId id="330" r:id="rId6"/>
    <p:sldId id="325" r:id="rId7"/>
    <p:sldId id="324" r:id="rId8"/>
    <p:sldId id="300" r:id="rId9"/>
    <p:sldId id="317" r:id="rId10"/>
    <p:sldId id="318" r:id="rId11"/>
    <p:sldId id="331" r:id="rId12"/>
    <p:sldId id="323" r:id="rId13"/>
    <p:sldId id="319" r:id="rId14"/>
    <p:sldId id="332" r:id="rId15"/>
    <p:sldId id="320" r:id="rId16"/>
    <p:sldId id="333" r:id="rId17"/>
    <p:sldId id="321" r:id="rId18"/>
    <p:sldId id="296" r:id="rId19"/>
    <p:sldId id="327" r:id="rId20"/>
    <p:sldId id="340" r:id="rId21"/>
    <p:sldId id="274" r:id="rId22"/>
    <p:sldId id="297" r:id="rId23"/>
    <p:sldId id="31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8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59359-60AB-41E4-A3E9-97BD1E1CF9CC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E3AD7-01A1-4F4F-B5E3-F6B43C939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6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9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9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6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4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3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3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8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0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2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9F8FF-475E-43EB-8298-F1E774AC5B78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6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fif"/><Relationship Id="rId4" Type="http://schemas.openxmlformats.org/officeDocument/2006/relationships/image" Target="../media/image20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7" Type="http://schemas.openxmlformats.org/officeDocument/2006/relationships/image" Target="../media/image26.jpg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fif"/><Relationship Id="rId5" Type="http://schemas.openxmlformats.org/officeDocument/2006/relationships/image" Target="../media/image24.jfif"/><Relationship Id="rId4" Type="http://schemas.openxmlformats.org/officeDocument/2006/relationships/image" Target="../media/image23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191155-C467-4F96-BF3D-173DEAC72867}"/>
              </a:ext>
            </a:extLst>
          </p:cNvPr>
          <p:cNvSpPr/>
          <p:nvPr/>
        </p:nvSpPr>
        <p:spPr>
          <a:xfrm>
            <a:off x="2322080" y="1051560"/>
            <a:ext cx="7075920" cy="3022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1D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আয়েশা</a:t>
            </a:r>
            <a:r>
              <a:rPr lang="en-US" sz="4000" b="1" dirty="0">
                <a:solidFill>
                  <a:srgbClr val="1D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1D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সিদ্দি</a:t>
            </a:r>
            <a:r>
              <a:rPr lang="bn-IN" sz="4000" b="1" dirty="0">
                <a:solidFill>
                  <a:srgbClr val="1D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endParaRPr lang="en-US" sz="4000" b="1" dirty="0">
              <a:solidFill>
                <a:srgbClr val="1D0AA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বালুরচর সরঃ প্রাথঃ বিদ্যালয়  </a:t>
            </a:r>
          </a:p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রামগতি, লক্ষীপুর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AC6023-B171-47A6-9AB0-07097C5DE4D1}"/>
              </a:ext>
            </a:extLst>
          </p:cNvPr>
          <p:cNvSpPr txBox="1"/>
          <p:nvPr/>
        </p:nvSpPr>
        <p:spPr>
          <a:xfrm>
            <a:off x="2461520" y="4074160"/>
            <a:ext cx="679704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District Ambassador,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Laskmipur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2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0295" y="4431904"/>
            <a:ext cx="5285705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টেলিভিশনের মাধ্যমে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বিদেশের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33365" y="4886864"/>
            <a:ext cx="4956768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রেডিওর মাধ্যমে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থাকি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9FF07F-E07C-4070-854C-B9C77A86C9C4}"/>
              </a:ext>
            </a:extLst>
          </p:cNvPr>
          <p:cNvSpPr txBox="1"/>
          <p:nvPr/>
        </p:nvSpPr>
        <p:spPr>
          <a:xfrm>
            <a:off x="4515389" y="621007"/>
            <a:ext cx="387061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সংগ্রহের প্রক্রিয়া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A hand holding a camera&#10;&#10;Description automatically generated">
            <a:extLst>
              <a:ext uri="{FF2B5EF4-FFF2-40B4-BE49-F238E27FC236}">
                <a16:creationId xmlns:a16="http://schemas.microsoft.com/office/drawing/2014/main" id="{03F62C3B-06E5-4236-A7AE-7CB28BAAD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98" y="1592801"/>
            <a:ext cx="4522102" cy="3294063"/>
          </a:xfrm>
          <a:prstGeom prst="rect">
            <a:avLst/>
          </a:prstGeom>
        </p:spPr>
      </p:pic>
      <p:pic>
        <p:nvPicPr>
          <p:cNvPr id="12" name="Picture 11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993C0127-7185-422A-9745-5241E09A0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31" y="1539820"/>
            <a:ext cx="4823769" cy="28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5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F876B3-DECB-40E1-BB2C-121BED84CECF}"/>
              </a:ext>
            </a:extLst>
          </p:cNvPr>
          <p:cNvSpPr txBox="1"/>
          <p:nvPr/>
        </p:nvSpPr>
        <p:spPr>
          <a:xfrm>
            <a:off x="3045368" y="2043663"/>
            <a:ext cx="6105194" cy="2833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শিক্ষার্থী</a:t>
            </a:r>
            <a:r>
              <a:rPr lang="en-US" sz="44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বন্ধুরা</a:t>
            </a:r>
            <a:r>
              <a:rPr lang="en-US" sz="44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ভেবে</a:t>
            </a:r>
            <a:r>
              <a:rPr lang="en-US" sz="44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বলো</a:t>
            </a:r>
            <a:r>
              <a:rPr lang="en-US" sz="44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ত </a:t>
            </a:r>
            <a:r>
              <a:rPr lang="en-US" sz="44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কিভাবে</a:t>
            </a:r>
            <a:r>
              <a:rPr lang="en-US" sz="44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আমরা</a:t>
            </a:r>
            <a:r>
              <a:rPr lang="en-US" sz="44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তথ্যগুলো</a:t>
            </a:r>
            <a:r>
              <a:rPr lang="en-US" sz="44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বিনিময়</a:t>
            </a:r>
            <a:r>
              <a:rPr lang="en-US" sz="4400" b="1" kern="12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kern="12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করি</a:t>
            </a:r>
            <a:endParaRPr lang="en-US" sz="4400" b="1" kern="12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21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56A3581-D07E-4CCB-BB72-8BEB390A699D}"/>
              </a:ext>
            </a:extLst>
          </p:cNvPr>
          <p:cNvGrpSpPr/>
          <p:nvPr/>
        </p:nvGrpSpPr>
        <p:grpSpPr>
          <a:xfrm>
            <a:off x="1727129" y="1635902"/>
            <a:ext cx="8940871" cy="4216258"/>
            <a:chOff x="166048" y="1583475"/>
            <a:chExt cx="11754605" cy="46835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D1571D-0B52-4517-9F5A-1E29B05F0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482" y="1583475"/>
              <a:ext cx="5752171" cy="2404830"/>
            </a:xfrm>
            <a:prstGeom prst="rect">
              <a:avLst/>
            </a:prstGeom>
          </p:spPr>
        </p:pic>
        <p:pic>
          <p:nvPicPr>
            <p:cNvPr id="5" name="Picture 4" descr="A picture containing cellphone&#10;&#10;Description automatically generated">
              <a:extLst>
                <a:ext uri="{FF2B5EF4-FFF2-40B4-BE49-F238E27FC236}">
                  <a16:creationId xmlns:a16="http://schemas.microsoft.com/office/drawing/2014/main" id="{05D9DCA0-0BE9-4C2E-9544-9674B85CE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48" y="1583475"/>
              <a:ext cx="6279357" cy="2404830"/>
            </a:xfrm>
            <a:prstGeom prst="rect">
              <a:avLst/>
            </a:prstGeom>
          </p:spPr>
        </p:pic>
        <p:pic>
          <p:nvPicPr>
            <p:cNvPr id="7" name="Picture 6" descr="A picture containing person, phone, holding, young&#10;&#10;Description automatically generated">
              <a:extLst>
                <a:ext uri="{FF2B5EF4-FFF2-40B4-BE49-F238E27FC236}">
                  <a16:creationId xmlns:a16="http://schemas.microsoft.com/office/drawing/2014/main" id="{3B8518CA-D7C2-48E2-A7BC-E64B95540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49" y="4174389"/>
              <a:ext cx="6197580" cy="2092596"/>
            </a:xfrm>
            <a:prstGeom prst="rect">
              <a:avLst/>
            </a:prstGeom>
          </p:spPr>
        </p:pic>
        <p:pic>
          <p:nvPicPr>
            <p:cNvPr id="9" name="Picture 8" descr="A group of people looking at a computer&#10;&#10;Description automatically generated">
              <a:extLst>
                <a:ext uri="{FF2B5EF4-FFF2-40B4-BE49-F238E27FC236}">
                  <a16:creationId xmlns:a16="http://schemas.microsoft.com/office/drawing/2014/main" id="{55455968-C324-4F9E-9B0E-58F9BC71D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7707" y="4078557"/>
              <a:ext cx="5452946" cy="218842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BF47113-A023-4DE5-BDA2-B042330E2BB4}"/>
              </a:ext>
            </a:extLst>
          </p:cNvPr>
          <p:cNvSpPr txBox="1"/>
          <p:nvPr/>
        </p:nvSpPr>
        <p:spPr>
          <a:xfrm>
            <a:off x="3281785" y="852239"/>
            <a:ext cx="474670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06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484075" y="505685"/>
            <a:ext cx="922384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মোবাইল ফোনের, টেলিফোন, ফেইসবুকের  মাধ্যমে তথ্য বিনিময় 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028" y="5433178"/>
            <a:ext cx="8351520" cy="784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9FA6B07-9657-4C27-AADF-F77CB554D545}"/>
              </a:ext>
            </a:extLst>
          </p:cNvPr>
          <p:cNvGrpSpPr/>
          <p:nvPr/>
        </p:nvGrpSpPr>
        <p:grpSpPr>
          <a:xfrm>
            <a:off x="1900635" y="1090461"/>
            <a:ext cx="8046006" cy="4342718"/>
            <a:chOff x="158826" y="1604998"/>
            <a:chExt cx="11750676" cy="441576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F8C8169-E41A-4999-B94F-3B76E71B1C0F}"/>
                </a:ext>
              </a:extLst>
            </p:cNvPr>
            <p:cNvGrpSpPr/>
            <p:nvPr/>
          </p:nvGrpSpPr>
          <p:grpSpPr>
            <a:xfrm>
              <a:off x="158826" y="1604998"/>
              <a:ext cx="4422402" cy="4355890"/>
              <a:chOff x="469421" y="1659816"/>
              <a:chExt cx="2619375" cy="3886200"/>
            </a:xfrm>
          </p:grpSpPr>
          <p:pic>
            <p:nvPicPr>
              <p:cNvPr id="14" name="Picture 13" descr="A hand holding a cellphone&#10;&#10;Description automatically generated">
                <a:extLst>
                  <a:ext uri="{FF2B5EF4-FFF2-40B4-BE49-F238E27FC236}">
                    <a16:creationId xmlns:a16="http://schemas.microsoft.com/office/drawing/2014/main" id="{30CF0A8A-FA62-4712-910E-3A2AF3BEF8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421" y="3802941"/>
                <a:ext cx="2619375" cy="1743075"/>
              </a:xfrm>
              <a:prstGeom prst="rect">
                <a:avLst/>
              </a:prstGeom>
            </p:spPr>
          </p:pic>
          <p:pic>
            <p:nvPicPr>
              <p:cNvPr id="16" name="Picture 15" descr="A person talking on a cell phone&#10;&#10;Description automatically generated">
                <a:extLst>
                  <a:ext uri="{FF2B5EF4-FFF2-40B4-BE49-F238E27FC236}">
                    <a16:creationId xmlns:a16="http://schemas.microsoft.com/office/drawing/2014/main" id="{39173FED-C634-47FC-9888-E1CD36A27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421" y="1659816"/>
                <a:ext cx="2619375" cy="2143125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982B32E-F77A-4280-806E-943448AF2BDD}"/>
                </a:ext>
              </a:extLst>
            </p:cNvPr>
            <p:cNvGrpSpPr/>
            <p:nvPr/>
          </p:nvGrpSpPr>
          <p:grpSpPr>
            <a:xfrm>
              <a:off x="4614861" y="1604998"/>
              <a:ext cx="3748554" cy="4355890"/>
              <a:chOff x="4614861" y="1604998"/>
              <a:chExt cx="2962275" cy="4355890"/>
            </a:xfrm>
          </p:grpSpPr>
          <p:pic>
            <p:nvPicPr>
              <p:cNvPr id="19" name="Picture 18" descr="A picture containing computer&#10;&#10;Description automatically generated">
                <a:extLst>
                  <a:ext uri="{FF2B5EF4-FFF2-40B4-BE49-F238E27FC236}">
                    <a16:creationId xmlns:a16="http://schemas.microsoft.com/office/drawing/2014/main" id="{2FE8AE18-E80C-4301-B183-89281449E8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4861" y="1604998"/>
                <a:ext cx="2962275" cy="2833723"/>
              </a:xfrm>
              <a:prstGeom prst="rect">
                <a:avLst/>
              </a:prstGeom>
            </p:spPr>
          </p:pic>
          <p:pic>
            <p:nvPicPr>
              <p:cNvPr id="21" name="Picture 20" descr="A hand holding a cell phone&#10;&#10;Description automatically generated">
                <a:extLst>
                  <a:ext uri="{FF2B5EF4-FFF2-40B4-BE49-F238E27FC236}">
                    <a16:creationId xmlns:a16="http://schemas.microsoft.com/office/drawing/2014/main" id="{835932DD-3EA5-4D9D-B513-48DA1B51C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4861" y="4379738"/>
                <a:ext cx="2962275" cy="1581150"/>
              </a:xfrm>
              <a:prstGeom prst="rect">
                <a:avLst/>
              </a:prstGeom>
            </p:spPr>
          </p:pic>
        </p:grpSp>
        <p:pic>
          <p:nvPicPr>
            <p:cNvPr id="24" name="Picture 23" descr="A close up of a telephone&#10;&#10;Description automatically generated">
              <a:extLst>
                <a:ext uri="{FF2B5EF4-FFF2-40B4-BE49-F238E27FC236}">
                  <a16:creationId xmlns:a16="http://schemas.microsoft.com/office/drawing/2014/main" id="{5B78143A-C693-42D9-B333-49CBFECD3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7392" y="3877633"/>
              <a:ext cx="3472110" cy="2143125"/>
            </a:xfrm>
            <a:prstGeom prst="rect">
              <a:avLst/>
            </a:prstGeom>
          </p:spPr>
        </p:pic>
        <p:pic>
          <p:nvPicPr>
            <p:cNvPr id="26" name="Picture 25" descr="A hand holding a video game remote control&#10;&#10;Description automatically generated">
              <a:extLst>
                <a:ext uri="{FF2B5EF4-FFF2-40B4-BE49-F238E27FC236}">
                  <a16:creationId xmlns:a16="http://schemas.microsoft.com/office/drawing/2014/main" id="{2C327A05-9CE4-490F-BCEA-509B049E8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7392" y="1604998"/>
              <a:ext cx="3350873" cy="2472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50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hand holding a video game remote control&#10;&#10;Description automatically generated">
            <a:extLst>
              <a:ext uri="{FF2B5EF4-FFF2-40B4-BE49-F238E27FC236}">
                <a16:creationId xmlns:a16="http://schemas.microsoft.com/office/drawing/2014/main" id="{02762CFF-B25D-4ECB-B906-5D6C143F76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r="1279" b="-2"/>
          <a:stretch/>
        </p:blipFill>
        <p:spPr>
          <a:xfrm>
            <a:off x="5850664" y="453442"/>
            <a:ext cx="5860307" cy="46363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656164-6F6F-4E38-BF99-E1680CAF9F71}"/>
              </a:ext>
            </a:extLst>
          </p:cNvPr>
          <p:cNvSpPr txBox="1"/>
          <p:nvPr/>
        </p:nvSpPr>
        <p:spPr>
          <a:xfrm>
            <a:off x="551034" y="3906840"/>
            <a:ext cx="4327266" cy="19635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মোবাইল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টেলিফোন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মানুষের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কথা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পারি</a:t>
            </a:r>
            <a:r>
              <a:rPr lang="bn-BD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person, phone, holding, young&#10;&#10;Description automatically generated">
            <a:extLst>
              <a:ext uri="{FF2B5EF4-FFF2-40B4-BE49-F238E27FC236}">
                <a16:creationId xmlns:a16="http://schemas.microsoft.com/office/drawing/2014/main" id="{D62E6713-FCFB-4773-B92A-39CB33AD5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7" y="574227"/>
            <a:ext cx="3163623" cy="301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8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A4AA76-E461-4DD5-AF62-754B5E239AD5}"/>
              </a:ext>
            </a:extLst>
          </p:cNvPr>
          <p:cNvSpPr txBox="1"/>
          <p:nvPr/>
        </p:nvSpPr>
        <p:spPr>
          <a:xfrm>
            <a:off x="683566" y="4799646"/>
            <a:ext cx="397479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তুলে বা ভিডিও করে।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4D277F-9BED-4582-A4E6-8A7AB403044D}"/>
              </a:ext>
            </a:extLst>
          </p:cNvPr>
          <p:cNvSpPr txBox="1"/>
          <p:nvPr/>
        </p:nvSpPr>
        <p:spPr>
          <a:xfrm>
            <a:off x="8634783" y="4922757"/>
            <a:ext cx="33637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খুদে বার্তা(এসএমএস) করে।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15592A-0C39-4F1F-B49C-08EDB7D2CE0D}"/>
              </a:ext>
            </a:extLst>
          </p:cNvPr>
          <p:cNvSpPr txBox="1"/>
          <p:nvPr/>
        </p:nvSpPr>
        <p:spPr>
          <a:xfrm>
            <a:off x="3006482" y="686057"/>
            <a:ext cx="5476291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অন্যদের সাথে তথ্য বিনিময়ের প্রক্রিয়া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download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918" y="1695231"/>
            <a:ext cx="3419876" cy="31738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6B00DC-A5D3-461A-BA0E-7858586F0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7" y="1613381"/>
            <a:ext cx="3619193" cy="3050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09B3AC-78B8-4842-AFA7-C1578C6DC8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9" t="3353" r="18496" b="614"/>
          <a:stretch/>
        </p:blipFill>
        <p:spPr>
          <a:xfrm>
            <a:off x="4775952" y="1695231"/>
            <a:ext cx="3535373" cy="31956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0CFD9B-2FB3-4862-AFBC-35C37A17AFA7}"/>
              </a:ext>
            </a:extLst>
          </p:cNvPr>
          <p:cNvSpPr txBox="1"/>
          <p:nvPr/>
        </p:nvSpPr>
        <p:spPr>
          <a:xfrm>
            <a:off x="5160687" y="4890866"/>
            <a:ext cx="276590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ফেইসবুকে ছবি পাঠিয়ে বা ভিডিও দিয়ে।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184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FBE0DC6-94EC-47C0-BAA6-1F33A824D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21" y="1926770"/>
            <a:ext cx="3401105" cy="2693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3FE440-FF36-4CD8-88F6-B29F6E72A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59" y="1926771"/>
            <a:ext cx="5187724" cy="2693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ECC4E0-1BF3-4211-87F3-60AC8C2BC888}"/>
              </a:ext>
            </a:extLst>
          </p:cNvPr>
          <p:cNvSpPr txBox="1"/>
          <p:nvPr/>
        </p:nvSpPr>
        <p:spPr>
          <a:xfrm>
            <a:off x="3662068" y="859409"/>
            <a:ext cx="470666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 মাধ্যাম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C88681-5445-4224-AE4D-472CF5B16AEC}"/>
              </a:ext>
            </a:extLst>
          </p:cNvPr>
          <p:cNvSpPr txBox="1"/>
          <p:nvPr/>
        </p:nvSpPr>
        <p:spPr>
          <a:xfrm>
            <a:off x="1170973" y="4886759"/>
            <a:ext cx="968885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ফেইসবুক ও টুইটার একাউন্ট ব্যবহার করেও তথ্য বিনিময় করা যায়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4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1" t="9147"/>
          <a:stretch/>
        </p:blipFill>
        <p:spPr>
          <a:xfrm>
            <a:off x="2135551" y="4378960"/>
            <a:ext cx="8459924" cy="1249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2135551" y="975359"/>
            <a:ext cx="7920898" cy="3169921"/>
            <a:chOff x="816702" y="547229"/>
            <a:chExt cx="10860773" cy="43101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6702" y="547229"/>
              <a:ext cx="5072369" cy="43101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0407" y="547229"/>
              <a:ext cx="5587068" cy="4310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277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0A8F8A2-4DCC-4CAF-A895-D55EAD554D31}"/>
              </a:ext>
            </a:extLst>
          </p:cNvPr>
          <p:cNvGrpSpPr/>
          <p:nvPr/>
        </p:nvGrpSpPr>
        <p:grpSpPr>
          <a:xfrm>
            <a:off x="1357837" y="782320"/>
            <a:ext cx="3802710" cy="3520924"/>
            <a:chOff x="636477" y="1299551"/>
            <a:chExt cx="5145470" cy="4578493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0D1CE45A-1C5E-46CF-A7AE-361263426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477" y="1299551"/>
              <a:ext cx="5145470" cy="45784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1CCCF2-9C51-497D-B82B-A00521D79DBF}"/>
                </a:ext>
              </a:extLst>
            </p:cNvPr>
            <p:cNvSpPr txBox="1"/>
            <p:nvPr/>
          </p:nvSpPr>
          <p:spPr>
            <a:xfrm>
              <a:off x="3209212" y="2407552"/>
              <a:ext cx="2154579" cy="21211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BD" sz="2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তোমার </a:t>
              </a:r>
              <a:r>
                <a:rPr lang="bn-IN" sz="2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 বিজ্ঞান</a:t>
              </a:r>
              <a:r>
                <a:rPr lang="bn-BD" sz="2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বইয়ের</a:t>
              </a:r>
              <a:r>
                <a:rPr lang="bn-IN" sz="2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৭১</a:t>
              </a:r>
              <a:r>
                <a:rPr lang="bn-IN" sz="2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নং </a:t>
              </a:r>
              <a:r>
                <a:rPr lang="bn-BD" sz="2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পৃষ্ঠা খুলে মনযোগ সহকারে পড়।</a:t>
              </a:r>
              <a:endPara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BCA1E5-8D23-4BC6-8284-F83C7C234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0" y="955098"/>
            <a:ext cx="3365120" cy="435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9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7B5BE6-AD4C-4498-A0D3-656CC458372A}"/>
              </a:ext>
            </a:extLst>
          </p:cNvPr>
          <p:cNvSpPr txBox="1"/>
          <p:nvPr/>
        </p:nvSpPr>
        <p:spPr>
          <a:xfrm>
            <a:off x="1000802" y="3708062"/>
            <a:ext cx="7096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PH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E2B10C-2BF3-4DD6-9FC9-6C91FB09F665}"/>
              </a:ext>
            </a:extLst>
          </p:cNvPr>
          <p:cNvSpPr txBox="1"/>
          <p:nvPr/>
        </p:nvSpPr>
        <p:spPr>
          <a:xfrm>
            <a:off x="1552851" y="4387025"/>
            <a:ext cx="117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32E7D7-F2BF-45E5-9438-2647D9EB3D51}"/>
              </a:ext>
            </a:extLst>
          </p:cNvPr>
          <p:cNvSpPr txBox="1"/>
          <p:nvPr/>
        </p:nvSpPr>
        <p:spPr>
          <a:xfrm>
            <a:off x="2752127" y="4387026"/>
            <a:ext cx="4304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▪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38E236-EFDA-4861-B0D7-28A5CAE4D0A8}"/>
              </a:ext>
            </a:extLst>
          </p:cNvPr>
          <p:cNvSpPr txBox="1"/>
          <p:nvPr/>
        </p:nvSpPr>
        <p:spPr>
          <a:xfrm>
            <a:off x="2733928" y="4820636"/>
            <a:ext cx="261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▪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BAA67A-C1E5-4185-B60B-22EE5C98F7AA}"/>
              </a:ext>
            </a:extLst>
          </p:cNvPr>
          <p:cNvSpPr txBox="1"/>
          <p:nvPr/>
        </p:nvSpPr>
        <p:spPr>
          <a:xfrm>
            <a:off x="2733928" y="5254246"/>
            <a:ext cx="650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▪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6B179C-F139-4161-B195-54A954820E39}"/>
              </a:ext>
            </a:extLst>
          </p:cNvPr>
          <p:cNvSpPr txBox="1"/>
          <p:nvPr/>
        </p:nvSpPr>
        <p:spPr>
          <a:xfrm>
            <a:off x="2221420" y="2826770"/>
            <a:ext cx="896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1FDB21-E6AB-4057-8277-468EE4062AA8}"/>
              </a:ext>
            </a:extLst>
          </p:cNvPr>
          <p:cNvSpPr txBox="1"/>
          <p:nvPr/>
        </p:nvSpPr>
        <p:spPr>
          <a:xfrm>
            <a:off x="1049443" y="2470973"/>
            <a:ext cx="117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EB927E-F8CA-4444-BE63-AED5095B89B4}"/>
              </a:ext>
            </a:extLst>
          </p:cNvPr>
          <p:cNvSpPr txBox="1"/>
          <p:nvPr/>
        </p:nvSpPr>
        <p:spPr>
          <a:xfrm>
            <a:off x="2221420" y="1934324"/>
            <a:ext cx="4514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PH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F96777-8E83-4107-AD3F-2115C97A149A}"/>
              </a:ext>
            </a:extLst>
          </p:cNvPr>
          <p:cNvSpPr txBox="1"/>
          <p:nvPr/>
        </p:nvSpPr>
        <p:spPr>
          <a:xfrm>
            <a:off x="4443245" y="953862"/>
            <a:ext cx="308864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লিখ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allAtOnce"/>
      <p:bldP spid="6" grpId="0" build="p"/>
      <p:bldP spid="7" grpId="0" build="allAtOnce"/>
      <p:bldP spid="13" grpId="0"/>
      <p:bldP spid="17" grpId="0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9FDBC0-C1A1-4190-A782-AF4FEA24A6A6}"/>
              </a:ext>
            </a:extLst>
          </p:cNvPr>
          <p:cNvSpPr txBox="1"/>
          <p:nvPr/>
        </p:nvSpPr>
        <p:spPr>
          <a:xfrm>
            <a:off x="1942572" y="667920"/>
            <a:ext cx="7689032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সবাইকে  আজকের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স্বাগত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A close up of a bouquet of pink flowers&#10;&#10;Description automatically generated with low confidence">
            <a:extLst>
              <a:ext uri="{FF2B5EF4-FFF2-40B4-BE49-F238E27FC236}">
                <a16:creationId xmlns:a16="http://schemas.microsoft.com/office/drawing/2014/main" id="{A5466D4C-83F1-476C-AABA-FC2C0FA1F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32" y="1803121"/>
            <a:ext cx="7302672" cy="39832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5195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31A944-C69C-4A24-B363-E188BE139913}"/>
              </a:ext>
            </a:extLst>
          </p:cNvPr>
          <p:cNvSpPr txBox="1"/>
          <p:nvPr/>
        </p:nvSpPr>
        <p:spPr>
          <a:xfrm>
            <a:off x="872083" y="1894946"/>
            <a:ext cx="7096260" cy="669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PH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2606F-175E-4216-8234-CB20DE0EF95A}"/>
              </a:ext>
            </a:extLst>
          </p:cNvPr>
          <p:cNvSpPr txBox="1"/>
          <p:nvPr/>
        </p:nvSpPr>
        <p:spPr>
          <a:xfrm>
            <a:off x="748629" y="3965314"/>
            <a:ext cx="7096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বিনিময়ের মাধ্যমগুলোর নাম লিখ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PH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3862EC-73D2-4564-B878-79D7338C49F3}"/>
              </a:ext>
            </a:extLst>
          </p:cNvPr>
          <p:cNvSpPr txBox="1"/>
          <p:nvPr/>
        </p:nvSpPr>
        <p:spPr>
          <a:xfrm rot="10800000" flipV="1">
            <a:off x="872083" y="4611645"/>
            <a:ext cx="117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6AFFB-E934-4847-B1C3-29EC8828C186}"/>
              </a:ext>
            </a:extLst>
          </p:cNvPr>
          <p:cNvSpPr txBox="1"/>
          <p:nvPr/>
        </p:nvSpPr>
        <p:spPr>
          <a:xfrm>
            <a:off x="2044060" y="4611645"/>
            <a:ext cx="5800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▪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মোবাইল, ল্যাপটপ, চিঠি, সামাজিক যোগাযোগ মাধ্যম ইত্যাদি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10C81-8EDB-4D1C-B153-6254AD2A7117}"/>
              </a:ext>
            </a:extLst>
          </p:cNvPr>
          <p:cNvSpPr txBox="1"/>
          <p:nvPr/>
        </p:nvSpPr>
        <p:spPr>
          <a:xfrm>
            <a:off x="1912654" y="2625119"/>
            <a:ext cx="9448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C0948-5452-4EAC-B1F5-CB6A4405B643}"/>
              </a:ext>
            </a:extLst>
          </p:cNvPr>
          <p:cNvSpPr txBox="1"/>
          <p:nvPr/>
        </p:nvSpPr>
        <p:spPr>
          <a:xfrm>
            <a:off x="995538" y="2612027"/>
            <a:ext cx="117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C0749C-2107-4C30-8145-98E62B5E4A6F}"/>
              </a:ext>
            </a:extLst>
          </p:cNvPr>
          <p:cNvSpPr txBox="1"/>
          <p:nvPr/>
        </p:nvSpPr>
        <p:spPr>
          <a:xfrm>
            <a:off x="4443245" y="953862"/>
            <a:ext cx="308864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লিখ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99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47E5B7-EB42-4346-BFFA-FF7D37F7E26F}"/>
              </a:ext>
            </a:extLst>
          </p:cNvPr>
          <p:cNvSpPr txBox="1"/>
          <p:nvPr/>
        </p:nvSpPr>
        <p:spPr>
          <a:xfrm>
            <a:off x="4958080" y="2283710"/>
            <a:ext cx="6910532" cy="1829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মাধ্যমের নাম লিখ?</a:t>
            </a:r>
            <a:endParaRPr lang="en-US" sz="36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45B426-AA88-481A-AE61-D77271F07792}"/>
              </a:ext>
            </a:extLst>
          </p:cNvPr>
          <p:cNvSpPr txBox="1"/>
          <p:nvPr/>
        </p:nvSpPr>
        <p:spPr>
          <a:xfrm>
            <a:off x="479417" y="2490682"/>
            <a:ext cx="2762244" cy="707886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3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4966" y="978570"/>
            <a:ext cx="25676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142F08-443E-46AF-ABDA-D3A58D518FBB}"/>
              </a:ext>
            </a:extLst>
          </p:cNvPr>
          <p:cNvSpPr txBox="1"/>
          <p:nvPr/>
        </p:nvSpPr>
        <p:spPr>
          <a:xfrm>
            <a:off x="2955262" y="2228671"/>
            <a:ext cx="7566869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মোবাইলের মাধ্যমে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8785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27AEFB0C-7CC7-45D2-97E3-3B5DAFC64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  সবাইকে ধন্যবাদ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090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B9E948-5AEE-4621-B0D9-C7E800FBB16F}"/>
              </a:ext>
            </a:extLst>
          </p:cNvPr>
          <p:cNvSpPr txBox="1"/>
          <p:nvPr/>
        </p:nvSpPr>
        <p:spPr>
          <a:xfrm>
            <a:off x="4744158" y="928854"/>
            <a:ext cx="2617773" cy="786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r>
              <a:rPr lang="bn-IN" sz="4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পর্ব</a:t>
            </a:r>
            <a:endParaRPr lang="en-US" sz="40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5" name="Picture 4" descr="A picture containing blue, person, holding, device&#10;&#10;Description automatically generated">
            <a:extLst>
              <a:ext uri="{FF2B5EF4-FFF2-40B4-BE49-F238E27FC236}">
                <a16:creationId xmlns:a16="http://schemas.microsoft.com/office/drawing/2014/main" id="{5681122F-F800-4FF3-B6AF-38E52BB85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181" y="928854"/>
            <a:ext cx="2244110" cy="3075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7EF1C0-E79E-4A10-AEC5-471233E85854}"/>
              </a:ext>
            </a:extLst>
          </p:cNvPr>
          <p:cNvSpPr txBox="1"/>
          <p:nvPr/>
        </p:nvSpPr>
        <p:spPr>
          <a:xfrm>
            <a:off x="7250082" y="4258800"/>
            <a:ext cx="3826413" cy="16703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১০,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BF4959-9DD8-4DED-BF55-52BB7560C77E}"/>
              </a:ext>
            </a:extLst>
          </p:cNvPr>
          <p:cNvSpPr/>
          <p:nvPr/>
        </p:nvSpPr>
        <p:spPr>
          <a:xfrm>
            <a:off x="1001803" y="4004004"/>
            <a:ext cx="4456053" cy="192514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1D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আয়েশা</a:t>
            </a:r>
            <a:r>
              <a:rPr lang="en-US" sz="3600" b="1" dirty="0">
                <a:solidFill>
                  <a:srgbClr val="1D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1D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সিদ্দি</a:t>
            </a:r>
            <a:r>
              <a:rPr lang="bn-IN" sz="3600" b="1" dirty="0">
                <a:solidFill>
                  <a:srgbClr val="1D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endParaRPr lang="en-US" sz="3600" b="1" dirty="0">
              <a:solidFill>
                <a:srgbClr val="1D0AA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বালুরচর সরঃ প্রাথঃ বিদ্যালয়  </a:t>
            </a: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রামগতি, লক্ষীপুর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15DEE0-DD2E-4667-A4CA-16AC97C5C3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t="2160" r="29132" b="3304"/>
          <a:stretch/>
        </p:blipFill>
        <p:spPr>
          <a:xfrm>
            <a:off x="1569717" y="1099707"/>
            <a:ext cx="2829324" cy="2787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80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8F74A-7C16-48FF-A4A4-65B43BC848C6}"/>
              </a:ext>
            </a:extLst>
          </p:cNvPr>
          <p:cNvSpPr txBox="1"/>
          <p:nvPr/>
        </p:nvSpPr>
        <p:spPr>
          <a:xfrm>
            <a:off x="1616834" y="2512267"/>
            <a:ext cx="3139179" cy="9037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পূর্ব</a:t>
            </a:r>
            <a:r>
              <a:rPr lang="en-US" sz="3600" b="1" kern="12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r>
              <a:rPr lang="en-US" sz="3600" b="1" kern="12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আলোচনা</a:t>
            </a:r>
            <a:endParaRPr lang="en-US" sz="3600" b="1" kern="1200" dirty="0"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7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2437FF-5BB9-4018-A93C-6DD6136ECD08}"/>
              </a:ext>
            </a:extLst>
          </p:cNvPr>
          <p:cNvSpPr txBox="1"/>
          <p:nvPr/>
        </p:nvSpPr>
        <p:spPr>
          <a:xfrm>
            <a:off x="1616834" y="3864062"/>
            <a:ext cx="4029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944B06-BCB0-4FF3-BA4A-24FCA244A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9" r="3151" b="16990"/>
          <a:stretch/>
        </p:blipFill>
        <p:spPr>
          <a:xfrm>
            <a:off x="5674086" y="1823216"/>
            <a:ext cx="2730542" cy="256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6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7B4BF7B4-FD6E-426D-8A48-869D57C8110D}"/>
              </a:ext>
            </a:extLst>
          </p:cNvPr>
          <p:cNvSpPr/>
          <p:nvPr/>
        </p:nvSpPr>
        <p:spPr>
          <a:xfrm>
            <a:off x="2771480" y="896725"/>
            <a:ext cx="5757641" cy="8001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E1F87-A4A7-4C98-B59B-D00462F0B4BE}"/>
              </a:ext>
            </a:extLst>
          </p:cNvPr>
          <p:cNvSpPr txBox="1"/>
          <p:nvPr/>
        </p:nvSpPr>
        <p:spPr>
          <a:xfrm>
            <a:off x="920576" y="5343952"/>
            <a:ext cx="10185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পেনড্রাইভ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ড্রাইভে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AE6105-857F-498E-B48A-64D50E1EC7D1}"/>
              </a:ext>
            </a:extLst>
          </p:cNvPr>
          <p:cNvGrpSpPr/>
          <p:nvPr/>
        </p:nvGrpSpPr>
        <p:grpSpPr>
          <a:xfrm>
            <a:off x="3122111" y="1696825"/>
            <a:ext cx="4909525" cy="2958970"/>
            <a:chOff x="1917700" y="1160844"/>
            <a:chExt cx="8001000" cy="4422010"/>
          </a:xfrm>
        </p:grpSpPr>
        <p:pic>
          <p:nvPicPr>
            <p:cNvPr id="9" name="Picture 8" descr="download (9).jpg">
              <a:extLst>
                <a:ext uri="{FF2B5EF4-FFF2-40B4-BE49-F238E27FC236}">
                  <a16:creationId xmlns:a16="http://schemas.microsoft.com/office/drawing/2014/main" id="{E2218590-B1AD-49C9-ACAF-E5A7F12DD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9400" y="3520637"/>
              <a:ext cx="3289300" cy="2057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Picture 9" descr="download (6).jpg">
              <a:extLst>
                <a:ext uri="{FF2B5EF4-FFF2-40B4-BE49-F238E27FC236}">
                  <a16:creationId xmlns:a16="http://schemas.microsoft.com/office/drawing/2014/main" id="{31FD62B8-D405-4FBD-8C41-B9B0B03FE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9400" y="1160845"/>
              <a:ext cx="3289300" cy="2062217"/>
            </a:xfrm>
            <a:prstGeom prst="rect">
              <a:avLst/>
            </a:prstGeom>
          </p:spPr>
        </p:pic>
        <p:pic>
          <p:nvPicPr>
            <p:cNvPr id="11" name="Picture 10" descr="download (3).jpg">
              <a:extLst>
                <a:ext uri="{FF2B5EF4-FFF2-40B4-BE49-F238E27FC236}">
                  <a16:creationId xmlns:a16="http://schemas.microsoft.com/office/drawing/2014/main" id="{D05A05A0-C93B-4CB7-9337-60785F8E9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7700" y="3520637"/>
              <a:ext cx="3289300" cy="20622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 descr="images (4).jpg">
              <a:extLst>
                <a:ext uri="{FF2B5EF4-FFF2-40B4-BE49-F238E27FC236}">
                  <a16:creationId xmlns:a16="http://schemas.microsoft.com/office/drawing/2014/main" id="{4C3D8373-9414-4492-829F-7DE13B5BC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17700" y="1160844"/>
              <a:ext cx="3289300" cy="2062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294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639A4A-CE8D-4F7A-A362-74444F3CB4D4}"/>
              </a:ext>
            </a:extLst>
          </p:cNvPr>
          <p:cNvSpPr txBox="1"/>
          <p:nvPr/>
        </p:nvSpPr>
        <p:spPr>
          <a:xfrm>
            <a:off x="4370323" y="756605"/>
            <a:ext cx="217559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A picture containing covered, many, bunch, photo&#10;&#10;Description automatically generated">
            <a:extLst>
              <a:ext uri="{FF2B5EF4-FFF2-40B4-BE49-F238E27FC236}">
                <a16:creationId xmlns:a16="http://schemas.microsoft.com/office/drawing/2014/main" id="{0B23B121-0C08-44D4-BBE2-1D35EC226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47405"/>
            <a:ext cx="4628837" cy="4130824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CB752041-0A5F-4775-A572-075225D62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03" y="1647405"/>
            <a:ext cx="4402318" cy="41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4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D1A459-0682-46C2-9A36-4873F52ED170}"/>
              </a:ext>
            </a:extLst>
          </p:cNvPr>
          <p:cNvSpPr txBox="1"/>
          <p:nvPr/>
        </p:nvSpPr>
        <p:spPr>
          <a:xfrm>
            <a:off x="2521910" y="1242460"/>
            <a:ext cx="376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 person sitting at a table&#10;&#10;Description automatically generated">
            <a:extLst>
              <a:ext uri="{FF2B5EF4-FFF2-40B4-BE49-F238E27FC236}">
                <a16:creationId xmlns:a16="http://schemas.microsoft.com/office/drawing/2014/main" id="{C22757DD-8636-455B-A7A3-C14AC009D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79" y="2011900"/>
            <a:ext cx="4568528" cy="3220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8FDF90-6C00-42F2-ACCB-756891626C99}"/>
              </a:ext>
            </a:extLst>
          </p:cNvPr>
          <p:cNvSpPr txBox="1"/>
          <p:nvPr/>
        </p:nvSpPr>
        <p:spPr>
          <a:xfrm>
            <a:off x="1836234" y="2852913"/>
            <a:ext cx="2869828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47DE37-A3E9-4FF1-885D-7312D83AA7D9}"/>
              </a:ext>
            </a:extLst>
          </p:cNvPr>
          <p:cNvSpPr txBox="1"/>
          <p:nvPr/>
        </p:nvSpPr>
        <p:spPr>
          <a:xfrm>
            <a:off x="1617767" y="3985544"/>
            <a:ext cx="4377681" cy="955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ব্যবহার……একটি হলো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857297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1334" y="1016988"/>
            <a:ext cx="1769332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526597-B407-4C0A-89BB-AA3423039A92}"/>
              </a:ext>
            </a:extLst>
          </p:cNvPr>
          <p:cNvSpPr txBox="1"/>
          <p:nvPr/>
        </p:nvSpPr>
        <p:spPr>
          <a:xfrm>
            <a:off x="3686903" y="2663593"/>
            <a:ext cx="4019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C1432A-ED59-4365-9213-A0D554ACD80C}"/>
              </a:ext>
            </a:extLst>
          </p:cNvPr>
          <p:cNvSpPr txBox="1"/>
          <p:nvPr/>
        </p:nvSpPr>
        <p:spPr>
          <a:xfrm>
            <a:off x="2144486" y="4194407"/>
            <a:ext cx="8469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১১.২.৩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সংগৃহীত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0212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8059" y="5318987"/>
            <a:ext cx="923321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B1388-0148-438C-AB56-5706066F0F1B}"/>
              </a:ext>
            </a:extLst>
          </p:cNvPr>
          <p:cNvSpPr txBox="1"/>
          <p:nvPr/>
        </p:nvSpPr>
        <p:spPr>
          <a:xfrm>
            <a:off x="4080197" y="702966"/>
            <a:ext cx="35702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A picture containing person, person, cellphone, phone&#10;&#10;Description automatically generated">
            <a:extLst>
              <a:ext uri="{FF2B5EF4-FFF2-40B4-BE49-F238E27FC236}">
                <a16:creationId xmlns:a16="http://schemas.microsoft.com/office/drawing/2014/main" id="{6D3B6B62-E0DC-4047-8082-BFDBCC56F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76" y="1855784"/>
            <a:ext cx="4915524" cy="3388757"/>
          </a:xfrm>
          <a:prstGeom prst="rect">
            <a:avLst/>
          </a:prstGeom>
        </p:spPr>
      </p:pic>
      <p:pic>
        <p:nvPicPr>
          <p:cNvPr id="13" name="Picture 12" descr="A person sitting in a library&#10;&#10;Description automatically generated">
            <a:extLst>
              <a:ext uri="{FF2B5EF4-FFF2-40B4-BE49-F238E27FC236}">
                <a16:creationId xmlns:a16="http://schemas.microsoft.com/office/drawing/2014/main" id="{0DA95A49-BE24-47DD-94DB-B9C2F1DA9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34" y="1855784"/>
            <a:ext cx="4767490" cy="338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0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382</Words>
  <Application>Microsoft Office PowerPoint</Application>
  <PresentationFormat>Widescreen</PresentationFormat>
  <Paragraphs>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Corbel</vt:lpstr>
      <vt:lpstr>NikoshBAN</vt:lpstr>
      <vt:lpstr>SutonnyOMJ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Hajera akter Moni</dc:creator>
  <cp:lastModifiedBy>Hajera akter Moni</cp:lastModifiedBy>
  <cp:revision>19</cp:revision>
  <dcterms:created xsi:type="dcterms:W3CDTF">2020-09-12T05:36:20Z</dcterms:created>
  <dcterms:modified xsi:type="dcterms:W3CDTF">2021-04-20T10:53:53Z</dcterms:modified>
</cp:coreProperties>
</file>