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9" r:id="rId4"/>
    <p:sldId id="284" r:id="rId5"/>
    <p:sldId id="285" r:id="rId6"/>
    <p:sldId id="290" r:id="rId7"/>
    <p:sldId id="263" r:id="rId8"/>
    <p:sldId id="286" r:id="rId9"/>
    <p:sldId id="288" r:id="rId10"/>
    <p:sldId id="304" r:id="rId11"/>
    <p:sldId id="305" r:id="rId12"/>
    <p:sldId id="293" r:id="rId13"/>
    <p:sldId id="296" r:id="rId14"/>
    <p:sldId id="271" r:id="rId15"/>
    <p:sldId id="278" r:id="rId16"/>
    <p:sldId id="303" r:id="rId17"/>
    <p:sldId id="272" r:id="rId18"/>
  </p:sldIdLst>
  <p:sldSz cx="9144000" cy="5715000" type="screen16x10"/>
  <p:notesSz cx="6858000" cy="9144000"/>
  <p:defaultTextStyle>
    <a:defPPr>
      <a:defRPr lang="en-US"/>
    </a:defPPr>
    <a:lvl1pPr marL="0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3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9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6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2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8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5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1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18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1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28866"/>
            <a:ext cx="6019799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262"/>
            <a:ext cx="7772401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1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00"/>
            <a:ext cx="4038601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3" indent="0">
              <a:buNone/>
              <a:defRPr sz="1800" b="1"/>
            </a:lvl3pPr>
            <a:lvl4pPr marL="1371469" indent="0">
              <a:buNone/>
              <a:defRPr sz="1700" b="1"/>
            </a:lvl4pPr>
            <a:lvl5pPr marL="1828626" indent="0">
              <a:buNone/>
              <a:defRPr sz="1700" b="1"/>
            </a:lvl5pPr>
            <a:lvl6pPr marL="2285782" indent="0">
              <a:buNone/>
              <a:defRPr sz="1700" b="1"/>
            </a:lvl6pPr>
            <a:lvl7pPr marL="2742938" indent="0">
              <a:buNone/>
              <a:defRPr sz="1700" b="1"/>
            </a:lvl7pPr>
            <a:lvl8pPr marL="3200095" indent="0">
              <a:buNone/>
              <a:defRPr sz="1700" b="1"/>
            </a:lvl8pPr>
            <a:lvl9pPr marL="365725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3" indent="0">
              <a:buNone/>
              <a:defRPr sz="1800" b="1"/>
            </a:lvl3pPr>
            <a:lvl4pPr marL="1371469" indent="0">
              <a:buNone/>
              <a:defRPr sz="1700" b="1"/>
            </a:lvl4pPr>
            <a:lvl5pPr marL="1828626" indent="0">
              <a:buNone/>
              <a:defRPr sz="1700" b="1"/>
            </a:lvl5pPr>
            <a:lvl6pPr marL="2285782" indent="0">
              <a:buNone/>
              <a:defRPr sz="1700" b="1"/>
            </a:lvl6pPr>
            <a:lvl7pPr marL="2742938" indent="0">
              <a:buNone/>
              <a:defRPr sz="1700" b="1"/>
            </a:lvl7pPr>
            <a:lvl8pPr marL="3200095" indent="0">
              <a:buNone/>
              <a:defRPr sz="1700" b="1"/>
            </a:lvl8pPr>
            <a:lvl9pPr marL="365725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56" indent="0">
              <a:buNone/>
              <a:defRPr sz="1200"/>
            </a:lvl2pPr>
            <a:lvl3pPr marL="914313" indent="0">
              <a:buNone/>
              <a:defRPr sz="900"/>
            </a:lvl3pPr>
            <a:lvl4pPr marL="1371469" indent="0">
              <a:buNone/>
              <a:defRPr sz="900"/>
            </a:lvl4pPr>
            <a:lvl5pPr marL="1828626" indent="0">
              <a:buNone/>
              <a:defRPr sz="900"/>
            </a:lvl5pPr>
            <a:lvl6pPr marL="2285782" indent="0">
              <a:buNone/>
              <a:defRPr sz="900"/>
            </a:lvl6pPr>
            <a:lvl7pPr marL="2742938" indent="0">
              <a:buNone/>
              <a:defRPr sz="900"/>
            </a:lvl7pPr>
            <a:lvl8pPr marL="3200095" indent="0">
              <a:buNone/>
              <a:defRPr sz="900"/>
            </a:lvl8pPr>
            <a:lvl9pPr marL="36572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3" indent="0">
              <a:buNone/>
              <a:defRPr sz="2400"/>
            </a:lvl3pPr>
            <a:lvl4pPr marL="1371469" indent="0">
              <a:buNone/>
              <a:defRPr sz="2000"/>
            </a:lvl4pPr>
            <a:lvl5pPr marL="1828626" indent="0">
              <a:buNone/>
              <a:defRPr sz="2000"/>
            </a:lvl5pPr>
            <a:lvl6pPr marL="2285782" indent="0">
              <a:buNone/>
              <a:defRPr sz="2000"/>
            </a:lvl6pPr>
            <a:lvl7pPr marL="2742938" indent="0">
              <a:buNone/>
              <a:defRPr sz="2000"/>
            </a:lvl7pPr>
            <a:lvl8pPr marL="3200095" indent="0">
              <a:buNone/>
              <a:defRPr sz="2000"/>
            </a:lvl8pPr>
            <a:lvl9pPr marL="365725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156" indent="0">
              <a:buNone/>
              <a:defRPr sz="1200"/>
            </a:lvl2pPr>
            <a:lvl3pPr marL="914313" indent="0">
              <a:buNone/>
              <a:defRPr sz="900"/>
            </a:lvl3pPr>
            <a:lvl4pPr marL="1371469" indent="0">
              <a:buNone/>
              <a:defRPr sz="900"/>
            </a:lvl4pPr>
            <a:lvl5pPr marL="1828626" indent="0">
              <a:buNone/>
              <a:defRPr sz="900"/>
            </a:lvl5pPr>
            <a:lvl6pPr marL="2285782" indent="0">
              <a:buNone/>
              <a:defRPr sz="900"/>
            </a:lvl6pPr>
            <a:lvl7pPr marL="2742938" indent="0">
              <a:buNone/>
              <a:defRPr sz="900"/>
            </a:lvl7pPr>
            <a:lvl8pPr marL="3200095" indent="0">
              <a:buNone/>
              <a:defRPr sz="900"/>
            </a:lvl8pPr>
            <a:lvl9pPr marL="36572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28865"/>
            <a:ext cx="8229600" cy="952500"/>
          </a:xfrm>
          <a:prstGeom prst="rect">
            <a:avLst/>
          </a:prstGeom>
        </p:spPr>
        <p:txBody>
          <a:bodyPr vert="horz" lIns="91432" tIns="45715" rIns="91432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33500"/>
            <a:ext cx="8229600" cy="3771636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5296960"/>
            <a:ext cx="2895600" cy="304271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7" indent="-342867" algn="l" defTabSz="91431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9" indent="-285723" algn="l" defTabSz="91431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1" indent="-228578" algn="l" defTabSz="91431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7" indent="-228578" algn="l" defTabSz="9143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4" indent="-228578" algn="l" defTabSz="9143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0" indent="-228578" algn="l" defTabSz="914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6" indent="-228578" algn="l" defTabSz="914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3" indent="-228578" algn="l" defTabSz="914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9" indent="-228578" algn="l" defTabSz="914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9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2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8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5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1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2" Type="http://schemas.openxmlformats.org/officeDocument/2006/relationships/image" Target="../media/image22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jpg"/><Relationship Id="rId5" Type="http://schemas.openxmlformats.org/officeDocument/2006/relationships/image" Target="../media/image25.jpeg"/><Relationship Id="rId15" Type="http://schemas.openxmlformats.org/officeDocument/2006/relationships/image" Target="../media/image34.jpeg"/><Relationship Id="rId10" Type="http://schemas.openxmlformats.org/officeDocument/2006/relationships/image" Target="../media/image11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jfif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419270" y="1380940"/>
            <a:ext cx="1920239" cy="2343623"/>
            <a:chOff x="559023" y="1657126"/>
            <a:chExt cx="2560319" cy="2812348"/>
          </a:xfrm>
        </p:grpSpPr>
        <p:sp>
          <p:nvSpPr>
            <p:cNvPr id="5" name="Flowchart: Document 4">
              <a:extLst>
                <a:ext uri="{FF2B5EF4-FFF2-40B4-BE49-F238E27FC236}">
                  <a16:creationId xmlns:a16="http://schemas.microsoft.com/office/drawing/2014/main" xmlns="" id="{5762C8E9-96E3-4DFF-A6DA-6939394FD6F7}"/>
                </a:ext>
              </a:extLst>
            </p:cNvPr>
            <p:cNvSpPr/>
            <p:nvPr/>
          </p:nvSpPr>
          <p:spPr>
            <a:xfrm flipH="1" flipV="1">
              <a:off x="1030291" y="1657126"/>
              <a:ext cx="1617784" cy="1980028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59023" y="1781628"/>
              <a:ext cx="2560319" cy="2687846"/>
              <a:chOff x="559023" y="1781628"/>
              <a:chExt cx="2560319" cy="2687846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592F831B-AB1A-4A43-A4A0-1514CA79B40B}"/>
                  </a:ext>
                </a:extLst>
              </p:cNvPr>
              <p:cNvSpPr/>
              <p:nvPr/>
            </p:nvSpPr>
            <p:spPr>
              <a:xfrm>
                <a:off x="923330" y="4184607"/>
                <a:ext cx="1831703" cy="2848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2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930C9D46-7A68-4749-BA08-B9F1DE1A3F7D}"/>
                  </a:ext>
                </a:extLst>
              </p:cNvPr>
              <p:cNvSpPr/>
              <p:nvPr/>
            </p:nvSpPr>
            <p:spPr>
              <a:xfrm>
                <a:off x="869813" y="3323722"/>
                <a:ext cx="1975544" cy="56970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xmlns="" id="{AD6C650D-8FEB-45EA-973D-2FE930501234}"/>
                  </a:ext>
                </a:extLst>
              </p:cNvPr>
              <p:cNvSpPr/>
              <p:nvPr/>
            </p:nvSpPr>
            <p:spPr>
              <a:xfrm flipV="1">
                <a:off x="559023" y="3525182"/>
                <a:ext cx="2560319" cy="801859"/>
              </a:xfrm>
              <a:prstGeom prst="triangle">
                <a:avLst/>
              </a:prstGeom>
              <a:gradFill>
                <a:gsLst>
                  <a:gs pos="0">
                    <a:srgbClr val="99FF33"/>
                  </a:gs>
                  <a:gs pos="100000">
                    <a:srgbClr val="00CC00"/>
                  </a:gs>
                </a:gsLst>
                <a:lin ang="5400000" scaled="1"/>
              </a:gra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xmlns="" id="{5FF138E5-128B-4302-A661-29D95A2C3243}"/>
                  </a:ext>
                </a:extLst>
              </p:cNvPr>
              <p:cNvSpPr/>
              <p:nvPr/>
            </p:nvSpPr>
            <p:spPr>
              <a:xfrm flipH="1">
                <a:off x="559023" y="3240315"/>
                <a:ext cx="471268" cy="284867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xmlns="" id="{0CDD4F11-BCC9-47CA-8581-8FC72A64AB75}"/>
                  </a:ext>
                </a:extLst>
              </p:cNvPr>
              <p:cNvSpPr/>
              <p:nvPr/>
            </p:nvSpPr>
            <p:spPr>
              <a:xfrm>
                <a:off x="2600142" y="3240315"/>
                <a:ext cx="471268" cy="284867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Graphic 8" descr="Pie chart">
                <a:extLst>
                  <a:ext uri="{FF2B5EF4-FFF2-40B4-BE49-F238E27FC236}">
                    <a16:creationId xmlns:a16="http://schemas.microsoft.com/office/drawing/2014/main" xmlns="" id="{8D05CAFC-9262-46E7-979A-465CF282B3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1995714" y="1781628"/>
                <a:ext cx="457200" cy="4572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B90156B-6010-493C-9212-F686964301F0}"/>
                  </a:ext>
                </a:extLst>
              </p:cNvPr>
              <p:cNvSpPr txBox="1"/>
              <p:nvPr/>
            </p:nvSpPr>
            <p:spPr>
              <a:xfrm>
                <a:off x="1106208" y="2216400"/>
                <a:ext cx="1465943" cy="1440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 err="1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স্বা</a:t>
                </a:r>
                <a:endParaRPr lang="en-US" sz="7200" b="1" dirty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D1B2F9E9-B493-43E6-AB1A-75C5C745F367}"/>
                  </a:ext>
                </a:extLst>
              </p:cNvPr>
              <p:cNvSpPr txBox="1"/>
              <p:nvPr/>
            </p:nvSpPr>
            <p:spPr>
              <a:xfrm>
                <a:off x="1342750" y="3560432"/>
                <a:ext cx="1039116" cy="62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520829" y="1380940"/>
            <a:ext cx="1920239" cy="2343623"/>
            <a:chOff x="3361101" y="1657126"/>
            <a:chExt cx="2560319" cy="281234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B7530821-2242-47A6-8400-DD4535032515}"/>
                </a:ext>
              </a:extLst>
            </p:cNvPr>
            <p:cNvSpPr/>
            <p:nvPr/>
          </p:nvSpPr>
          <p:spPr>
            <a:xfrm>
              <a:off x="3725408" y="4184607"/>
              <a:ext cx="1831703" cy="28486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Document 12">
              <a:extLst>
                <a:ext uri="{FF2B5EF4-FFF2-40B4-BE49-F238E27FC236}">
                  <a16:creationId xmlns:a16="http://schemas.microsoft.com/office/drawing/2014/main" xmlns="" id="{81C81998-4E67-4DBA-9C4C-D6E2DA356FDC}"/>
                </a:ext>
              </a:extLst>
            </p:cNvPr>
            <p:cNvSpPr/>
            <p:nvPr/>
          </p:nvSpPr>
          <p:spPr>
            <a:xfrm flipH="1" flipV="1">
              <a:off x="3832369" y="1657126"/>
              <a:ext cx="1617784" cy="1980028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F081573C-82D4-46F6-9928-4FA05909D200}"/>
                </a:ext>
              </a:extLst>
            </p:cNvPr>
            <p:cNvSpPr/>
            <p:nvPr/>
          </p:nvSpPr>
          <p:spPr>
            <a:xfrm>
              <a:off x="3653486" y="3319997"/>
              <a:ext cx="1975544" cy="569702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D25AE8CD-43C8-4C32-8E04-0E39DB1D24E1}"/>
                </a:ext>
              </a:extLst>
            </p:cNvPr>
            <p:cNvSpPr/>
            <p:nvPr/>
          </p:nvSpPr>
          <p:spPr>
            <a:xfrm flipV="1">
              <a:off x="3361101" y="3525182"/>
              <a:ext cx="2560319" cy="801859"/>
            </a:xfrm>
            <a:prstGeom prst="triangle">
              <a:avLst/>
            </a:prstGeom>
            <a:gradFill>
              <a:gsLst>
                <a:gs pos="0">
                  <a:srgbClr val="9966FF"/>
                </a:gs>
                <a:gs pos="100000">
                  <a:srgbClr val="6600CC"/>
                </a:gs>
              </a:gsLst>
              <a:lin ang="5400000" scaled="1"/>
            </a:gra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xmlns="" id="{D67CB76C-6868-4FE4-9425-334B91533F26}"/>
                </a:ext>
              </a:extLst>
            </p:cNvPr>
            <p:cNvSpPr/>
            <p:nvPr/>
          </p:nvSpPr>
          <p:spPr>
            <a:xfrm flipH="1">
              <a:off x="3361101" y="3240315"/>
              <a:ext cx="471268" cy="284867"/>
            </a:xfrm>
            <a:prstGeom prst="rtTriangle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xmlns="" id="{A93475C0-8EFA-4D0C-AC52-50D97FFCEA46}"/>
                </a:ext>
              </a:extLst>
            </p:cNvPr>
            <p:cNvSpPr/>
            <p:nvPr/>
          </p:nvSpPr>
          <p:spPr>
            <a:xfrm>
              <a:off x="5402220" y="3240315"/>
              <a:ext cx="471268" cy="284867"/>
            </a:xfrm>
            <a:prstGeom prst="rtTriangle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xmlns="" id="{99295931-B5D8-4D0B-8724-DE8CC7892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4797792" y="1781628"/>
              <a:ext cx="457200" cy="4572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6E040EF-A05A-49D4-98EF-3B80A8AC702D}"/>
                </a:ext>
              </a:extLst>
            </p:cNvPr>
            <p:cNvSpPr txBox="1"/>
            <p:nvPr/>
          </p:nvSpPr>
          <p:spPr>
            <a:xfrm>
              <a:off x="3896648" y="2305046"/>
              <a:ext cx="1465943" cy="144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6600CC"/>
                  </a:solidFill>
                  <a:latin typeface="NikoshBAN" pitchFamily="2" charset="0"/>
                  <a:cs typeface="NikoshBAN" pitchFamily="2" charset="0"/>
                </a:rPr>
                <a:t>গ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45A5C331-8474-4A01-877F-88F58C6034EB}"/>
                </a:ext>
              </a:extLst>
            </p:cNvPr>
            <p:cNvSpPr txBox="1"/>
            <p:nvPr/>
          </p:nvSpPr>
          <p:spPr>
            <a:xfrm>
              <a:off x="4175346" y="3558795"/>
              <a:ext cx="1039116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02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53805" y="1380940"/>
            <a:ext cx="1920239" cy="2343623"/>
            <a:chOff x="6071736" y="1657126"/>
            <a:chExt cx="2560319" cy="281234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27969AC-8D2C-4D92-883C-814A87135309}"/>
                </a:ext>
              </a:extLst>
            </p:cNvPr>
            <p:cNvSpPr/>
            <p:nvPr/>
          </p:nvSpPr>
          <p:spPr>
            <a:xfrm>
              <a:off x="6436043" y="4184607"/>
              <a:ext cx="1831703" cy="28486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xmlns="" id="{4F5026C4-4837-48D3-B1F7-BF0AF5D0FFDC}"/>
                </a:ext>
              </a:extLst>
            </p:cNvPr>
            <p:cNvSpPr/>
            <p:nvPr/>
          </p:nvSpPr>
          <p:spPr>
            <a:xfrm flipH="1" flipV="1">
              <a:off x="6543004" y="1657126"/>
              <a:ext cx="1617784" cy="1980028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AA430E0A-ECF5-4A93-8F49-19DF7E4B607D}"/>
                </a:ext>
              </a:extLst>
            </p:cNvPr>
            <p:cNvSpPr/>
            <p:nvPr/>
          </p:nvSpPr>
          <p:spPr>
            <a:xfrm>
              <a:off x="6399853" y="3341179"/>
              <a:ext cx="1975544" cy="569702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BBF49FD1-6D2A-48C7-8A66-0DC40745FC29}"/>
                </a:ext>
              </a:extLst>
            </p:cNvPr>
            <p:cNvSpPr/>
            <p:nvPr/>
          </p:nvSpPr>
          <p:spPr>
            <a:xfrm flipV="1">
              <a:off x="6071736" y="3525182"/>
              <a:ext cx="2560319" cy="801859"/>
            </a:xfrm>
            <a:prstGeom prst="triangle">
              <a:avLst/>
            </a:prstGeom>
            <a:gradFill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xmlns="" id="{ED8A462D-A5E7-45C2-9A2D-AD40815F13AA}"/>
                </a:ext>
              </a:extLst>
            </p:cNvPr>
            <p:cNvSpPr/>
            <p:nvPr/>
          </p:nvSpPr>
          <p:spPr>
            <a:xfrm flipH="1">
              <a:off x="6071736" y="3240315"/>
              <a:ext cx="471268" cy="284867"/>
            </a:xfrm>
            <a:prstGeom prst="rtTriangle">
              <a:avLst/>
            </a:prstGeom>
            <a:solidFill>
              <a:srgbClr val="D62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xmlns="" id="{9F1134F9-E052-42B1-A611-2A8F992588A0}"/>
                </a:ext>
              </a:extLst>
            </p:cNvPr>
            <p:cNvSpPr/>
            <p:nvPr/>
          </p:nvSpPr>
          <p:spPr>
            <a:xfrm>
              <a:off x="8112855" y="3240315"/>
              <a:ext cx="471268" cy="284867"/>
            </a:xfrm>
            <a:prstGeom prst="rtTriangle">
              <a:avLst/>
            </a:prstGeom>
            <a:solidFill>
              <a:srgbClr val="D62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 descr="Stopwatch">
              <a:extLst>
                <a:ext uri="{FF2B5EF4-FFF2-40B4-BE49-F238E27FC236}">
                  <a16:creationId xmlns:a16="http://schemas.microsoft.com/office/drawing/2014/main" xmlns="" id="{C0CDFAA6-9B45-4103-ABD5-4FFFB4918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7508427" y="1781628"/>
              <a:ext cx="457200" cy="4572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9410B7C-51E6-458B-BDC5-63F187C33FE8}"/>
                </a:ext>
              </a:extLst>
            </p:cNvPr>
            <p:cNvSpPr txBox="1"/>
            <p:nvPr/>
          </p:nvSpPr>
          <p:spPr>
            <a:xfrm>
              <a:off x="6618921" y="2305044"/>
              <a:ext cx="1465943" cy="144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FF6600"/>
                  </a:solidFill>
                  <a:latin typeface="NikoshBAN" pitchFamily="2" charset="0"/>
                  <a:cs typeface="NikoshBAN" pitchFamily="2" charset="0"/>
                </a:rPr>
                <a:t>ত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7B77C665-4050-4554-993F-DD60C016FDA1}"/>
                </a:ext>
              </a:extLst>
            </p:cNvPr>
            <p:cNvSpPr txBox="1"/>
            <p:nvPr/>
          </p:nvSpPr>
          <p:spPr>
            <a:xfrm>
              <a:off x="6868065" y="3571664"/>
              <a:ext cx="1039116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03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655363" y="1380940"/>
            <a:ext cx="1920239" cy="2343623"/>
            <a:chOff x="8873814" y="1657126"/>
            <a:chExt cx="2560319" cy="281234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5A3D89C3-C38D-4048-AFCA-F9C077CF233F}"/>
                </a:ext>
              </a:extLst>
            </p:cNvPr>
            <p:cNvSpPr/>
            <p:nvPr/>
          </p:nvSpPr>
          <p:spPr>
            <a:xfrm>
              <a:off x="9238121" y="4184607"/>
              <a:ext cx="1831703" cy="28486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Document 28">
              <a:extLst>
                <a:ext uri="{FF2B5EF4-FFF2-40B4-BE49-F238E27FC236}">
                  <a16:creationId xmlns:a16="http://schemas.microsoft.com/office/drawing/2014/main" xmlns="" id="{B3D7E8F0-9F70-4C2A-95E9-26296953AD5D}"/>
                </a:ext>
              </a:extLst>
            </p:cNvPr>
            <p:cNvSpPr/>
            <p:nvPr/>
          </p:nvSpPr>
          <p:spPr>
            <a:xfrm flipH="1" flipV="1">
              <a:off x="9345082" y="1657126"/>
              <a:ext cx="1617784" cy="1980028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09A74B01-0A17-421E-9982-60419B94A20F}"/>
                </a:ext>
              </a:extLst>
            </p:cNvPr>
            <p:cNvSpPr/>
            <p:nvPr/>
          </p:nvSpPr>
          <p:spPr>
            <a:xfrm>
              <a:off x="9194650" y="3319997"/>
              <a:ext cx="1975544" cy="569702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8093F1AA-559F-4FD7-A797-BA61F9B85279}"/>
                </a:ext>
              </a:extLst>
            </p:cNvPr>
            <p:cNvSpPr/>
            <p:nvPr/>
          </p:nvSpPr>
          <p:spPr>
            <a:xfrm flipV="1">
              <a:off x="8873814" y="3525182"/>
              <a:ext cx="2560319" cy="801859"/>
            </a:xfrm>
            <a:prstGeom prst="triangle">
              <a:avLst/>
            </a:prstGeom>
            <a:gradFill>
              <a:gsLst>
                <a:gs pos="0">
                  <a:srgbClr val="009999"/>
                </a:gs>
                <a:gs pos="100000">
                  <a:srgbClr val="003366"/>
                </a:gs>
              </a:gsLst>
              <a:lin ang="5400000" scaled="1"/>
            </a:gra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xmlns="" id="{2706BE48-135F-4017-AFC4-D44371E7A03F}"/>
                </a:ext>
              </a:extLst>
            </p:cNvPr>
            <p:cNvSpPr/>
            <p:nvPr/>
          </p:nvSpPr>
          <p:spPr>
            <a:xfrm flipH="1">
              <a:off x="8873814" y="3240315"/>
              <a:ext cx="471268" cy="284867"/>
            </a:xfrm>
            <a:prstGeom prst="rtTriangle">
              <a:avLst/>
            </a:prstGeom>
            <a:solidFill>
              <a:srgbClr val="001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xmlns="" id="{968065C5-3EB6-4790-AA4F-6FC1EE8FFB46}"/>
                </a:ext>
              </a:extLst>
            </p:cNvPr>
            <p:cNvSpPr/>
            <p:nvPr/>
          </p:nvSpPr>
          <p:spPr>
            <a:xfrm>
              <a:off x="10914933" y="3240315"/>
              <a:ext cx="471268" cy="284867"/>
            </a:xfrm>
            <a:prstGeom prst="rtTriangle">
              <a:avLst/>
            </a:prstGeom>
            <a:solidFill>
              <a:srgbClr val="001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Crown">
              <a:extLst>
                <a:ext uri="{FF2B5EF4-FFF2-40B4-BE49-F238E27FC236}">
                  <a16:creationId xmlns:a16="http://schemas.microsoft.com/office/drawing/2014/main" xmlns="" id="{DC8B1E7A-E660-40BE-99E7-552F20F9E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10310505" y="1781628"/>
              <a:ext cx="457200" cy="4572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F62AA50-6E89-4A89-A127-CB3A2B1C7E81}"/>
                </a:ext>
              </a:extLst>
            </p:cNvPr>
            <p:cNvSpPr txBox="1"/>
            <p:nvPr/>
          </p:nvSpPr>
          <p:spPr>
            <a:xfrm>
              <a:off x="9421002" y="2245799"/>
              <a:ext cx="1465943" cy="144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2DB7D1D-2B37-4540-862B-BC9725D57459}"/>
                </a:ext>
              </a:extLst>
            </p:cNvPr>
            <p:cNvSpPr txBox="1"/>
            <p:nvPr/>
          </p:nvSpPr>
          <p:spPr>
            <a:xfrm>
              <a:off x="9676279" y="3580729"/>
              <a:ext cx="1039116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04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19076" y="4064000"/>
            <a:ext cx="8222903" cy="923320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53" name="Frame 52"/>
            <p:cNvSpPr/>
            <p:nvPr/>
          </p:nvSpPr>
          <p:spPr>
            <a:xfrm>
              <a:off x="0" y="0"/>
              <a:ext cx="9144000" cy="5715000"/>
            </a:xfrm>
            <a:prstGeom prst="frame">
              <a:avLst>
                <a:gd name="adj1" fmla="val 115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Frame 53"/>
            <p:cNvSpPr/>
            <p:nvPr/>
          </p:nvSpPr>
          <p:spPr>
            <a:xfrm>
              <a:off x="76200" y="84876"/>
              <a:ext cx="8991600" cy="5545247"/>
            </a:xfrm>
            <a:prstGeom prst="frame">
              <a:avLst>
                <a:gd name="adj1" fmla="val 1158"/>
              </a:avLst>
            </a:prstGeom>
            <a:solidFill>
              <a:srgbClr val="00B0F0"/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59" y="4921213"/>
              <a:ext cx="8799497" cy="606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9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534335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9144000" cy="5715000"/>
            </a:xfrm>
            <a:prstGeom prst="frame">
              <a:avLst>
                <a:gd name="adj1" fmla="val 115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76200" y="84876"/>
              <a:ext cx="8991600" cy="5545247"/>
            </a:xfrm>
            <a:prstGeom prst="frame">
              <a:avLst>
                <a:gd name="adj1" fmla="val 1158"/>
              </a:avLst>
            </a:prstGeom>
            <a:solidFill>
              <a:srgbClr val="00B0F0"/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59" y="4921213"/>
              <a:ext cx="8799497" cy="606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16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orld Environment Day 2019 June 5 Animated video by VR Animator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3868" y="0"/>
            <a:ext cx="9177867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3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342900"/>
            <a:ext cx="576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কীভাবে ইশ্বরের সৃষ্টির সৌন্দর্য নষ্ট হচ্ছে?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457699"/>
            <a:ext cx="8116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ঈশ্বরের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0" y="989230"/>
            <a:ext cx="7094205" cy="3239869"/>
            <a:chOff x="914400" y="989230"/>
            <a:chExt cx="7094205" cy="3239869"/>
          </a:xfrm>
        </p:grpSpPr>
        <p:pic>
          <p:nvPicPr>
            <p:cNvPr id="6" name="Picture 5" descr="image-2757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8200" y="989230"/>
              <a:ext cx="3360405" cy="3239869"/>
            </a:xfrm>
            <a:prstGeom prst="rect">
              <a:avLst/>
            </a:prstGeom>
          </p:spPr>
        </p:pic>
        <p:pic>
          <p:nvPicPr>
            <p:cNvPr id="7" name="Picture 6" descr="82601-tre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989231"/>
              <a:ext cx="3646764" cy="323986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676400" y="342900"/>
            <a:ext cx="5771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কেনিয়ার অয়ানগিরির উক্তিটি কেন এতো গুরুত্বপুর্ন?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88" y="3678849"/>
            <a:ext cx="80265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ইশ্বর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দিনই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দিনই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।”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0600" y="892643"/>
            <a:ext cx="7086600" cy="2726857"/>
            <a:chOff x="990600" y="892643"/>
            <a:chExt cx="7086600" cy="318405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892644"/>
              <a:ext cx="3352800" cy="3184055"/>
            </a:xfrm>
            <a:prstGeom prst="rect">
              <a:avLst/>
            </a:prstGeom>
          </p:spPr>
        </p:pic>
        <p:pic>
          <p:nvPicPr>
            <p:cNvPr id="12" name="Picture 11" descr="hug-a-tree-2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0" y="892643"/>
              <a:ext cx="3657600" cy="3184055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676400" y="342900"/>
            <a:ext cx="5277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শিল্পায়নের ফলে পরিবেশের কি কি ক্ষতি হচ্ছে?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76557" y="3678849"/>
            <a:ext cx="64956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শিল্পায়নের ফলে পরিবেশের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পানি,মাটি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সর্বোপরি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ব্যপক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2482" y="946504"/>
            <a:ext cx="7771918" cy="2732345"/>
            <a:chOff x="762482" y="946504"/>
            <a:chExt cx="7771918" cy="2732345"/>
          </a:xfrm>
        </p:grpSpPr>
        <p:pic>
          <p:nvPicPr>
            <p:cNvPr id="22" name="Picture 21" descr="3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482" y="958560"/>
              <a:ext cx="2667000" cy="2720289"/>
            </a:xfrm>
            <a:prstGeom prst="rect">
              <a:avLst/>
            </a:prstGeom>
          </p:spPr>
        </p:pic>
        <p:pic>
          <p:nvPicPr>
            <p:cNvPr id="23" name="Picture 22" descr="indexx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05201" y="958561"/>
              <a:ext cx="2438400" cy="272028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729" y="946504"/>
              <a:ext cx="2568671" cy="2732345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381000" y="294986"/>
            <a:ext cx="840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বিশ্বের জলবায়ু পরিবর্তনের ফলে বাংলাদেশের উপর কি বিরুপ প্রভাব পড়ছে?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5072" y="4305300"/>
            <a:ext cx="7231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জলোচ্ছ্বাস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চলেছে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19200" y="777732"/>
            <a:ext cx="6497762" cy="3527570"/>
            <a:chOff x="1219200" y="777732"/>
            <a:chExt cx="6497762" cy="3527570"/>
          </a:xfrm>
        </p:grpSpPr>
        <p:grpSp>
          <p:nvGrpSpPr>
            <p:cNvPr id="28" name="Group 27"/>
            <p:cNvGrpSpPr/>
            <p:nvPr/>
          </p:nvGrpSpPr>
          <p:grpSpPr>
            <a:xfrm>
              <a:off x="1219200" y="777732"/>
              <a:ext cx="6497762" cy="3527570"/>
              <a:chOff x="1219200" y="777732"/>
              <a:chExt cx="6497762" cy="352757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200" y="777732"/>
                <a:ext cx="3221161" cy="182753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5801" y="777732"/>
                <a:ext cx="3221161" cy="182753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200" y="2628904"/>
                <a:ext cx="3221161" cy="1676398"/>
              </a:xfrm>
              <a:prstGeom prst="rect">
                <a:avLst/>
              </a:prstGeom>
            </p:spPr>
          </p:pic>
        </p:grpSp>
        <p:pic>
          <p:nvPicPr>
            <p:cNvPr id="29" name="Picture 28" descr="weather_BH24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15092" y="2628904"/>
              <a:ext cx="3201870" cy="1676396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1905000" y="294986"/>
            <a:ext cx="5301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কীভাবে তুমি পরিবেশ দূষণ মুক্ত রাখতে পারো?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3385" y="4305300"/>
            <a:ext cx="819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দুষণ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রোধক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38200" y="844729"/>
            <a:ext cx="7696200" cy="3231970"/>
            <a:chOff x="838200" y="844729"/>
            <a:chExt cx="7696200" cy="3231970"/>
          </a:xfrm>
        </p:grpSpPr>
        <p:pic>
          <p:nvPicPr>
            <p:cNvPr id="36" name="Picture 35" descr="tree-plant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38200" y="844730"/>
              <a:ext cx="2603034" cy="3231969"/>
            </a:xfrm>
            <a:prstGeom prst="rect">
              <a:avLst/>
            </a:prstGeom>
          </p:spPr>
        </p:pic>
        <p:pic>
          <p:nvPicPr>
            <p:cNvPr id="37" name="Picture 36" descr="e6abf1df719a1643117499a868d8af87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41234" y="844729"/>
              <a:ext cx="2578566" cy="3231969"/>
            </a:xfrm>
            <a:prstGeom prst="rect">
              <a:avLst/>
            </a:prstGeom>
          </p:spPr>
        </p:pic>
        <p:pic>
          <p:nvPicPr>
            <p:cNvPr id="38" name="Picture 37" descr="do-not-cut-tree-sign-17333841.jp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34644" y="844730"/>
              <a:ext cx="2499756" cy="323196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0" name="Frame 39"/>
            <p:cNvSpPr/>
            <p:nvPr/>
          </p:nvSpPr>
          <p:spPr>
            <a:xfrm>
              <a:off x="0" y="0"/>
              <a:ext cx="9144000" cy="5715000"/>
            </a:xfrm>
            <a:prstGeom prst="frame">
              <a:avLst>
                <a:gd name="adj1" fmla="val 115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Frame 40"/>
            <p:cNvSpPr/>
            <p:nvPr/>
          </p:nvSpPr>
          <p:spPr>
            <a:xfrm>
              <a:off x="76200" y="84876"/>
              <a:ext cx="8991600" cy="5545247"/>
            </a:xfrm>
            <a:prstGeom prst="frame">
              <a:avLst>
                <a:gd name="adj1" fmla="val 1158"/>
              </a:avLst>
            </a:prstGeom>
            <a:solidFill>
              <a:srgbClr val="00B0F0"/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59" y="4921213"/>
              <a:ext cx="8799497" cy="606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21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8" grpId="0"/>
      <p:bldP spid="8" grpId="1"/>
      <p:bldP spid="9" grpId="0"/>
      <p:bldP spid="9" grpId="1"/>
      <p:bldP spid="19" grpId="0"/>
      <p:bldP spid="19" grpId="1"/>
      <p:bldP spid="20" grpId="0"/>
      <p:bldP spid="20" grpId="1"/>
      <p:bldP spid="25" grpId="0"/>
      <p:bldP spid="25" grpId="1"/>
      <p:bldP spid="26" grpId="0"/>
      <p:bldP spid="26" grpId="1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95400" y="114300"/>
            <a:ext cx="6640598" cy="4930036"/>
            <a:chOff x="746852" y="1954821"/>
            <a:chExt cx="3461959" cy="3802742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5FF138E5-128B-4302-A661-29D95A2C3243}"/>
                </a:ext>
              </a:extLst>
            </p:cNvPr>
            <p:cNvSpPr/>
            <p:nvPr/>
          </p:nvSpPr>
          <p:spPr>
            <a:xfrm flipH="1">
              <a:off x="746852" y="4095544"/>
              <a:ext cx="637229" cy="385186"/>
            </a:xfrm>
            <a:prstGeom prst="rtTriangl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0CDD4F11-BCC9-47CA-8581-8FC72A64AB75}"/>
                </a:ext>
              </a:extLst>
            </p:cNvPr>
            <p:cNvSpPr/>
            <p:nvPr/>
          </p:nvSpPr>
          <p:spPr>
            <a:xfrm>
              <a:off x="3571578" y="4095544"/>
              <a:ext cx="637229" cy="385186"/>
            </a:xfrm>
            <a:prstGeom prst="rtTriangl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92F831B-AB1A-4A43-A4A0-1514CA79B40B}"/>
                </a:ext>
              </a:extLst>
            </p:cNvPr>
            <p:cNvSpPr/>
            <p:nvPr/>
          </p:nvSpPr>
          <p:spPr>
            <a:xfrm>
              <a:off x="1239453" y="5372377"/>
              <a:ext cx="2476754" cy="38518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77CD8C0-E23D-439D-8A91-2879F5FBCD97}"/>
                </a:ext>
              </a:extLst>
            </p:cNvPr>
            <p:cNvGrpSpPr/>
            <p:nvPr/>
          </p:nvGrpSpPr>
          <p:grpSpPr>
            <a:xfrm>
              <a:off x="1384077" y="1954821"/>
              <a:ext cx="2187506" cy="2677313"/>
              <a:chOff x="1659848" y="2448307"/>
              <a:chExt cx="2187506" cy="2677313"/>
            </a:xfrm>
          </p:grpSpPr>
          <p:sp>
            <p:nvSpPr>
              <p:cNvPr id="12" name="Flowchart: Document 11">
                <a:extLst>
                  <a:ext uri="{FF2B5EF4-FFF2-40B4-BE49-F238E27FC236}">
                    <a16:creationId xmlns:a16="http://schemas.microsoft.com/office/drawing/2014/main" xmlns="" id="{5762C8E9-96E3-4DFF-A6DA-6939394FD6F7}"/>
                  </a:ext>
                </a:extLst>
              </p:cNvPr>
              <p:cNvSpPr/>
              <p:nvPr/>
            </p:nvSpPr>
            <p:spPr>
              <a:xfrm flipH="1" flipV="1">
                <a:off x="1659852" y="2448307"/>
                <a:ext cx="2187502" cy="2677313"/>
              </a:xfrm>
              <a:prstGeom prst="flowChartDocumen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65417D6-1123-4808-B1EE-80D759AD0682}"/>
                  </a:ext>
                </a:extLst>
              </p:cNvPr>
              <p:cNvSpPr txBox="1"/>
              <p:nvPr/>
            </p:nvSpPr>
            <p:spPr>
              <a:xfrm>
                <a:off x="1659848" y="3012177"/>
                <a:ext cx="991522" cy="45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pc="50" dirty="0" err="1" smtClean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দলীয়</a:t>
                </a:r>
                <a:r>
                  <a:rPr lang="bn-BD" sz="3200" b="1" spc="50" dirty="0" smtClean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spc="50" dirty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কাজঃ</a:t>
                </a:r>
                <a:endParaRPr lang="en-US" sz="32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1B90156B-6010-493C-9212-F686964301F0}"/>
                  </a:ext>
                </a:extLst>
              </p:cNvPr>
              <p:cNvSpPr txBox="1"/>
              <p:nvPr/>
            </p:nvSpPr>
            <p:spPr>
              <a:xfrm>
                <a:off x="1659848" y="3511227"/>
                <a:ext cx="2187501" cy="35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930C9D46-7A68-4749-BA08-B9F1DE1A3F7D}"/>
                </a:ext>
              </a:extLst>
            </p:cNvPr>
            <p:cNvSpPr/>
            <p:nvPr/>
          </p:nvSpPr>
          <p:spPr>
            <a:xfrm>
              <a:off x="869894" y="4216864"/>
              <a:ext cx="3171429" cy="770328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AD6C650D-8FEB-45EA-973D-2FE930501234}"/>
                </a:ext>
              </a:extLst>
            </p:cNvPr>
            <p:cNvSpPr/>
            <p:nvPr/>
          </p:nvSpPr>
          <p:spPr>
            <a:xfrm flipV="1">
              <a:off x="746852" y="4480730"/>
              <a:ext cx="3461959" cy="1084241"/>
            </a:xfrm>
            <a:prstGeom prst="triangle">
              <a:avLst/>
            </a:prstGeom>
            <a:gradFill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1B2F9E9-B493-43E6-AB1A-75C5C745F367}"/>
                </a:ext>
              </a:extLst>
            </p:cNvPr>
            <p:cNvSpPr txBox="1"/>
            <p:nvPr/>
          </p:nvSpPr>
          <p:spPr>
            <a:xfrm>
              <a:off x="1793865" y="4719268"/>
              <a:ext cx="1405052" cy="42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01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" y="0"/>
            <a:ext cx="9143999" cy="5715000"/>
            <a:chOff x="1" y="0"/>
            <a:chExt cx="9143999" cy="5715000"/>
          </a:xfrm>
        </p:grpSpPr>
        <p:sp>
          <p:nvSpPr>
            <p:cNvPr id="20" name="Frame 19"/>
            <p:cNvSpPr/>
            <p:nvPr/>
          </p:nvSpPr>
          <p:spPr>
            <a:xfrm>
              <a:off x="1" y="0"/>
              <a:ext cx="9143999" cy="5715000"/>
            </a:xfrm>
            <a:prstGeom prst="frame">
              <a:avLst>
                <a:gd name="adj1" fmla="val 156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accent6">
                  <a:lumMod val="40000"/>
                  <a:lumOff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637968"/>
              <a:ext cx="2020660" cy="207703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80203" y="3651203"/>
              <a:ext cx="2020660" cy="2106933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517701" y="1526625"/>
            <a:ext cx="41959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পরিবেশ দূষণের কারণ ও দূষণ রোধের উপায় সমুহ আলোচনা করে তালিকা তৈরী কর।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98" y="283038"/>
            <a:ext cx="1865380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846386"/>
            <a:chOff x="0" y="0"/>
            <a:chExt cx="9144000" cy="1015662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9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79339" y="846386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পরিবেশ দুষিত হচ্ছে-</a:t>
            </a:r>
            <a:endParaRPr lang="bn-BD" sz="3600" dirty="0" smtClean="0">
              <a:solidFill>
                <a:srgbClr val="7030A0"/>
              </a:solidFill>
            </a:endParaRPr>
          </a:p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বৃদ্ধিতে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রাসায়নিক সার প্রয়োগে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গাছপালা কেটে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6231" y="3128806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কোনটি সঠিক 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	খ।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38" y="4305300"/>
            <a:ext cx="790482" cy="64241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9144000" cy="5715000"/>
            </a:xfrm>
            <a:prstGeom prst="frame">
              <a:avLst>
                <a:gd name="adj1" fmla="val 115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76200" y="84876"/>
              <a:ext cx="8991600" cy="5545247"/>
            </a:xfrm>
            <a:prstGeom prst="frame">
              <a:avLst>
                <a:gd name="adj1" fmla="val 1158"/>
              </a:avLst>
            </a:prstGeom>
            <a:solidFill>
              <a:srgbClr val="00B0F0"/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59" y="4921213"/>
              <a:ext cx="8799497" cy="60633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bg1">
                <a:lumMod val="8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143999" cy="5715000"/>
            <a:chOff x="1" y="0"/>
            <a:chExt cx="9143999" cy="5715000"/>
          </a:xfrm>
        </p:grpSpPr>
        <p:sp>
          <p:nvSpPr>
            <p:cNvPr id="8" name="Frame 7"/>
            <p:cNvSpPr/>
            <p:nvPr/>
          </p:nvSpPr>
          <p:spPr>
            <a:xfrm>
              <a:off x="1" y="0"/>
              <a:ext cx="9143999" cy="5715000"/>
            </a:xfrm>
            <a:prstGeom prst="frame">
              <a:avLst>
                <a:gd name="adj1" fmla="val 156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accent6">
                  <a:lumMod val="40000"/>
                  <a:lumOff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637968"/>
              <a:ext cx="2020660" cy="20770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80203" y="3651203"/>
              <a:ext cx="2020660" cy="210693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42900" y="365859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দূষণ মুক্ত রাখতে হলে-</a:t>
            </a:r>
            <a:endParaRPr lang="bn-BD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 লাগাতে হবে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 সার ব্যবহার করতে হবে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 দূষণ কমাতে হবে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" y="2804259"/>
            <a:ext cx="8039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কোনটি সঠিক </a:t>
            </a:r>
          </a:p>
          <a:p>
            <a:pPr algn="just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  				খ।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,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934828"/>
            <a:ext cx="990600" cy="80504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95400" y="114300"/>
            <a:ext cx="6640598" cy="4930036"/>
            <a:chOff x="746852" y="1954821"/>
            <a:chExt cx="3461959" cy="3802742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5FF138E5-128B-4302-A661-29D95A2C3243}"/>
                </a:ext>
              </a:extLst>
            </p:cNvPr>
            <p:cNvSpPr/>
            <p:nvPr/>
          </p:nvSpPr>
          <p:spPr>
            <a:xfrm flipH="1">
              <a:off x="746852" y="4095544"/>
              <a:ext cx="637229" cy="385186"/>
            </a:xfrm>
            <a:prstGeom prst="rtTriangl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0CDD4F11-BCC9-47CA-8581-8FC72A64AB75}"/>
                </a:ext>
              </a:extLst>
            </p:cNvPr>
            <p:cNvSpPr/>
            <p:nvPr/>
          </p:nvSpPr>
          <p:spPr>
            <a:xfrm>
              <a:off x="3571578" y="4095544"/>
              <a:ext cx="637229" cy="385186"/>
            </a:xfrm>
            <a:prstGeom prst="rtTriangl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92F831B-AB1A-4A43-A4A0-1514CA79B40B}"/>
                </a:ext>
              </a:extLst>
            </p:cNvPr>
            <p:cNvSpPr/>
            <p:nvPr/>
          </p:nvSpPr>
          <p:spPr>
            <a:xfrm>
              <a:off x="1239453" y="5372377"/>
              <a:ext cx="2476754" cy="38518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77CD8C0-E23D-439D-8A91-2879F5FBCD97}"/>
                </a:ext>
              </a:extLst>
            </p:cNvPr>
            <p:cNvGrpSpPr/>
            <p:nvPr/>
          </p:nvGrpSpPr>
          <p:grpSpPr>
            <a:xfrm>
              <a:off x="1384077" y="1954821"/>
              <a:ext cx="2187506" cy="2677313"/>
              <a:chOff x="1659848" y="2448307"/>
              <a:chExt cx="2187506" cy="2677313"/>
            </a:xfrm>
          </p:grpSpPr>
          <p:sp>
            <p:nvSpPr>
              <p:cNvPr id="12" name="Flowchart: Document 11">
                <a:extLst>
                  <a:ext uri="{FF2B5EF4-FFF2-40B4-BE49-F238E27FC236}">
                    <a16:creationId xmlns:a16="http://schemas.microsoft.com/office/drawing/2014/main" xmlns="" id="{5762C8E9-96E3-4DFF-A6DA-6939394FD6F7}"/>
                  </a:ext>
                </a:extLst>
              </p:cNvPr>
              <p:cNvSpPr/>
              <p:nvPr/>
            </p:nvSpPr>
            <p:spPr>
              <a:xfrm flipH="1" flipV="1">
                <a:off x="1659852" y="2448307"/>
                <a:ext cx="2187502" cy="2677313"/>
              </a:xfrm>
              <a:prstGeom prst="flowChartDocumen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65417D6-1123-4808-B1EE-80D759AD0682}"/>
                  </a:ext>
                </a:extLst>
              </p:cNvPr>
              <p:cNvSpPr txBox="1"/>
              <p:nvPr/>
            </p:nvSpPr>
            <p:spPr>
              <a:xfrm>
                <a:off x="1659848" y="3012177"/>
                <a:ext cx="991522" cy="45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pc="50" dirty="0" err="1" smtClean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</a:t>
                </a:r>
                <a:r>
                  <a:rPr lang="bn-BD" sz="3200" b="1" spc="50" dirty="0" smtClean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spc="50" dirty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কাজঃ</a:t>
                </a:r>
                <a:endParaRPr lang="en-US" sz="32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B90156B-6010-493C-9212-F686964301F0}"/>
                  </a:ext>
                </a:extLst>
              </p:cNvPr>
              <p:cNvSpPr txBox="1"/>
              <p:nvPr/>
            </p:nvSpPr>
            <p:spPr>
              <a:xfrm>
                <a:off x="1659848" y="3511227"/>
                <a:ext cx="2187501" cy="498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930C9D46-7A68-4749-BA08-B9F1DE1A3F7D}"/>
                </a:ext>
              </a:extLst>
            </p:cNvPr>
            <p:cNvSpPr/>
            <p:nvPr/>
          </p:nvSpPr>
          <p:spPr>
            <a:xfrm>
              <a:off x="869894" y="4216864"/>
              <a:ext cx="3171429" cy="770328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AD6C650D-8FEB-45EA-973D-2FE930501234}"/>
                </a:ext>
              </a:extLst>
            </p:cNvPr>
            <p:cNvSpPr/>
            <p:nvPr/>
          </p:nvSpPr>
          <p:spPr>
            <a:xfrm flipV="1">
              <a:off x="746852" y="4480730"/>
              <a:ext cx="3461959" cy="1084241"/>
            </a:xfrm>
            <a:prstGeom prst="triangle">
              <a:avLst/>
            </a:prstGeom>
            <a:gradFill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1B2F9E9-B493-43E6-AB1A-75C5C745F367}"/>
                </a:ext>
              </a:extLst>
            </p:cNvPr>
            <p:cNvSpPr txBox="1"/>
            <p:nvPr/>
          </p:nvSpPr>
          <p:spPr>
            <a:xfrm>
              <a:off x="1793865" y="4719268"/>
              <a:ext cx="1405052" cy="42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01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" y="0"/>
            <a:ext cx="9143999" cy="5715000"/>
            <a:chOff x="1" y="0"/>
            <a:chExt cx="9143999" cy="5715000"/>
          </a:xfrm>
        </p:grpSpPr>
        <p:sp>
          <p:nvSpPr>
            <p:cNvPr id="16" name="Frame 15"/>
            <p:cNvSpPr/>
            <p:nvPr/>
          </p:nvSpPr>
          <p:spPr>
            <a:xfrm>
              <a:off x="1" y="0"/>
              <a:ext cx="9143999" cy="5715000"/>
            </a:xfrm>
            <a:prstGeom prst="frame">
              <a:avLst>
                <a:gd name="adj1" fmla="val 156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accent6">
                  <a:lumMod val="40000"/>
                  <a:lumOff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637968"/>
              <a:ext cx="2020660" cy="20770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80203" y="3651203"/>
              <a:ext cx="2020660" cy="2106933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98" y="266701"/>
            <a:ext cx="1676400" cy="1163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17701" y="1526625"/>
            <a:ext cx="41959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latin typeface="NikoshBAN" pitchFamily="2" charset="0"/>
                <a:cs typeface="NikoshBAN" pitchFamily="2" charset="0"/>
              </a:rPr>
              <a:t>তোমার এলাকার কীভাবে পরিবেশ দুষিত হচ্ছে তার কারণ গুলো খুজে বের কর?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29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ee-Plan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1"/>
            <a:ext cx="9144000" cy="5712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50959" y="3619500"/>
            <a:ext cx="9144000" cy="923320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bn-BD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-31668" y="2"/>
            <a:ext cx="9144000" cy="1314174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382670" y="354060"/>
            <a:ext cx="4590687" cy="4545571"/>
            <a:chOff x="7996787" y="1954821"/>
            <a:chExt cx="3461959" cy="3802742"/>
          </a:xfrm>
        </p:grpSpPr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xmlns="" id="{2706BE48-135F-4017-AFC4-D44371E7A03F}"/>
                </a:ext>
              </a:extLst>
            </p:cNvPr>
            <p:cNvSpPr/>
            <p:nvPr/>
          </p:nvSpPr>
          <p:spPr>
            <a:xfrm flipH="1">
              <a:off x="7996787" y="4095544"/>
              <a:ext cx="637229" cy="385186"/>
            </a:xfrm>
            <a:prstGeom prst="rtTriangle">
              <a:avLst/>
            </a:prstGeom>
            <a:solidFill>
              <a:srgbClr val="001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Triangle 43">
              <a:extLst>
                <a:ext uri="{FF2B5EF4-FFF2-40B4-BE49-F238E27FC236}">
                  <a16:creationId xmlns:a16="http://schemas.microsoft.com/office/drawing/2014/main" xmlns="" id="{968065C5-3EB6-4790-AA4F-6FC1EE8FFB46}"/>
                </a:ext>
              </a:extLst>
            </p:cNvPr>
            <p:cNvSpPr/>
            <p:nvPr/>
          </p:nvSpPr>
          <p:spPr>
            <a:xfrm>
              <a:off x="10821513" y="4095544"/>
              <a:ext cx="637229" cy="385186"/>
            </a:xfrm>
            <a:prstGeom prst="rtTriangle">
              <a:avLst/>
            </a:prstGeom>
            <a:solidFill>
              <a:srgbClr val="001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5A3D89C3-C38D-4048-AFCA-F9C077CF233F}"/>
                </a:ext>
              </a:extLst>
            </p:cNvPr>
            <p:cNvSpPr/>
            <p:nvPr/>
          </p:nvSpPr>
          <p:spPr>
            <a:xfrm>
              <a:off x="8489388" y="5372377"/>
              <a:ext cx="2476754" cy="38518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EFFD51E7-888C-4882-89A6-FA4B129F0A45}"/>
                </a:ext>
              </a:extLst>
            </p:cNvPr>
            <p:cNvGrpSpPr/>
            <p:nvPr/>
          </p:nvGrpSpPr>
          <p:grpSpPr>
            <a:xfrm>
              <a:off x="8634016" y="1954821"/>
              <a:ext cx="2195732" cy="2677313"/>
              <a:chOff x="8909787" y="2448307"/>
              <a:chExt cx="2195732" cy="2677313"/>
            </a:xfrm>
          </p:grpSpPr>
          <p:sp>
            <p:nvSpPr>
              <p:cNvPr id="53" name="Flowchart: Document 52">
                <a:extLst>
                  <a:ext uri="{FF2B5EF4-FFF2-40B4-BE49-F238E27FC236}">
                    <a16:creationId xmlns:a16="http://schemas.microsoft.com/office/drawing/2014/main" xmlns="" id="{B3D7E8F0-9F70-4C2A-95E9-26296953AD5D}"/>
                  </a:ext>
                </a:extLst>
              </p:cNvPr>
              <p:cNvSpPr/>
              <p:nvPr/>
            </p:nvSpPr>
            <p:spPr>
              <a:xfrm flipH="1" flipV="1">
                <a:off x="8909787" y="2448307"/>
                <a:ext cx="2187502" cy="2677313"/>
              </a:xfrm>
              <a:prstGeom prst="flowChartDocumen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32" descr="Crown">
                <a:extLst>
                  <a:ext uri="{FF2B5EF4-FFF2-40B4-BE49-F238E27FC236}">
                    <a16:creationId xmlns:a16="http://schemas.microsoft.com/office/drawing/2014/main" xmlns="" id="{DC8B1E7A-E660-40BE-99E7-552F20F9E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/>
            </p:blipFill>
            <p:spPr>
              <a:xfrm>
                <a:off x="10215193" y="2616654"/>
                <a:ext cx="618207" cy="618207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1E35EDE1-A0D2-4680-A4F8-C73F55A1C7A8}"/>
                  </a:ext>
                </a:extLst>
              </p:cNvPr>
              <p:cNvSpPr txBox="1"/>
              <p:nvPr/>
            </p:nvSpPr>
            <p:spPr>
              <a:xfrm>
                <a:off x="8909787" y="3018944"/>
                <a:ext cx="1404306" cy="38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>
                    <a:solidFill>
                      <a:srgbClr val="00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 পরিচিতিঃ</a:t>
                </a:r>
                <a:endParaRPr lang="en-US" sz="2400" b="1" dirty="0">
                  <a:solidFill>
                    <a:srgbClr val="00006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7F62AA50-6E89-4A89-A127-CB3A2B1C7E81}"/>
                  </a:ext>
                </a:extLst>
              </p:cNvPr>
              <p:cNvSpPr txBox="1"/>
              <p:nvPr/>
            </p:nvSpPr>
            <p:spPr>
              <a:xfrm>
                <a:off x="8918023" y="3531332"/>
                <a:ext cx="2187496" cy="849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 খ্রিষ্টান ধর্ম ও নৈতিক শিক্ষা </a:t>
                </a:r>
              </a:p>
              <a:p>
                <a:r>
                  <a:rPr lang="bn-BD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শ্রেণীঃ </a:t>
                </a:r>
                <a:r>
                  <a:rPr lang="en-US" sz="2000" b="1" cap="all" dirty="0" err="1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অষ্টম</a:t>
                </a:r>
                <a:endParaRPr lang="en-US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0066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</a:t>
                </a:r>
                <a:r>
                  <a:rPr lang="en-US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cap="all" dirty="0" err="1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দ্বিতীয়ঃ</a:t>
                </a:r>
                <a:r>
                  <a:rPr lang="bn-BD" sz="2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cap="all" dirty="0" err="1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পরিবেশ</a:t>
                </a:r>
                <a:r>
                  <a:rPr lang="en-US" sz="2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cap="all" dirty="0" err="1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দুষণ</a:t>
                </a:r>
                <a:endParaRPr lang="bn-BD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0066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09A74B01-0A17-421E-9982-60419B94A20F}"/>
                </a:ext>
              </a:extLst>
            </p:cNvPr>
            <p:cNvSpPr/>
            <p:nvPr/>
          </p:nvSpPr>
          <p:spPr>
            <a:xfrm>
              <a:off x="8291829" y="4236946"/>
              <a:ext cx="2888343" cy="770328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xmlns="" id="{8093F1AA-559F-4FD7-A797-BA61F9B85279}"/>
                </a:ext>
              </a:extLst>
            </p:cNvPr>
            <p:cNvSpPr/>
            <p:nvPr/>
          </p:nvSpPr>
          <p:spPr>
            <a:xfrm flipV="1">
              <a:off x="7996787" y="4480730"/>
              <a:ext cx="3461959" cy="1084241"/>
            </a:xfrm>
            <a:prstGeom prst="triangle">
              <a:avLst/>
            </a:prstGeom>
            <a:gradFill>
              <a:gsLst>
                <a:gs pos="0">
                  <a:srgbClr val="009999"/>
                </a:gs>
                <a:gs pos="100000">
                  <a:srgbClr val="003366"/>
                </a:gs>
              </a:gsLst>
              <a:lin ang="5400000" scaled="1"/>
            </a:gra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B2DB7D1D-2B37-4540-862B-BC9725D57459}"/>
                </a:ext>
              </a:extLst>
            </p:cNvPr>
            <p:cNvSpPr txBox="1"/>
            <p:nvPr/>
          </p:nvSpPr>
          <p:spPr>
            <a:xfrm>
              <a:off x="9068316" y="4727619"/>
              <a:ext cx="1405052" cy="437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02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3860" y="289664"/>
            <a:ext cx="4202198" cy="4631549"/>
            <a:chOff x="231814" y="347595"/>
            <a:chExt cx="5602930" cy="5557859"/>
          </a:xfrm>
        </p:grpSpPr>
        <p:grpSp>
          <p:nvGrpSpPr>
            <p:cNvPr id="3" name="Group 2"/>
            <p:cNvGrpSpPr/>
            <p:nvPr/>
          </p:nvGrpSpPr>
          <p:grpSpPr>
            <a:xfrm>
              <a:off x="231814" y="347595"/>
              <a:ext cx="5602930" cy="5557859"/>
              <a:chOff x="746852" y="1954821"/>
              <a:chExt cx="3461959" cy="3802742"/>
            </a:xfrm>
          </p:grpSpPr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xmlns="" id="{5FF138E5-128B-4302-A661-29D95A2C3243}"/>
                  </a:ext>
                </a:extLst>
              </p:cNvPr>
              <p:cNvSpPr/>
              <p:nvPr/>
            </p:nvSpPr>
            <p:spPr>
              <a:xfrm flipH="1">
                <a:off x="746852" y="4095544"/>
                <a:ext cx="637229" cy="385186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xmlns="" id="{0CDD4F11-BCC9-47CA-8581-8FC72A64AB75}"/>
                  </a:ext>
                </a:extLst>
              </p:cNvPr>
              <p:cNvSpPr/>
              <p:nvPr/>
            </p:nvSpPr>
            <p:spPr>
              <a:xfrm>
                <a:off x="3571578" y="4095544"/>
                <a:ext cx="637229" cy="385186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592F831B-AB1A-4A43-A4A0-1514CA79B40B}"/>
                  </a:ext>
                </a:extLst>
              </p:cNvPr>
              <p:cNvSpPr/>
              <p:nvPr/>
            </p:nvSpPr>
            <p:spPr>
              <a:xfrm>
                <a:off x="1239453" y="5372377"/>
                <a:ext cx="2476754" cy="3851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2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477CD8C0-E23D-439D-8A91-2879F5FBCD97}"/>
                  </a:ext>
                </a:extLst>
              </p:cNvPr>
              <p:cNvGrpSpPr/>
              <p:nvPr/>
            </p:nvGrpSpPr>
            <p:grpSpPr>
              <a:xfrm>
                <a:off x="1384077" y="1954821"/>
                <a:ext cx="2187506" cy="2677313"/>
                <a:chOff x="1659848" y="2448307"/>
                <a:chExt cx="2187506" cy="2677313"/>
              </a:xfrm>
            </p:grpSpPr>
            <p:sp>
              <p:nvSpPr>
                <p:cNvPr id="5" name="Flowchart: Document 4">
                  <a:extLst>
                    <a:ext uri="{FF2B5EF4-FFF2-40B4-BE49-F238E27FC236}">
                      <a16:creationId xmlns:a16="http://schemas.microsoft.com/office/drawing/2014/main" xmlns="" id="{5762C8E9-96E3-4DFF-A6DA-6939394FD6F7}"/>
                    </a:ext>
                  </a:extLst>
                </p:cNvPr>
                <p:cNvSpPr/>
                <p:nvPr/>
              </p:nvSpPr>
              <p:spPr>
                <a:xfrm flipH="1" flipV="1">
                  <a:off x="1659852" y="2448307"/>
                  <a:ext cx="2187502" cy="2677313"/>
                </a:xfrm>
                <a:prstGeom prst="flowChartDocumen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" name="Graphic 8" descr="Pie chart">
                  <a:extLst>
                    <a:ext uri="{FF2B5EF4-FFF2-40B4-BE49-F238E27FC236}">
                      <a16:creationId xmlns:a16="http://schemas.microsoft.com/office/drawing/2014/main" xmlns="" id="{8D05CAFC-9262-46E7-979A-465CF282B3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65258" y="2616654"/>
                  <a:ext cx="618207" cy="618207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565417D6-1123-4808-B1EE-80D759AD0682}"/>
                    </a:ext>
                  </a:extLst>
                </p:cNvPr>
                <p:cNvSpPr txBox="1"/>
                <p:nvPr/>
              </p:nvSpPr>
              <p:spPr>
                <a:xfrm>
                  <a:off x="1659848" y="3012177"/>
                  <a:ext cx="1471556" cy="328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0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শিক্ষক পরিচিতিঃ</a:t>
                  </a:r>
                  <a:endParaRPr lang="en-US" sz="20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1B90156B-6010-493C-9212-F686964301F0}"/>
                    </a:ext>
                  </a:extLst>
                </p:cNvPr>
                <p:cNvSpPr txBox="1"/>
                <p:nvPr/>
              </p:nvSpPr>
              <p:spPr>
                <a:xfrm>
                  <a:off x="1659848" y="3511227"/>
                  <a:ext cx="2187501" cy="1137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বিপ্লব</a:t>
                  </a:r>
                  <a:r>
                    <a:rPr lang="en-US" b="1" dirty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বাস্কি</a:t>
                  </a:r>
                  <a:endParaRPr lang="en-US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সহকারী</a:t>
                  </a:r>
                  <a:r>
                    <a:rPr lang="en-US" b="1" dirty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শিক্ষক</a:t>
                  </a:r>
                  <a:endParaRPr lang="en-US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চব্বিশ</a:t>
                  </a:r>
                  <a:r>
                    <a:rPr lang="en-US" b="1" dirty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নগর</a:t>
                  </a:r>
                  <a:r>
                    <a:rPr lang="en-US" b="1" dirty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উচ্চ</a:t>
                  </a:r>
                  <a:r>
                    <a:rPr lang="en-US" b="1" dirty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বিদ্যালয়</a:t>
                  </a:r>
                  <a:r>
                    <a:rPr lang="en-US" b="1" dirty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 ও </a:t>
                  </a:r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কলেজ</a:t>
                  </a:r>
                  <a:endParaRPr lang="en-US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গোদাগাড়ী</a:t>
                  </a:r>
                  <a:r>
                    <a:rPr lang="en-US" b="1" dirty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, </a:t>
                  </a:r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রাজশাহী</a:t>
                  </a:r>
                  <a:r>
                    <a:rPr lang="en-US" b="1" dirty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। </a:t>
                  </a:r>
                  <a:endParaRPr lang="en-US" b="1" dirty="0" smtClean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1200" b="1" dirty="0" smtClean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E-mail. biplobbraj</a:t>
                  </a:r>
                  <a:r>
                    <a:rPr lang="en-US" sz="1200" b="1" dirty="0" smtClean="0">
                      <a:solidFill>
                        <a:srgbClr val="000066"/>
                      </a:solidFill>
                      <a:latin typeface="Times New Roman" pitchFamily="18" charset="0"/>
                      <a:cs typeface="Times New Roman" pitchFamily="18" charset="0"/>
                    </a:rPr>
                    <a:t>88@gmail.com</a:t>
                  </a:r>
                  <a:endParaRPr lang="en-US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930C9D46-7A68-4749-BA08-B9F1DE1A3F7D}"/>
                  </a:ext>
                </a:extLst>
              </p:cNvPr>
              <p:cNvSpPr/>
              <p:nvPr/>
            </p:nvSpPr>
            <p:spPr>
              <a:xfrm>
                <a:off x="869894" y="4216864"/>
                <a:ext cx="3171429" cy="770328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xmlns="" id="{AD6C650D-8FEB-45EA-973D-2FE930501234}"/>
                  </a:ext>
                </a:extLst>
              </p:cNvPr>
              <p:cNvSpPr/>
              <p:nvPr/>
            </p:nvSpPr>
            <p:spPr>
              <a:xfrm flipV="1">
                <a:off x="746852" y="4480730"/>
                <a:ext cx="3461959" cy="1084241"/>
              </a:xfrm>
              <a:prstGeom prst="triangle">
                <a:avLst/>
              </a:prstGeom>
              <a:gradFill>
                <a:gsLst>
                  <a:gs pos="0">
                    <a:srgbClr val="99FF33"/>
                  </a:gs>
                  <a:gs pos="100000">
                    <a:srgbClr val="00CC00"/>
                  </a:gs>
                </a:gsLst>
                <a:lin ang="5400000" scaled="1"/>
              </a:gra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D1B2F9E9-B493-43E6-AB1A-75C5C745F367}"/>
                  </a:ext>
                </a:extLst>
              </p:cNvPr>
              <p:cNvSpPr txBox="1"/>
              <p:nvPr/>
            </p:nvSpPr>
            <p:spPr>
              <a:xfrm>
                <a:off x="1793865" y="4719268"/>
                <a:ext cx="1405052" cy="42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01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104" y="1553108"/>
              <a:ext cx="880411" cy="9969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9144000" cy="5715000"/>
            </a:xfrm>
            <a:prstGeom prst="frame">
              <a:avLst>
                <a:gd name="adj1" fmla="val 115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ame 32"/>
            <p:cNvSpPr/>
            <p:nvPr/>
          </p:nvSpPr>
          <p:spPr>
            <a:xfrm>
              <a:off x="76200" y="84876"/>
              <a:ext cx="8991600" cy="5545247"/>
            </a:xfrm>
            <a:prstGeom prst="frame">
              <a:avLst>
                <a:gd name="adj1" fmla="val 1158"/>
              </a:avLst>
            </a:prstGeom>
            <a:solidFill>
              <a:srgbClr val="00B0F0"/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59" y="4921213"/>
              <a:ext cx="8799497" cy="606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8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603830"/>
            <a:ext cx="9144000" cy="64632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" y="197734"/>
            <a:ext cx="9144000" cy="70787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পরিবেশ বলতে কি বুঝ?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ap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46" y="1082124"/>
            <a:ext cx="6858000" cy="3527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90500"/>
            <a:ext cx="9144000" cy="64632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প্রচন্ড রৌদ্রে তুমি কি ফাকা মাঠে গিয়েছ?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dmorning1556597671bdmeo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82124"/>
            <a:ext cx="6858000" cy="35279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46" y="141484"/>
            <a:ext cx="9144000" cy="70787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কেমন অনুভব করেছ?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82124"/>
            <a:ext cx="6858000" cy="3527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6" y="284850"/>
            <a:ext cx="9144000" cy="64632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বিদ্যালয়ের পাশে কোন গাছ না থাকলে কি হত?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82124"/>
            <a:ext cx="6858000" cy="35217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392" y="4644790"/>
            <a:ext cx="9144000" cy="64632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বিদ্যালয়ের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9144000" cy="5715000"/>
            </a:xfrm>
            <a:prstGeom prst="frame">
              <a:avLst>
                <a:gd name="adj1" fmla="val 115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76200" y="84876"/>
              <a:ext cx="8991600" cy="5545247"/>
            </a:xfrm>
            <a:prstGeom prst="frame">
              <a:avLst>
                <a:gd name="adj1" fmla="val 1158"/>
              </a:avLst>
            </a:prstGeom>
            <a:solidFill>
              <a:srgbClr val="00B0F0"/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59" y="4921213"/>
              <a:ext cx="8799497" cy="606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4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0" grpId="0"/>
      <p:bldP spid="10" grpId="1"/>
      <p:bldP spid="12" grpId="0"/>
      <p:bldP spid="12" grpId="1"/>
      <p:bldP spid="9" grpId="0"/>
      <p:bldP spid="9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0" y="190501"/>
            <a:ext cx="6400800" cy="4724400"/>
            <a:chOff x="3356718" y="770731"/>
            <a:chExt cx="2596469" cy="3168951"/>
          </a:xfrm>
        </p:grpSpPr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xmlns="" id="{9F1134F9-E052-42B1-A611-2A8F992588A0}"/>
                </a:ext>
              </a:extLst>
            </p:cNvPr>
            <p:cNvSpPr/>
            <p:nvPr/>
          </p:nvSpPr>
          <p:spPr>
            <a:xfrm>
              <a:off x="5475262" y="2554667"/>
              <a:ext cx="477922" cy="320988"/>
            </a:xfrm>
            <a:prstGeom prst="rtTriangle">
              <a:avLst/>
            </a:prstGeom>
            <a:solidFill>
              <a:srgbClr val="D62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xmlns="" id="{ED8A462D-A5E7-45C2-9A2D-AD40815F13AA}"/>
                </a:ext>
              </a:extLst>
            </p:cNvPr>
            <p:cNvSpPr/>
            <p:nvPr/>
          </p:nvSpPr>
          <p:spPr>
            <a:xfrm flipH="1">
              <a:off x="3356718" y="2554667"/>
              <a:ext cx="477922" cy="320988"/>
            </a:xfrm>
            <a:prstGeom prst="rtTriangle">
              <a:avLst/>
            </a:prstGeom>
            <a:solidFill>
              <a:srgbClr val="D62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27969AC-8D2C-4D92-883C-814A87135309}"/>
                </a:ext>
              </a:extLst>
            </p:cNvPr>
            <p:cNvSpPr/>
            <p:nvPr/>
          </p:nvSpPr>
          <p:spPr>
            <a:xfrm>
              <a:off x="3726168" y="3618694"/>
              <a:ext cx="1857566" cy="32098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3E3F9E2D-F2EF-4F35-9458-70ACB1B94819}"/>
                </a:ext>
              </a:extLst>
            </p:cNvPr>
            <p:cNvGrpSpPr/>
            <p:nvPr/>
          </p:nvGrpSpPr>
          <p:grpSpPr>
            <a:xfrm>
              <a:off x="3834639" y="770731"/>
              <a:ext cx="1640627" cy="2231094"/>
              <a:chOff x="5254265" y="475931"/>
              <a:chExt cx="2187502" cy="2677313"/>
            </a:xfrm>
          </p:grpSpPr>
          <p:sp>
            <p:nvSpPr>
              <p:cNvPr id="21" name="Flowchart: Document 20">
                <a:extLst>
                  <a:ext uri="{FF2B5EF4-FFF2-40B4-BE49-F238E27FC236}">
                    <a16:creationId xmlns:a16="http://schemas.microsoft.com/office/drawing/2014/main" xmlns="" id="{4F5026C4-4837-48D3-B1F7-BF0AF5D0FFDC}"/>
                  </a:ext>
                </a:extLst>
              </p:cNvPr>
              <p:cNvSpPr/>
              <p:nvPr/>
            </p:nvSpPr>
            <p:spPr>
              <a:xfrm flipH="1" flipV="1">
                <a:off x="5254265" y="475931"/>
                <a:ext cx="2187502" cy="2677313"/>
              </a:xfrm>
              <a:prstGeom prst="flowChartDocumen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Graphic 24" descr="Stopwatch">
                <a:extLst>
                  <a:ext uri="{FF2B5EF4-FFF2-40B4-BE49-F238E27FC236}">
                    <a16:creationId xmlns:a16="http://schemas.microsoft.com/office/drawing/2014/main" xmlns="" id="{C0CDFAA6-9B45-4103-ABD5-4FFFB4918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>
                <a:off x="6559671" y="644278"/>
                <a:ext cx="618207" cy="618207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CADCD78-1BBF-4810-B357-DF1B51F2102F}"/>
                  </a:ext>
                </a:extLst>
              </p:cNvPr>
              <p:cNvSpPr txBox="1"/>
              <p:nvPr/>
            </p:nvSpPr>
            <p:spPr>
              <a:xfrm>
                <a:off x="5258439" y="1002364"/>
                <a:ext cx="1305406" cy="520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 পাঠঃ-</a:t>
                </a:r>
                <a:endParaRPr lang="en-US" sz="3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19410B7C-51E6-458B-BDC5-63F187C33FE8}"/>
                  </a:ext>
                </a:extLst>
              </p:cNvPr>
              <p:cNvSpPr txBox="1"/>
              <p:nvPr/>
            </p:nvSpPr>
            <p:spPr>
              <a:xfrm>
                <a:off x="5334791" y="1641286"/>
                <a:ext cx="1982187" cy="569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পরিবেশ</a:t>
                </a:r>
                <a:r>
                  <a:rPr lang="en-US" sz="4000" b="1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দুষণ</a:t>
                </a:r>
                <a:endParaRPr lang="en-US" sz="4000" b="1" dirty="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AA430E0A-ECF5-4A93-8F49-19DF7E4B607D}"/>
                </a:ext>
              </a:extLst>
            </p:cNvPr>
            <p:cNvSpPr/>
            <p:nvPr/>
          </p:nvSpPr>
          <p:spPr>
            <a:xfrm>
              <a:off x="3532806" y="2644090"/>
              <a:ext cx="2244290" cy="641940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BBF49FD1-6D2A-48C7-8A66-0DC40745FC29}"/>
                </a:ext>
              </a:extLst>
            </p:cNvPr>
            <p:cNvSpPr/>
            <p:nvPr/>
          </p:nvSpPr>
          <p:spPr>
            <a:xfrm flipV="1">
              <a:off x="3356718" y="2875656"/>
              <a:ext cx="2596469" cy="903534"/>
            </a:xfrm>
            <a:prstGeom prst="triangle">
              <a:avLst/>
            </a:prstGeom>
            <a:gradFill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7B77C665-4050-4554-993F-DD60C016FDA1}"/>
                </a:ext>
              </a:extLst>
            </p:cNvPr>
            <p:cNvSpPr txBox="1"/>
            <p:nvPr/>
          </p:nvSpPr>
          <p:spPr>
            <a:xfrm>
              <a:off x="4164291" y="3076439"/>
              <a:ext cx="1053789" cy="275398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en-US" sz="2200" b="1" dirty="0" smtClean="0">
                  <a:latin typeface="Century Gothic" panose="020B0502020202020204" pitchFamily="34" charset="0"/>
                </a:rPr>
                <a:t>01</a:t>
              </a:r>
              <a:endParaRPr lang="en-US" sz="22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9144000" cy="5715000"/>
            </a:xfrm>
            <a:prstGeom prst="frame">
              <a:avLst>
                <a:gd name="adj1" fmla="val 115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76200" y="84876"/>
              <a:ext cx="8991600" cy="5545247"/>
            </a:xfrm>
            <a:prstGeom prst="frame">
              <a:avLst>
                <a:gd name="adj1" fmla="val 1158"/>
              </a:avLst>
            </a:prstGeom>
            <a:solidFill>
              <a:srgbClr val="00B0F0"/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59" y="4921213"/>
              <a:ext cx="8799497" cy="606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19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69315" y="1448"/>
            <a:ext cx="6579285" cy="4991100"/>
            <a:chOff x="3361101" y="1657126"/>
            <a:chExt cx="2560319" cy="281234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B7530821-2242-47A6-8400-DD4535032515}"/>
                </a:ext>
              </a:extLst>
            </p:cNvPr>
            <p:cNvSpPr/>
            <p:nvPr/>
          </p:nvSpPr>
          <p:spPr>
            <a:xfrm>
              <a:off x="3725408" y="4184607"/>
              <a:ext cx="1831703" cy="28486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Document 5">
              <a:extLst>
                <a:ext uri="{FF2B5EF4-FFF2-40B4-BE49-F238E27FC236}">
                  <a16:creationId xmlns:a16="http://schemas.microsoft.com/office/drawing/2014/main" xmlns="" id="{81C81998-4E67-4DBA-9C4C-D6E2DA356FDC}"/>
                </a:ext>
              </a:extLst>
            </p:cNvPr>
            <p:cNvSpPr/>
            <p:nvPr/>
          </p:nvSpPr>
          <p:spPr>
            <a:xfrm flipH="1" flipV="1">
              <a:off x="3832369" y="1657126"/>
              <a:ext cx="1617784" cy="1980028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081573C-82D4-46F6-9928-4FA05909D200}"/>
                </a:ext>
              </a:extLst>
            </p:cNvPr>
            <p:cNvSpPr/>
            <p:nvPr/>
          </p:nvSpPr>
          <p:spPr>
            <a:xfrm>
              <a:off x="3653486" y="3319997"/>
              <a:ext cx="1975544" cy="569702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D25AE8CD-43C8-4C32-8E04-0E39DB1D24E1}"/>
                </a:ext>
              </a:extLst>
            </p:cNvPr>
            <p:cNvSpPr/>
            <p:nvPr/>
          </p:nvSpPr>
          <p:spPr>
            <a:xfrm flipV="1">
              <a:off x="3361101" y="3525182"/>
              <a:ext cx="2560319" cy="801859"/>
            </a:xfrm>
            <a:prstGeom prst="triangle">
              <a:avLst/>
            </a:prstGeom>
            <a:gradFill>
              <a:gsLst>
                <a:gs pos="0">
                  <a:srgbClr val="9966FF"/>
                </a:gs>
                <a:gs pos="100000">
                  <a:srgbClr val="6600CC"/>
                </a:gs>
              </a:gsLst>
              <a:lin ang="5400000" scaled="1"/>
            </a:gra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xmlns="" id="{D67CB76C-6868-4FE4-9425-334B91533F26}"/>
                </a:ext>
              </a:extLst>
            </p:cNvPr>
            <p:cNvSpPr/>
            <p:nvPr/>
          </p:nvSpPr>
          <p:spPr>
            <a:xfrm flipH="1">
              <a:off x="3361101" y="3240315"/>
              <a:ext cx="471268" cy="284867"/>
            </a:xfrm>
            <a:prstGeom prst="rtTriangle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xmlns="" id="{A93475C0-8EFA-4D0C-AC52-50D97FFCEA46}"/>
                </a:ext>
              </a:extLst>
            </p:cNvPr>
            <p:cNvSpPr/>
            <p:nvPr/>
          </p:nvSpPr>
          <p:spPr>
            <a:xfrm>
              <a:off x="5402220" y="3240315"/>
              <a:ext cx="471268" cy="284867"/>
            </a:xfrm>
            <a:prstGeom prst="rtTriangle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6E040EF-A05A-49D4-98EF-3B80A8AC702D}"/>
                </a:ext>
              </a:extLst>
            </p:cNvPr>
            <p:cNvSpPr txBox="1"/>
            <p:nvPr/>
          </p:nvSpPr>
          <p:spPr>
            <a:xfrm>
              <a:off x="4603965" y="1847576"/>
              <a:ext cx="798255" cy="39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6600CC"/>
                  </a:solidFill>
                  <a:latin typeface="NikoshBAN" pitchFamily="2" charset="0"/>
                  <a:cs typeface="NikoshBAN" pitchFamily="2" charset="0"/>
                </a:rPr>
                <a:t>শিক্ষণফল</a:t>
              </a:r>
              <a:endParaRPr lang="en-US" sz="4000" b="1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5A5C331-8474-4A01-877F-88F58C6034EB}"/>
                </a:ext>
              </a:extLst>
            </p:cNvPr>
            <p:cNvSpPr txBox="1"/>
            <p:nvPr/>
          </p:nvSpPr>
          <p:spPr>
            <a:xfrm>
              <a:off x="4175346" y="3558795"/>
              <a:ext cx="1039116" cy="294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entury Gothic" panose="020B0502020202020204" pitchFamily="34" charset="0"/>
                </a:rPr>
                <a:t>01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6E040EF-A05A-49D4-98EF-3B80A8AC702D}"/>
                </a:ext>
              </a:extLst>
            </p:cNvPr>
            <p:cNvSpPr txBox="1"/>
            <p:nvPr/>
          </p:nvSpPr>
          <p:spPr>
            <a:xfrm>
              <a:off x="3843003" y="2498289"/>
              <a:ext cx="1559217" cy="884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bn-BD" sz="32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ইশ্বরের </a:t>
              </a:r>
              <a:r>
                <a:rPr lang="bn-BD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সৃষ্টির সেবাযত্ন ও সংরক্ষন করার প্রয়োজনীয়তা ও উপায় বর্ননা করতে পারবে। 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6E040EF-A05A-49D4-98EF-3B80A8AC702D}"/>
                </a:ext>
              </a:extLst>
            </p:cNvPr>
            <p:cNvSpPr txBox="1"/>
            <p:nvPr/>
          </p:nvSpPr>
          <p:spPr>
            <a:xfrm>
              <a:off x="3890936" y="2203469"/>
              <a:ext cx="1559217" cy="294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…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" y="0"/>
            <a:ext cx="9143999" cy="5715000"/>
            <a:chOff x="1" y="0"/>
            <a:chExt cx="9143999" cy="5715000"/>
          </a:xfrm>
        </p:grpSpPr>
        <p:sp>
          <p:nvSpPr>
            <p:cNvPr id="30" name="Frame 29"/>
            <p:cNvSpPr/>
            <p:nvPr/>
          </p:nvSpPr>
          <p:spPr>
            <a:xfrm>
              <a:off x="1" y="0"/>
              <a:ext cx="9143999" cy="5715000"/>
            </a:xfrm>
            <a:prstGeom prst="frame">
              <a:avLst>
                <a:gd name="adj1" fmla="val 156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accent6">
                  <a:lumMod val="40000"/>
                  <a:lumOff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637968"/>
              <a:ext cx="2020660" cy="20770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80203" y="3651203"/>
              <a:ext cx="2020660" cy="210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72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534335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9144000" cy="5715000"/>
            </a:xfrm>
            <a:prstGeom prst="frame">
              <a:avLst>
                <a:gd name="adj1" fmla="val 115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76200" y="84876"/>
              <a:ext cx="8991600" cy="5545247"/>
            </a:xfrm>
            <a:prstGeom prst="frame">
              <a:avLst>
                <a:gd name="adj1" fmla="val 1158"/>
              </a:avLst>
            </a:prstGeom>
            <a:solidFill>
              <a:srgbClr val="00B0F0"/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59" y="4921213"/>
              <a:ext cx="8799497" cy="606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ave the world from pollu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37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429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0937" y="41529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দুষণ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37" y="967528"/>
            <a:ext cx="6934200" cy="31853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3429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937" y="41529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দুষণ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37" y="989230"/>
            <a:ext cx="6905263" cy="31636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0937" y="41529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দুষণ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দুষণ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37" y="967528"/>
            <a:ext cx="6905263" cy="326157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5715000"/>
            </a:xfrm>
            <a:prstGeom prst="frame">
              <a:avLst>
                <a:gd name="adj1" fmla="val 115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76200" y="84876"/>
              <a:ext cx="8991600" cy="5545247"/>
            </a:xfrm>
            <a:prstGeom prst="frame">
              <a:avLst>
                <a:gd name="adj1" fmla="val 1158"/>
              </a:avLst>
            </a:prstGeom>
            <a:solidFill>
              <a:srgbClr val="00B0F0"/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59" y="4921213"/>
              <a:ext cx="8799497" cy="606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58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0" y="190501"/>
            <a:ext cx="6705600" cy="4724400"/>
            <a:chOff x="3356718" y="770731"/>
            <a:chExt cx="2596469" cy="3168951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xmlns="" id="{9F1134F9-E052-42B1-A611-2A8F992588A0}"/>
                </a:ext>
              </a:extLst>
            </p:cNvPr>
            <p:cNvSpPr/>
            <p:nvPr/>
          </p:nvSpPr>
          <p:spPr>
            <a:xfrm>
              <a:off x="5475262" y="2554667"/>
              <a:ext cx="477922" cy="320988"/>
            </a:xfrm>
            <a:prstGeom prst="rtTriangle">
              <a:avLst/>
            </a:prstGeom>
            <a:solidFill>
              <a:srgbClr val="D62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xmlns="" id="{ED8A462D-A5E7-45C2-9A2D-AD40815F13AA}"/>
                </a:ext>
              </a:extLst>
            </p:cNvPr>
            <p:cNvSpPr/>
            <p:nvPr/>
          </p:nvSpPr>
          <p:spPr>
            <a:xfrm flipH="1">
              <a:off x="3356718" y="2554667"/>
              <a:ext cx="477922" cy="320988"/>
            </a:xfrm>
            <a:prstGeom prst="rtTriangle">
              <a:avLst/>
            </a:prstGeom>
            <a:solidFill>
              <a:srgbClr val="D62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127969AC-8D2C-4D92-883C-814A87135309}"/>
                </a:ext>
              </a:extLst>
            </p:cNvPr>
            <p:cNvSpPr/>
            <p:nvPr/>
          </p:nvSpPr>
          <p:spPr>
            <a:xfrm>
              <a:off x="3726168" y="3618694"/>
              <a:ext cx="1857566" cy="32098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E3F9E2D-F2EF-4F35-9458-70ACB1B94819}"/>
                </a:ext>
              </a:extLst>
            </p:cNvPr>
            <p:cNvGrpSpPr/>
            <p:nvPr/>
          </p:nvGrpSpPr>
          <p:grpSpPr>
            <a:xfrm>
              <a:off x="3834639" y="770731"/>
              <a:ext cx="1640627" cy="2231094"/>
              <a:chOff x="5254265" y="475931"/>
              <a:chExt cx="2187502" cy="2677313"/>
            </a:xfrm>
          </p:grpSpPr>
          <p:sp>
            <p:nvSpPr>
              <p:cNvPr id="10" name="Flowchart: Document 9">
                <a:extLst>
                  <a:ext uri="{FF2B5EF4-FFF2-40B4-BE49-F238E27FC236}">
                    <a16:creationId xmlns:a16="http://schemas.microsoft.com/office/drawing/2014/main" xmlns="" id="{4F5026C4-4837-48D3-B1F7-BF0AF5D0FFDC}"/>
                  </a:ext>
                </a:extLst>
              </p:cNvPr>
              <p:cNvSpPr/>
              <p:nvPr/>
            </p:nvSpPr>
            <p:spPr>
              <a:xfrm flipH="1" flipV="1">
                <a:off x="5254265" y="475931"/>
                <a:ext cx="2187502" cy="2677313"/>
              </a:xfrm>
              <a:prstGeom prst="flowChartDocumen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CADCD78-1BBF-4810-B357-DF1B51F2102F}"/>
                  </a:ext>
                </a:extLst>
              </p:cNvPr>
              <p:cNvSpPr txBox="1"/>
              <p:nvPr/>
            </p:nvSpPr>
            <p:spPr>
              <a:xfrm>
                <a:off x="5258439" y="1002364"/>
                <a:ext cx="1305406" cy="520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ln w="1143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 কাজঃ</a:t>
                </a:r>
                <a:endParaRPr lang="en-US" sz="3600" b="1" dirty="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9410B7C-51E6-458B-BDC5-63F187C33FE8}"/>
                  </a:ext>
                </a:extLst>
              </p:cNvPr>
              <p:cNvSpPr txBox="1"/>
              <p:nvPr/>
            </p:nvSpPr>
            <p:spPr>
              <a:xfrm>
                <a:off x="5258439" y="1522606"/>
                <a:ext cx="2183323" cy="867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 smtClean="0">
                    <a:latin typeface="NikoshBAN" pitchFamily="2" charset="0"/>
                    <a:cs typeface="NikoshBAN" pitchFamily="2" charset="0"/>
                  </a:rPr>
                  <a:t>গাছপালা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atin typeface="NikoshBAN" pitchFamily="2" charset="0"/>
                    <a:cs typeface="NikoshBAN" pitchFamily="2" charset="0"/>
                  </a:rPr>
                  <a:t>থাকার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৫টি </a:t>
                </a:r>
                <a:r>
                  <a:rPr lang="en-US" sz="3200" b="1" dirty="0" err="1" smtClean="0">
                    <a:latin typeface="NikoshBAN" pitchFamily="2" charset="0"/>
                    <a:cs typeface="NikoshBAN" pitchFamily="2" charset="0"/>
                  </a:rPr>
                  <a:t>সুবিধা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b="1" dirty="0" err="1" smtClean="0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atin typeface="NikoshBAN" pitchFamily="2" charset="0"/>
                    <a:cs typeface="NikoshBAN" pitchFamily="2" charset="0"/>
                  </a:rPr>
                  <a:t>থাকার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৫টি </a:t>
                </a:r>
                <a:r>
                  <a:rPr lang="en-US" sz="3200" b="1" dirty="0" err="1" smtClean="0">
                    <a:latin typeface="NikoshBAN" pitchFamily="2" charset="0"/>
                    <a:cs typeface="NikoshBAN" pitchFamily="2" charset="0"/>
                  </a:rPr>
                  <a:t>অসুবিধা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লিখ? 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A430E0A-ECF5-4A93-8F49-19DF7E4B607D}"/>
                </a:ext>
              </a:extLst>
            </p:cNvPr>
            <p:cNvSpPr/>
            <p:nvPr/>
          </p:nvSpPr>
          <p:spPr>
            <a:xfrm>
              <a:off x="3532806" y="2644090"/>
              <a:ext cx="2244290" cy="641940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BBF49FD1-6D2A-48C7-8A66-0DC40745FC29}"/>
                </a:ext>
              </a:extLst>
            </p:cNvPr>
            <p:cNvSpPr/>
            <p:nvPr/>
          </p:nvSpPr>
          <p:spPr>
            <a:xfrm flipV="1">
              <a:off x="3356718" y="2875656"/>
              <a:ext cx="2596469" cy="903534"/>
            </a:xfrm>
            <a:prstGeom prst="triangle">
              <a:avLst/>
            </a:prstGeom>
            <a:gradFill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B77C665-4050-4554-993F-DD60C016FDA1}"/>
                </a:ext>
              </a:extLst>
            </p:cNvPr>
            <p:cNvSpPr txBox="1"/>
            <p:nvPr/>
          </p:nvSpPr>
          <p:spPr>
            <a:xfrm>
              <a:off x="4164291" y="3076439"/>
              <a:ext cx="1053789" cy="275398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en-US" sz="2200" b="1" dirty="0" smtClean="0">
                  <a:latin typeface="Century Gothic" panose="020B0502020202020204" pitchFamily="34" charset="0"/>
                </a:rPr>
                <a:t>01</a:t>
              </a:r>
              <a:endParaRPr lang="en-US" sz="22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9147"/>
            <a:ext cx="1491420" cy="115170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25" name="Frame 24"/>
            <p:cNvSpPr/>
            <p:nvPr/>
          </p:nvSpPr>
          <p:spPr>
            <a:xfrm>
              <a:off x="0" y="0"/>
              <a:ext cx="9144000" cy="5715000"/>
            </a:xfrm>
            <a:prstGeom prst="frame">
              <a:avLst>
                <a:gd name="adj1" fmla="val 115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76200" y="84876"/>
              <a:ext cx="8991600" cy="5545247"/>
            </a:xfrm>
            <a:prstGeom prst="frame">
              <a:avLst>
                <a:gd name="adj1" fmla="val 1158"/>
              </a:avLst>
            </a:prstGeom>
            <a:solidFill>
              <a:srgbClr val="00B0F0"/>
            </a:solidFill>
            <a:ln>
              <a:noFill/>
            </a:ln>
            <a:effectLst>
              <a:innerShdw blurRad="355600" dist="1181100" dir="1068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59" y="4921213"/>
              <a:ext cx="8799497" cy="606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585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365</Words>
  <Application>Microsoft Office PowerPoint</Application>
  <PresentationFormat>On-screen Show (16:10)</PresentationFormat>
  <Paragraphs>79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362</cp:revision>
  <dcterms:created xsi:type="dcterms:W3CDTF">2006-08-16T00:00:00Z</dcterms:created>
  <dcterms:modified xsi:type="dcterms:W3CDTF">2021-04-20T14:47:32Z</dcterms:modified>
</cp:coreProperties>
</file>