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72" r:id="rId4"/>
    <p:sldId id="269" r:id="rId5"/>
    <p:sldId id="270" r:id="rId6"/>
    <p:sldId id="271" r:id="rId7"/>
    <p:sldId id="288" r:id="rId8"/>
    <p:sldId id="260" r:id="rId9"/>
    <p:sldId id="261" r:id="rId10"/>
    <p:sldId id="259" r:id="rId11"/>
    <p:sldId id="267" r:id="rId12"/>
    <p:sldId id="258" r:id="rId13"/>
    <p:sldId id="268" r:id="rId14"/>
    <p:sldId id="265" r:id="rId15"/>
    <p:sldId id="266" r:id="rId16"/>
    <p:sldId id="263" r:id="rId17"/>
    <p:sldId id="273" r:id="rId18"/>
    <p:sldId id="26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9" r:id="rId29"/>
    <p:sldId id="283" r:id="rId30"/>
    <p:sldId id="284" r:id="rId31"/>
    <p:sldId id="287" r:id="rId32"/>
    <p:sldId id="285" r:id="rId33"/>
    <p:sldId id="286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81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8EFE0-BD52-465B-A137-F7D48E9CD4A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361FD7-A380-4A2E-AF80-2CF0C117BF98}">
      <dgm:prSet phldrT="[Text]"/>
      <dgm:spPr>
        <a:solidFill>
          <a:srgbClr val="00FF00"/>
        </a:solidFill>
      </dgm:spPr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পশ্চিম পাকিস্তান 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057ED9F-8357-4533-AC96-7C04A649FCD8}" type="parTrans" cxnId="{E0FF3B22-4C51-4D86-A45D-58CA760BFCED}">
      <dgm:prSet/>
      <dgm:spPr/>
      <dgm:t>
        <a:bodyPr/>
        <a:lstStyle/>
        <a:p>
          <a:endParaRPr lang="en-US"/>
        </a:p>
      </dgm:t>
    </dgm:pt>
    <dgm:pt modelId="{E8A97F43-84B0-4590-A6DC-66464EB6F5CF}" type="sibTrans" cxnId="{E0FF3B22-4C51-4D86-A45D-58CA760BFCED}">
      <dgm:prSet/>
      <dgm:spPr/>
      <dgm:t>
        <a:bodyPr/>
        <a:lstStyle/>
        <a:p>
          <a:endParaRPr lang="en-US"/>
        </a:p>
      </dgm:t>
    </dgm:pt>
    <dgm:pt modelId="{D69AA925-79D0-4BF2-BDBC-2099AEF8E608}">
      <dgm:prSet phldrT="[Text]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পূর্ব পাকিস্তান 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208933F-8F16-40D5-98BD-D3502375AA7F}" type="parTrans" cxnId="{D9835D26-A45D-42B9-9027-5446731EFB74}">
      <dgm:prSet/>
      <dgm:spPr/>
      <dgm:t>
        <a:bodyPr/>
        <a:lstStyle/>
        <a:p>
          <a:endParaRPr lang="en-US"/>
        </a:p>
      </dgm:t>
    </dgm:pt>
    <dgm:pt modelId="{4111A57E-C2C9-4B8B-8D1F-4E62D307C6BC}" type="sibTrans" cxnId="{D9835D26-A45D-42B9-9027-5446731EFB74}">
      <dgm:prSet/>
      <dgm:spPr/>
      <dgm:t>
        <a:bodyPr/>
        <a:lstStyle/>
        <a:p>
          <a:endParaRPr lang="en-US"/>
        </a:p>
      </dgm:t>
    </dgm:pt>
    <dgm:pt modelId="{07FB3862-8C72-476E-84F6-2F37E38A0C42}">
      <dgm:prSet phldrT="[Text]"/>
      <dgm:spPr>
        <a:solidFill>
          <a:srgbClr val="FF0000"/>
        </a:solidFill>
      </dgm:spPr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পাকিস্তান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FD48EEB-0F8C-475C-86DC-122249A94727}" type="parTrans" cxnId="{17DA3EAC-77F7-40B0-A0E6-8AC2EE70CF3D}">
      <dgm:prSet/>
      <dgm:spPr/>
      <dgm:t>
        <a:bodyPr/>
        <a:lstStyle/>
        <a:p>
          <a:endParaRPr lang="en-US"/>
        </a:p>
      </dgm:t>
    </dgm:pt>
    <dgm:pt modelId="{DD5CBCBD-7E64-4BA7-A124-B325F4C67752}" type="sibTrans" cxnId="{17DA3EAC-77F7-40B0-A0E6-8AC2EE70CF3D}">
      <dgm:prSet/>
      <dgm:spPr/>
      <dgm:t>
        <a:bodyPr/>
        <a:lstStyle/>
        <a:p>
          <a:endParaRPr lang="en-US"/>
        </a:p>
      </dgm:t>
    </dgm:pt>
    <dgm:pt modelId="{D2BEB3C2-33C1-4405-8F9A-66112E7CAC8E}" type="pres">
      <dgm:prSet presAssocID="{BE68EFE0-BD52-465B-A137-F7D48E9CD4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8B18EA-5F6B-4713-B9CF-D1048028CFA9}" type="pres">
      <dgm:prSet presAssocID="{B2361FD7-A380-4A2E-AF80-2CF0C117BF98}" presName="node" presStyleLbl="node1" presStyleIdx="0" presStyleCnt="3" custScaleX="83936" custScaleY="73531" custLinFactNeighborX="1538" custLinFactNeighborY="73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D1E33-1D0E-43C4-9D95-CAC61696668A}" type="pres">
      <dgm:prSet presAssocID="{E8A97F43-84B0-4590-A6DC-66464EB6F5CF}" presName="sibTrans" presStyleCnt="0"/>
      <dgm:spPr/>
    </dgm:pt>
    <dgm:pt modelId="{66209FFF-3CFA-4AC6-B473-6E5E8FE0093D}" type="pres">
      <dgm:prSet presAssocID="{D69AA925-79D0-4BF2-BDBC-2099AEF8E608}" presName="node" presStyleLbl="node1" presStyleIdx="1" presStyleCnt="3" custScaleX="80200" custScaleY="77035" custLinFactNeighborX="-2779" custLinFactNeighborY="72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B1377-3EF3-4C24-8A42-8292C254BD81}" type="pres">
      <dgm:prSet presAssocID="{4111A57E-C2C9-4B8B-8D1F-4E62D307C6BC}" presName="sibTrans" presStyleCnt="0"/>
      <dgm:spPr/>
    </dgm:pt>
    <dgm:pt modelId="{30DC3F2B-89A0-4787-9C55-2F840EB7A829}" type="pres">
      <dgm:prSet presAssocID="{07FB3862-8C72-476E-84F6-2F37E38A0C42}" presName="node" presStyleLbl="node1" presStyleIdx="2" presStyleCnt="3" custScaleX="94917" custScaleY="53780" custLinFactY="-369" custLinFactNeighborX="-144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3B1F5F-7BE6-43D1-99FB-91707145295B}" type="presOf" srcId="{D69AA925-79D0-4BF2-BDBC-2099AEF8E608}" destId="{66209FFF-3CFA-4AC6-B473-6E5E8FE0093D}" srcOrd="0" destOrd="0" presId="urn:microsoft.com/office/officeart/2005/8/layout/default"/>
    <dgm:cxn modelId="{2686AA90-95FE-49E1-9A0D-C491DBC8DB72}" type="presOf" srcId="{BE68EFE0-BD52-465B-A137-F7D48E9CD4AA}" destId="{D2BEB3C2-33C1-4405-8F9A-66112E7CAC8E}" srcOrd="0" destOrd="0" presId="urn:microsoft.com/office/officeart/2005/8/layout/default"/>
    <dgm:cxn modelId="{CFE07626-8788-4AEE-A1E1-AC9823EE6D8B}" type="presOf" srcId="{07FB3862-8C72-476E-84F6-2F37E38A0C42}" destId="{30DC3F2B-89A0-4787-9C55-2F840EB7A829}" srcOrd="0" destOrd="0" presId="urn:microsoft.com/office/officeart/2005/8/layout/default"/>
    <dgm:cxn modelId="{D9835D26-A45D-42B9-9027-5446731EFB74}" srcId="{BE68EFE0-BD52-465B-A137-F7D48E9CD4AA}" destId="{D69AA925-79D0-4BF2-BDBC-2099AEF8E608}" srcOrd="1" destOrd="0" parTransId="{0208933F-8F16-40D5-98BD-D3502375AA7F}" sibTransId="{4111A57E-C2C9-4B8B-8D1F-4E62D307C6BC}"/>
    <dgm:cxn modelId="{17DA3EAC-77F7-40B0-A0E6-8AC2EE70CF3D}" srcId="{BE68EFE0-BD52-465B-A137-F7D48E9CD4AA}" destId="{07FB3862-8C72-476E-84F6-2F37E38A0C42}" srcOrd="2" destOrd="0" parTransId="{7FD48EEB-0F8C-475C-86DC-122249A94727}" sibTransId="{DD5CBCBD-7E64-4BA7-A124-B325F4C67752}"/>
    <dgm:cxn modelId="{E0FF3B22-4C51-4D86-A45D-58CA760BFCED}" srcId="{BE68EFE0-BD52-465B-A137-F7D48E9CD4AA}" destId="{B2361FD7-A380-4A2E-AF80-2CF0C117BF98}" srcOrd="0" destOrd="0" parTransId="{4057ED9F-8357-4533-AC96-7C04A649FCD8}" sibTransId="{E8A97F43-84B0-4590-A6DC-66464EB6F5CF}"/>
    <dgm:cxn modelId="{BC58B9B0-EAA9-4C2E-9D6D-C001676096D9}" type="presOf" srcId="{B2361FD7-A380-4A2E-AF80-2CF0C117BF98}" destId="{128B18EA-5F6B-4713-B9CF-D1048028CFA9}" srcOrd="0" destOrd="0" presId="urn:microsoft.com/office/officeart/2005/8/layout/default"/>
    <dgm:cxn modelId="{CB6F7AF2-0857-4609-B176-58C5B91304FF}" type="presParOf" srcId="{D2BEB3C2-33C1-4405-8F9A-66112E7CAC8E}" destId="{128B18EA-5F6B-4713-B9CF-D1048028CFA9}" srcOrd="0" destOrd="0" presId="urn:microsoft.com/office/officeart/2005/8/layout/default"/>
    <dgm:cxn modelId="{4777441B-EA58-4956-9785-7320E841495B}" type="presParOf" srcId="{D2BEB3C2-33C1-4405-8F9A-66112E7CAC8E}" destId="{009D1E33-1D0E-43C4-9D95-CAC61696668A}" srcOrd="1" destOrd="0" presId="urn:microsoft.com/office/officeart/2005/8/layout/default"/>
    <dgm:cxn modelId="{960DB05E-C350-40EF-A3D2-6097C310AF0E}" type="presParOf" srcId="{D2BEB3C2-33C1-4405-8F9A-66112E7CAC8E}" destId="{66209FFF-3CFA-4AC6-B473-6E5E8FE0093D}" srcOrd="2" destOrd="0" presId="urn:microsoft.com/office/officeart/2005/8/layout/default"/>
    <dgm:cxn modelId="{2DDD94E7-F67A-4343-A288-357F4895017A}" type="presParOf" srcId="{D2BEB3C2-33C1-4405-8F9A-66112E7CAC8E}" destId="{34DB1377-3EF3-4C24-8A42-8292C254BD81}" srcOrd="3" destOrd="0" presId="urn:microsoft.com/office/officeart/2005/8/layout/default"/>
    <dgm:cxn modelId="{1FBBFEC4-4C8E-4F83-BE44-85D6485DA31F}" type="presParOf" srcId="{D2BEB3C2-33C1-4405-8F9A-66112E7CAC8E}" destId="{30DC3F2B-89A0-4787-9C55-2F840EB7A829}" srcOrd="4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E53E18-F490-4015-98FE-690BCDA0BA2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B6D944-0615-48F6-ADF4-7382E283F908}">
      <dgm:prSet phldrT="[Text]"/>
      <dgm:spPr>
        <a:solidFill>
          <a:srgbClr val="00FF00"/>
        </a:solidFill>
        <a:ln w="47625">
          <a:solidFill>
            <a:srgbClr val="FF0000"/>
          </a:solidFill>
          <a:prstDash val="dashDot"/>
        </a:ln>
      </dgm:spPr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বৈষম্য সমূহঃ 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39B8A7D-4E03-4B56-A977-E37D31508D9A}" type="parTrans" cxnId="{6BD43355-A75C-4C33-B8F2-AA92CB93FD18}">
      <dgm:prSet/>
      <dgm:spPr/>
      <dgm:t>
        <a:bodyPr/>
        <a:lstStyle/>
        <a:p>
          <a:endParaRPr lang="en-US"/>
        </a:p>
      </dgm:t>
    </dgm:pt>
    <dgm:pt modelId="{A0281713-DA86-4BE3-B598-7CEC55AF3C70}" type="sibTrans" cxnId="{6BD43355-A75C-4C33-B8F2-AA92CB93FD18}">
      <dgm:prSet/>
      <dgm:spPr/>
      <dgm:t>
        <a:bodyPr/>
        <a:lstStyle/>
        <a:p>
          <a:endParaRPr lang="en-US"/>
        </a:p>
      </dgm:t>
    </dgm:pt>
    <dgm:pt modelId="{F6872CDB-DA11-42D2-BD64-C142170D28AA}">
      <dgm:prSet phldrT="[Text]" custT="1"/>
      <dgm:spPr>
        <a:solidFill>
          <a:srgbClr val="FF0000"/>
        </a:solidFill>
        <a:ln w="57150">
          <a:solidFill>
            <a:srgbClr val="00B0F0"/>
          </a:solidFill>
        </a:ln>
      </dgm:spPr>
      <dgm:t>
        <a:bodyPr/>
        <a:lstStyle/>
        <a:p>
          <a:r>
            <a: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অর্থনৈতিক ক্ষেত্রে </a:t>
          </a:r>
          <a:endParaRPr lang="en-US" sz="4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B65FBE8-085C-43AF-8B57-36DFAC3F8B1C}" type="parTrans" cxnId="{71702107-0840-4F29-B093-8D6CB29CA289}">
      <dgm:prSet/>
      <dgm:spPr/>
      <dgm:t>
        <a:bodyPr/>
        <a:lstStyle/>
        <a:p>
          <a:endParaRPr lang="en-US"/>
        </a:p>
      </dgm:t>
    </dgm:pt>
    <dgm:pt modelId="{65A59E7A-CEB4-4BA9-B93E-954517DE71DC}" type="sibTrans" cxnId="{71702107-0840-4F29-B093-8D6CB29CA289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23B4169-2956-444A-AC75-71653E942B83}">
      <dgm:prSet phldrT="[Text]" custT="1"/>
      <dgm:spPr>
        <a:solidFill>
          <a:srgbClr val="FFFF00"/>
        </a:solidFill>
        <a:ln w="5715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রাজনৈতিক ক্ষেত্রে  </a:t>
          </a:r>
          <a:endParaRPr lang="en-US" sz="4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225850D-DC98-472F-9C1B-B9E7A927E362}" type="parTrans" cxnId="{B18DF7E6-3A4F-4DE3-987C-CCB6CA2A9230}">
      <dgm:prSet/>
      <dgm:spPr/>
      <dgm:t>
        <a:bodyPr/>
        <a:lstStyle/>
        <a:p>
          <a:endParaRPr lang="en-US"/>
        </a:p>
      </dgm:t>
    </dgm:pt>
    <dgm:pt modelId="{269B9813-4C04-4502-8E49-7B720770A37F}" type="sibTrans" cxnId="{B18DF7E6-3A4F-4DE3-987C-CCB6CA2A9230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ABF2602-7B7B-4CE8-AF15-E39A76E5B72D}">
      <dgm:prSet phldrT="[Text]" custT="1"/>
      <dgm:spPr>
        <a:solidFill>
          <a:srgbClr val="00B0F0"/>
        </a:solidFill>
        <a:ln w="57150">
          <a:solidFill>
            <a:srgbClr val="FF0000"/>
          </a:solidFill>
        </a:ln>
      </dgm:spPr>
      <dgm:t>
        <a:bodyPr/>
        <a:lstStyle/>
        <a:p>
          <a:r>
            <a: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শিক্ষাক্ষেত্রে</a:t>
          </a:r>
          <a:r>
            <a: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21BF0C5-EF06-4C9F-B5D5-C5BF3215C8D2}" type="parTrans" cxnId="{CEE34B60-3E0A-493A-B9A7-84FFAC4DD83F}">
      <dgm:prSet/>
      <dgm:spPr/>
      <dgm:t>
        <a:bodyPr/>
        <a:lstStyle/>
        <a:p>
          <a:endParaRPr lang="en-US"/>
        </a:p>
      </dgm:t>
    </dgm:pt>
    <dgm:pt modelId="{F5C34CB5-B077-4B1C-980A-0930D0783CB8}" type="sibTrans" cxnId="{CEE34B60-3E0A-493A-B9A7-84FFAC4DD83F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24C97E1-D398-4F50-8FAC-7E9469F8A8D0}">
      <dgm:prSet phldrT="[Text]" custT="1"/>
      <dgm:spPr>
        <a:solidFill>
          <a:schemeClr val="accent6">
            <a:lumMod val="75000"/>
          </a:schemeClr>
        </a:solidFill>
        <a:ln w="57150">
          <a:solidFill>
            <a:srgbClr val="7030A0"/>
          </a:solidFill>
        </a:ln>
      </dgm:spPr>
      <dgm:t>
        <a:bodyPr/>
        <a:lstStyle/>
        <a:p>
          <a:r>
            <a: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সাংস্কৃতিক ক্ষেত্রে </a:t>
          </a:r>
          <a:endParaRPr lang="en-US" sz="4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DDE8428-C686-4FCC-A672-9F5AE571788B}" type="parTrans" cxnId="{75CDB1E3-4B12-485F-ABBB-902A716A79F2}">
      <dgm:prSet/>
      <dgm:spPr/>
      <dgm:t>
        <a:bodyPr/>
        <a:lstStyle/>
        <a:p>
          <a:endParaRPr lang="en-US"/>
        </a:p>
      </dgm:t>
    </dgm:pt>
    <dgm:pt modelId="{0CF3649C-5540-44F8-95AF-892C92F88A21}" type="sibTrans" cxnId="{75CDB1E3-4B12-485F-ABBB-902A716A79F2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159A2B7-E8A9-419C-8EBD-BE3B7E941D57}" type="pres">
      <dgm:prSet presAssocID="{2AE53E18-F490-4015-98FE-690BCDA0BA2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B3F798-3BFD-411E-A153-979A2B0DDFF8}" type="pres">
      <dgm:prSet presAssocID="{4BB6D944-0615-48F6-ADF4-7382E283F908}" presName="centerShape" presStyleLbl="node0" presStyleIdx="0" presStyleCnt="1" custScaleX="72512" custScaleY="76328"/>
      <dgm:spPr/>
      <dgm:t>
        <a:bodyPr/>
        <a:lstStyle/>
        <a:p>
          <a:endParaRPr lang="en-US"/>
        </a:p>
      </dgm:t>
    </dgm:pt>
    <dgm:pt modelId="{68DE5005-9516-452A-BF5F-77BA95D7DF9D}" type="pres">
      <dgm:prSet presAssocID="{F6872CDB-DA11-42D2-BD64-C142170D28AA}" presName="node" presStyleLbl="node1" presStyleIdx="0" presStyleCnt="4" custScaleX="201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DB060-EE62-41DD-A987-9AD3F4495943}" type="pres">
      <dgm:prSet presAssocID="{F6872CDB-DA11-42D2-BD64-C142170D28AA}" presName="dummy" presStyleCnt="0"/>
      <dgm:spPr/>
    </dgm:pt>
    <dgm:pt modelId="{D86CD8B9-CBAF-4F37-8676-32D492FAEED0}" type="pres">
      <dgm:prSet presAssocID="{65A59E7A-CEB4-4BA9-B93E-954517DE71D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729BDDB-9836-47E4-943E-427754B31D99}" type="pres">
      <dgm:prSet presAssocID="{523B4169-2956-444A-AC75-71653E942B83}" presName="node" presStyleLbl="node1" presStyleIdx="1" presStyleCnt="4" custScaleX="196416" custScaleY="124052" custRadScaleRad="126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4B3C8-A245-4785-A2DA-8391D77FC4CF}" type="pres">
      <dgm:prSet presAssocID="{523B4169-2956-444A-AC75-71653E942B83}" presName="dummy" presStyleCnt="0"/>
      <dgm:spPr/>
    </dgm:pt>
    <dgm:pt modelId="{77E7D3A0-190F-4161-B286-8FE495EF1A81}" type="pres">
      <dgm:prSet presAssocID="{269B9813-4C04-4502-8E49-7B720770A37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9E640DD-51E5-4355-9CB2-2E174E5F2CCD}" type="pres">
      <dgm:prSet presAssocID="{1ABF2602-7B7B-4CE8-AF15-E39A76E5B72D}" presName="node" presStyleLbl="node1" presStyleIdx="2" presStyleCnt="4" custScaleX="208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2F726-FCCC-45F6-BCA1-FDCDCD4D8CDA}" type="pres">
      <dgm:prSet presAssocID="{1ABF2602-7B7B-4CE8-AF15-E39A76E5B72D}" presName="dummy" presStyleCnt="0"/>
      <dgm:spPr/>
    </dgm:pt>
    <dgm:pt modelId="{F2378AC5-EDA0-4990-AF46-F24D3FA748DD}" type="pres">
      <dgm:prSet presAssocID="{F5C34CB5-B077-4B1C-980A-0930D0783CB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098757B-75D6-4CB0-A081-6672F56C1034}" type="pres">
      <dgm:prSet presAssocID="{324C97E1-D398-4F50-8FAC-7E9469F8A8D0}" presName="node" presStyleLbl="node1" presStyleIdx="3" presStyleCnt="4" custScaleX="201831" custRadScaleRad="116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F2B5B-93EA-4F33-879E-59B36A5D04B2}" type="pres">
      <dgm:prSet presAssocID="{324C97E1-D398-4F50-8FAC-7E9469F8A8D0}" presName="dummy" presStyleCnt="0"/>
      <dgm:spPr/>
    </dgm:pt>
    <dgm:pt modelId="{7D390294-F997-4D61-8697-138CBD0AA761}" type="pres">
      <dgm:prSet presAssocID="{0CF3649C-5540-44F8-95AF-892C92F88A21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A3B7A272-4887-48F7-AE11-00D8ECBB2AE6}" type="presOf" srcId="{0CF3649C-5540-44F8-95AF-892C92F88A21}" destId="{7D390294-F997-4D61-8697-138CBD0AA761}" srcOrd="0" destOrd="0" presId="urn:microsoft.com/office/officeart/2005/8/layout/radial6"/>
    <dgm:cxn modelId="{2AA19FE6-D8FE-4818-9927-9DFD5763A977}" type="presOf" srcId="{1ABF2602-7B7B-4CE8-AF15-E39A76E5B72D}" destId="{69E640DD-51E5-4355-9CB2-2E174E5F2CCD}" srcOrd="0" destOrd="0" presId="urn:microsoft.com/office/officeart/2005/8/layout/radial6"/>
    <dgm:cxn modelId="{71702107-0840-4F29-B093-8D6CB29CA289}" srcId="{4BB6D944-0615-48F6-ADF4-7382E283F908}" destId="{F6872CDB-DA11-42D2-BD64-C142170D28AA}" srcOrd="0" destOrd="0" parTransId="{9B65FBE8-085C-43AF-8B57-36DFAC3F8B1C}" sibTransId="{65A59E7A-CEB4-4BA9-B93E-954517DE71DC}"/>
    <dgm:cxn modelId="{B18DF7E6-3A4F-4DE3-987C-CCB6CA2A9230}" srcId="{4BB6D944-0615-48F6-ADF4-7382E283F908}" destId="{523B4169-2956-444A-AC75-71653E942B83}" srcOrd="1" destOrd="0" parTransId="{A225850D-DC98-472F-9C1B-B9E7A927E362}" sibTransId="{269B9813-4C04-4502-8E49-7B720770A37F}"/>
    <dgm:cxn modelId="{CDDD93B8-A135-4CDC-8C12-C7F86FE6E819}" type="presOf" srcId="{2AE53E18-F490-4015-98FE-690BCDA0BA26}" destId="{2159A2B7-E8A9-419C-8EBD-BE3B7E941D57}" srcOrd="0" destOrd="0" presId="urn:microsoft.com/office/officeart/2005/8/layout/radial6"/>
    <dgm:cxn modelId="{72A86131-4D5E-499F-B0FC-1F1251188A6C}" type="presOf" srcId="{F5C34CB5-B077-4B1C-980A-0930D0783CB8}" destId="{F2378AC5-EDA0-4990-AF46-F24D3FA748DD}" srcOrd="0" destOrd="0" presId="urn:microsoft.com/office/officeart/2005/8/layout/radial6"/>
    <dgm:cxn modelId="{4D934002-CF18-4751-AE8C-D5A98FEBC99B}" type="presOf" srcId="{65A59E7A-CEB4-4BA9-B93E-954517DE71DC}" destId="{D86CD8B9-CBAF-4F37-8676-32D492FAEED0}" srcOrd="0" destOrd="0" presId="urn:microsoft.com/office/officeart/2005/8/layout/radial6"/>
    <dgm:cxn modelId="{5803A959-712D-4E59-9F48-EFC8FA7CF41F}" type="presOf" srcId="{F6872CDB-DA11-42D2-BD64-C142170D28AA}" destId="{68DE5005-9516-452A-BF5F-77BA95D7DF9D}" srcOrd="0" destOrd="0" presId="urn:microsoft.com/office/officeart/2005/8/layout/radial6"/>
    <dgm:cxn modelId="{75CDB1E3-4B12-485F-ABBB-902A716A79F2}" srcId="{4BB6D944-0615-48F6-ADF4-7382E283F908}" destId="{324C97E1-D398-4F50-8FAC-7E9469F8A8D0}" srcOrd="3" destOrd="0" parTransId="{1DDE8428-C686-4FCC-A672-9F5AE571788B}" sibTransId="{0CF3649C-5540-44F8-95AF-892C92F88A21}"/>
    <dgm:cxn modelId="{CEE34B60-3E0A-493A-B9A7-84FFAC4DD83F}" srcId="{4BB6D944-0615-48F6-ADF4-7382E283F908}" destId="{1ABF2602-7B7B-4CE8-AF15-E39A76E5B72D}" srcOrd="2" destOrd="0" parTransId="{E21BF0C5-EF06-4C9F-B5D5-C5BF3215C8D2}" sibTransId="{F5C34CB5-B077-4B1C-980A-0930D0783CB8}"/>
    <dgm:cxn modelId="{32FA85E1-EE5D-46B5-B390-B6B8D9E9F083}" type="presOf" srcId="{523B4169-2956-444A-AC75-71653E942B83}" destId="{C729BDDB-9836-47E4-943E-427754B31D99}" srcOrd="0" destOrd="0" presId="urn:microsoft.com/office/officeart/2005/8/layout/radial6"/>
    <dgm:cxn modelId="{5D55E942-ECCA-4F7A-83A1-E89D2196D50F}" type="presOf" srcId="{4BB6D944-0615-48F6-ADF4-7382E283F908}" destId="{FDB3F798-3BFD-411E-A153-979A2B0DDFF8}" srcOrd="0" destOrd="0" presId="urn:microsoft.com/office/officeart/2005/8/layout/radial6"/>
    <dgm:cxn modelId="{CFBBE345-27F4-481A-B4DE-F8C89AEAA5DD}" type="presOf" srcId="{324C97E1-D398-4F50-8FAC-7E9469F8A8D0}" destId="{2098757B-75D6-4CB0-A081-6672F56C1034}" srcOrd="0" destOrd="0" presId="urn:microsoft.com/office/officeart/2005/8/layout/radial6"/>
    <dgm:cxn modelId="{0BC1AAEB-A3E4-4F32-87C8-FE7BC94EC392}" type="presOf" srcId="{269B9813-4C04-4502-8E49-7B720770A37F}" destId="{77E7D3A0-190F-4161-B286-8FE495EF1A81}" srcOrd="0" destOrd="0" presId="urn:microsoft.com/office/officeart/2005/8/layout/radial6"/>
    <dgm:cxn modelId="{6BD43355-A75C-4C33-B8F2-AA92CB93FD18}" srcId="{2AE53E18-F490-4015-98FE-690BCDA0BA26}" destId="{4BB6D944-0615-48F6-ADF4-7382E283F908}" srcOrd="0" destOrd="0" parTransId="{139B8A7D-4E03-4B56-A977-E37D31508D9A}" sibTransId="{A0281713-DA86-4BE3-B598-7CEC55AF3C70}"/>
    <dgm:cxn modelId="{1275133B-796D-400D-81E5-1B6564D2D4A2}" type="presParOf" srcId="{2159A2B7-E8A9-419C-8EBD-BE3B7E941D57}" destId="{FDB3F798-3BFD-411E-A153-979A2B0DDFF8}" srcOrd="0" destOrd="0" presId="urn:microsoft.com/office/officeart/2005/8/layout/radial6"/>
    <dgm:cxn modelId="{6FA8704B-1738-4AC7-BA54-28D87945E8A5}" type="presParOf" srcId="{2159A2B7-E8A9-419C-8EBD-BE3B7E941D57}" destId="{68DE5005-9516-452A-BF5F-77BA95D7DF9D}" srcOrd="1" destOrd="0" presId="urn:microsoft.com/office/officeart/2005/8/layout/radial6"/>
    <dgm:cxn modelId="{D4AA1626-2E75-4E65-B439-DABE1B27162F}" type="presParOf" srcId="{2159A2B7-E8A9-419C-8EBD-BE3B7E941D57}" destId="{843DB060-EE62-41DD-A987-9AD3F4495943}" srcOrd="2" destOrd="0" presId="urn:microsoft.com/office/officeart/2005/8/layout/radial6"/>
    <dgm:cxn modelId="{80DE3C71-F1BE-4654-A7F4-FBCA46279110}" type="presParOf" srcId="{2159A2B7-E8A9-419C-8EBD-BE3B7E941D57}" destId="{D86CD8B9-CBAF-4F37-8676-32D492FAEED0}" srcOrd="3" destOrd="0" presId="urn:microsoft.com/office/officeart/2005/8/layout/radial6"/>
    <dgm:cxn modelId="{72002725-8CF8-4F6A-9CDA-C10AE5D6F6EF}" type="presParOf" srcId="{2159A2B7-E8A9-419C-8EBD-BE3B7E941D57}" destId="{C729BDDB-9836-47E4-943E-427754B31D99}" srcOrd="4" destOrd="0" presId="urn:microsoft.com/office/officeart/2005/8/layout/radial6"/>
    <dgm:cxn modelId="{2752AF5D-1273-4E1D-81A5-2D0C7979DE1A}" type="presParOf" srcId="{2159A2B7-E8A9-419C-8EBD-BE3B7E941D57}" destId="{21A4B3C8-A245-4785-A2DA-8391D77FC4CF}" srcOrd="5" destOrd="0" presId="urn:microsoft.com/office/officeart/2005/8/layout/radial6"/>
    <dgm:cxn modelId="{00EB158D-E628-408C-A8D9-2C6D06ED16BE}" type="presParOf" srcId="{2159A2B7-E8A9-419C-8EBD-BE3B7E941D57}" destId="{77E7D3A0-190F-4161-B286-8FE495EF1A81}" srcOrd="6" destOrd="0" presId="urn:microsoft.com/office/officeart/2005/8/layout/radial6"/>
    <dgm:cxn modelId="{21DC7681-ABE9-45C0-A1A1-ABC1EA3EA298}" type="presParOf" srcId="{2159A2B7-E8A9-419C-8EBD-BE3B7E941D57}" destId="{69E640DD-51E5-4355-9CB2-2E174E5F2CCD}" srcOrd="7" destOrd="0" presId="urn:microsoft.com/office/officeart/2005/8/layout/radial6"/>
    <dgm:cxn modelId="{7BB4CB0C-BEEA-4AD0-A4F6-EAF54DDCB7CA}" type="presParOf" srcId="{2159A2B7-E8A9-419C-8EBD-BE3B7E941D57}" destId="{AEB2F726-FCCC-45F6-BCA1-FDCDCD4D8CDA}" srcOrd="8" destOrd="0" presId="urn:microsoft.com/office/officeart/2005/8/layout/radial6"/>
    <dgm:cxn modelId="{7AFA5BA9-D12D-4990-AD37-A1CD91332443}" type="presParOf" srcId="{2159A2B7-E8A9-419C-8EBD-BE3B7E941D57}" destId="{F2378AC5-EDA0-4990-AF46-F24D3FA748DD}" srcOrd="9" destOrd="0" presId="urn:microsoft.com/office/officeart/2005/8/layout/radial6"/>
    <dgm:cxn modelId="{969C1A25-8450-4729-92CC-FA5D6A380043}" type="presParOf" srcId="{2159A2B7-E8A9-419C-8EBD-BE3B7E941D57}" destId="{2098757B-75D6-4CB0-A081-6672F56C1034}" srcOrd="10" destOrd="0" presId="urn:microsoft.com/office/officeart/2005/8/layout/radial6"/>
    <dgm:cxn modelId="{7ACC06D4-132A-440E-BCF7-5381CA566D04}" type="presParOf" srcId="{2159A2B7-E8A9-419C-8EBD-BE3B7E941D57}" destId="{FB2F2B5B-93EA-4F33-879E-59B36A5D04B2}" srcOrd="11" destOrd="0" presId="urn:microsoft.com/office/officeart/2005/8/layout/radial6"/>
    <dgm:cxn modelId="{E118F79F-9BE9-4621-B358-D03110A2B694}" type="presParOf" srcId="{2159A2B7-E8A9-419C-8EBD-BE3B7E941D57}" destId="{7D390294-F997-4D61-8697-138CBD0AA761}" srcOrd="12" destOrd="0" presId="urn:microsoft.com/office/officeart/2005/8/layout/radial6"/>
  </dgm:cxnLst>
  <dgm:bg/>
  <dgm:whole>
    <a:ln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D538-CC5E-4B3F-A319-27A9A3CCE2CE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0159-08C9-494F-8296-09F4384E3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D538-CC5E-4B3F-A319-27A9A3CCE2CE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0159-08C9-494F-8296-09F4384E3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D538-CC5E-4B3F-A319-27A9A3CCE2CE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0159-08C9-494F-8296-09F4384E3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D538-CC5E-4B3F-A319-27A9A3CCE2CE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0159-08C9-494F-8296-09F4384E3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D538-CC5E-4B3F-A319-27A9A3CCE2CE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0159-08C9-494F-8296-09F4384E3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D538-CC5E-4B3F-A319-27A9A3CCE2CE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0159-08C9-494F-8296-09F4384E3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D538-CC5E-4B3F-A319-27A9A3CCE2CE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0159-08C9-494F-8296-09F4384E3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D538-CC5E-4B3F-A319-27A9A3CCE2CE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0159-08C9-494F-8296-09F4384E3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D538-CC5E-4B3F-A319-27A9A3CCE2CE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0159-08C9-494F-8296-09F4384E3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D538-CC5E-4B3F-A319-27A9A3CCE2CE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0159-08C9-494F-8296-09F4384E3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D538-CC5E-4B3F-A319-27A9A3CCE2CE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0159-08C9-494F-8296-09F4384E3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4D538-CC5E-4B3F-A319-27A9A3CCE2CE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D0159-08C9-494F-8296-09F4384E3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838200"/>
            <a:ext cx="7924800" cy="4419600"/>
          </a:xfrm>
          <a:prstGeom prst="rect">
            <a:avLst/>
          </a:prstGeom>
          <a:solidFill>
            <a:srgbClr val="00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3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990600"/>
            <a:ext cx="33528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সুপ্রিয় শিক্ষার্থীরা,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lag of the United Kingdom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7010400" cy="3505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4114800"/>
            <a:ext cx="2133600" cy="10668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ইংল্যান্ড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971800" y="4343400"/>
            <a:ext cx="13716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8200" y="4114800"/>
            <a:ext cx="3429000" cy="10668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১৭৫৭, ২৩ জুন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5410200"/>
            <a:ext cx="56388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১৯৪৭, ১৪ই আগস্ট ও ১৫ আগস্ট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mazon.com : Anley Fly Breeze 3x5 Feet Pakistan Flag - Vivid Color and Fade  Proof - Canvas Header and Double Stitched - Islamic Republic of Pakistan  Flags Polyester with Brass Grommets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914400" y="304800"/>
            <a:ext cx="7485998" cy="462135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62000" y="5334000"/>
            <a:ext cx="76200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পাকিস্তান (১৯৪৭ সালের ১৪ ই আগস্ট)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lag of India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6705600" cy="447040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09600" y="5334000"/>
            <a:ext cx="7620000" cy="10668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ভারত (১৯৪৭ সালের ১৫ ই আগস্ট) 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mazon.com : Anley Fly Breeze 3x5 Feet Pakistan Flag - Vivid Color and Fade  Proof - Canvas Header and Double Stitched - Islamic Republic of Pakistan  Flags Polyester with Brass Grommets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533400" y="196394"/>
            <a:ext cx="4648200" cy="2869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Flag of India - Wikipe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1" y="3581400"/>
            <a:ext cx="4648200" cy="30988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5486400" y="533400"/>
            <a:ext cx="19812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5600" y="2667000"/>
            <a:ext cx="1981200" cy="6096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495800"/>
            <a:ext cx="2667000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ভারতীয় </a:t>
            </a: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উপমহাদেশ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752600" y="3276600"/>
            <a:ext cx="457200" cy="1066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2895600" y="5105400"/>
            <a:ext cx="11430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609600"/>
          <a:ext cx="8305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609600"/>
            <a:ext cx="2743200" cy="1066800"/>
            <a:chOff x="1820713" y="289833"/>
            <a:chExt cx="4526920" cy="1538972"/>
          </a:xfrm>
        </p:grpSpPr>
        <p:sp>
          <p:nvSpPr>
            <p:cNvPr id="3" name="Rectangle 2"/>
            <p:cNvSpPr/>
            <p:nvPr/>
          </p:nvSpPr>
          <p:spPr>
            <a:xfrm>
              <a:off x="1820713" y="289833"/>
              <a:ext cx="4526920" cy="153897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1820713" y="289833"/>
              <a:ext cx="4526920" cy="153897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60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পাকিস্তান</a:t>
              </a:r>
              <a:endParaRPr lang="en-US" sz="60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L-Shape 4"/>
          <p:cNvSpPr/>
          <p:nvPr/>
        </p:nvSpPr>
        <p:spPr>
          <a:xfrm>
            <a:off x="1676400" y="1676400"/>
            <a:ext cx="1143000" cy="2743200"/>
          </a:xfrm>
          <a:prstGeom prst="corner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895600" y="3352800"/>
            <a:ext cx="3520215" cy="1330819"/>
            <a:chOff x="4347918" y="2559727"/>
            <a:chExt cx="3825015" cy="2204439"/>
          </a:xfrm>
        </p:grpSpPr>
        <p:sp>
          <p:nvSpPr>
            <p:cNvPr id="7" name="Rectangle 6"/>
            <p:cNvSpPr/>
            <p:nvPr/>
          </p:nvSpPr>
          <p:spPr>
            <a:xfrm>
              <a:off x="4347918" y="2559727"/>
              <a:ext cx="3825015" cy="220443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4347918" y="2559727"/>
              <a:ext cx="3825015" cy="2204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60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পূর্ব পাকিস্তান </a:t>
              </a:r>
              <a:endParaRPr lang="en-US" sz="60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895600" y="4953001"/>
            <a:ext cx="3520215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7543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হলো?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onth of language movement begins Saturday - National - observerbd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6172200" cy="31302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457200" y="4953000"/>
            <a:ext cx="8229600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 পাকিস্তানের শতকরা ৫৬ ভাগ মানুষের মাতৃভাষা ছিল বাংলা।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DF] EDUCATIONAL DISPARITY IN EAST AND WEST PAKISTAN , 1947 – 71 : WAS EAST  PAKISTAN DISCRIMINATED AGAINST ? | Semantic Scho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751981" cy="4191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304800"/>
            <a:ext cx="25146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 হার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The emergence of Bangladesh | theindependentbd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597" y="1371600"/>
            <a:ext cx="8025003" cy="4495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304800"/>
            <a:ext cx="2971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মাথা পিছু আয়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DF] EDUCATIONAL DISPARITY IN EAST AND WEST PAKISTAN , 1947 – 71 : WAS EAST  PAKISTAN DISCRIMINATED AGAINST ? | Semantic Scho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 flipV="1">
            <a:off x="609600" y="1278092"/>
            <a:ext cx="7772400" cy="443690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304800"/>
            <a:ext cx="42672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অর্থনৈতিকভাবে বৈষম্য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9600"/>
            <a:ext cx="35814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পরিচিতিঃ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1981200"/>
            <a:ext cx="8458200" cy="3657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bn-BD" sz="5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চৌধুরী (সিনিয়র শিক্ষক)</a:t>
            </a:r>
          </a:p>
          <a:p>
            <a:pPr algn="just"/>
            <a:r>
              <a:rPr lang="bn-BD" sz="5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শহীদ আব্দুল আলী একাডেমি</a:t>
            </a:r>
          </a:p>
          <a:p>
            <a:pPr algn="just"/>
            <a:r>
              <a:rPr lang="bn-BD" sz="5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রাঙামাটি সদর, রাঙামাটি পার্বত্য জেলা। </a:t>
            </a:r>
            <a:endParaRPr lang="en-US" sz="5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954 | Bangladesh Genocide Archi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85800"/>
            <a:ext cx="6066582" cy="441960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914400" y="5334000"/>
            <a:ext cx="7162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১৯৫৪ সালের যুক্তফ্রন্ট নির্বাচনে জয়লাভ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ife of Bangabandhu: A timeline | Dhaka Tribu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0"/>
            <a:ext cx="6038903" cy="3864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90600" y="4953000"/>
            <a:ext cx="68580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১৯৫৬ সালের শিক্ষা আন্দোলন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P-ED: The six-point charter of freedom for Bangalis | Dhaka Tribu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14400"/>
            <a:ext cx="6019800" cy="3804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447800" y="5105400"/>
            <a:ext cx="62484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১৯৬৬ সালের ছয় দফা আন্দোলন 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Bangabandhu appealed to people before the 1970 election | Dhaka Tribu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685801"/>
            <a:ext cx="5410200" cy="385476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43000" y="4876800"/>
            <a:ext cx="7620000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১৯৭০ সালের সাধারণ নির্বাচন আওয়ামীলীগের নেতৃত্বে জয়লাভ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57200" y="533400"/>
          <a:ext cx="8153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গ্রেফতার বঙ্গবন্ধু হত্যায় মৃত্যুদণ্ড প্রাপ্ত আবদুল মাজেদ : রিপোর্ট - Abdul  Mazed, one of the convicts of Sheikh Mujibur Rahman, arrested in  Bangladesh, reports , Bangla N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23911"/>
            <a:ext cx="5834148" cy="32865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81000" y="4572000"/>
            <a:ext cx="5257800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১৯৭১ সালের ৭ মার্চ সেই ঐতিহাসিক ভাষণ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8600"/>
            <a:ext cx="2362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EARN BENGALI HISTORY - THE BLACK NIGHT OF MARCH 25 1971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132" y="133350"/>
            <a:ext cx="7755468" cy="4362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85800" y="4724400"/>
            <a:ext cx="8229600" cy="2057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১৯৭১ সালের ২৫ মার্চ পশ্চিম পাকিস্তানি সৈন্যরা সারা পূর্ব পাকিস্তানে রাতের অন্ধকারে ঘুমন্ত মানুষের উপর নির্মমভাবে ঝাঁপিয়ে পরে। শহিদ হন সাংবাদিক, শিল্পী, শিক্ষক, রাজনীতি ব্যক্তিত্ব, আরো অনেকে।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om the archives: Awami League's role in the history of Bangladesh | Dhaka  Tribu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6934199" cy="3889528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685800" y="4572000"/>
            <a:ext cx="8229600" cy="2209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১৯৭১ সালের ২৫ মার্চ পশ্চিম পাকিস্তানি সৈন্যরা বঙ্গবন্ধু শেখ মুজিবুর রহমান কে গ্রেফতার করার পূর্ব মুহূর্তে ২৬ মার্চ এর প্রথম প্রহরে তিনি বাংলাদেশের স্বাধীনতার ঘোষণা দেন।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1"/>
            <a:ext cx="1981200" cy="22490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2400"/>
            <a:ext cx="2282573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657600"/>
            <a:ext cx="21336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429000"/>
            <a:ext cx="2438400" cy="23188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76200" y="2667000"/>
            <a:ext cx="30480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তাজউদ্দীন আহমেদ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2590800"/>
            <a:ext cx="33528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এইচ এম কামরুজ্জামান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5943600"/>
            <a:ext cx="33528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 মনসুর আলী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8800" y="5943600"/>
            <a:ext cx="33528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সৈয়দ নজরুল ইসলাম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304800"/>
            <a:ext cx="2286000" cy="5562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১৯৭১ সালের ১৭ এপ্রিল, কুষ্টিয়া জেলার মেহেরপুরের বৈদ্যনাথ তলায় দেশ পরিচালনা করার জন্য  অস্থায়ী মুজিব নগর সরকার গঠিত হয়।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tellections on the month of December 1971 | 2018-12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830" y="152400"/>
            <a:ext cx="4622169" cy="2790635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6" descr="Solved: Local Guides Connect - March: The Birth History of Bangladesh -  Local Guides Conne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663988"/>
            <a:ext cx="4700453" cy="28892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5334000" y="228600"/>
            <a:ext cx="3505200" cy="30480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 মার্চ এর ভাষণে বাঙ্গালি জাতি </a:t>
            </a:r>
            <a:r>
              <a:rPr lang="bn-BD" sz="3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উদ্বুদ্ধ হয়ে </a:t>
            </a:r>
            <a:r>
              <a:rPr lang="bn-BD" sz="3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স্বাধীনতা সংগ্রামে পশ্চিম পাকিস্তানী সৈন্যদের ওপর ঝাঁপিয়ে পরে। </a:t>
            </a:r>
            <a:endParaRPr lang="en-US" sz="3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048000"/>
            <a:ext cx="3505200" cy="3733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দীর্ঘ নয় মাস সশস্ত্র সংগ্রামের পর পশ্চিমা শাসক গোষ্ঠী পূর্ব পাকিস্তানের যৌথ বাহিনীর নিকট আত্মসমর্পন করতে রাজি হয়। </a:t>
            </a:r>
            <a:endParaRPr lang="en-US" sz="3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71600"/>
            <a:ext cx="8610600" cy="2971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৬ষ্ঠ</a:t>
            </a:r>
          </a:p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শাখাঃ ক/খ </a:t>
            </a:r>
          </a:p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4419600"/>
            <a:ext cx="8229600" cy="2209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১৯৭১ সালের ১৬ ডিসেম্বর পশ্চিম পাকিস্তানের পক্ষে লেঃ জেনারেল নিয়াজী ৯৩ হাজার সৈন্য নিয়ে যৌথ বাহিনীর পক্ষে লেঃ জেনারেল জগজিৎ সিং অরোরার নিকট আত্মসমর্পন করেন।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"/>
            <a:ext cx="7010400" cy="392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90600"/>
            <a:ext cx="7924800" cy="3886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/>
          <p:cNvSpPr/>
          <p:nvPr/>
        </p:nvSpPr>
        <p:spPr>
          <a:xfrm>
            <a:off x="3048000" y="1600200"/>
            <a:ext cx="2667000" cy="2438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5334000"/>
            <a:ext cx="74676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 সবুজের পতাকা আমাদের সকলের অহংকার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he Embassy of Bangladesh in Washington DC - Father of the N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58317"/>
            <a:ext cx="4114800" cy="4899484"/>
          </a:xfrm>
          <a:prstGeom prst="rect">
            <a:avLst/>
          </a:prstGeom>
          <a:ln w="228600" cap="sq" cmpd="thickThin">
            <a:solidFill>
              <a:srgbClr val="66FF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609600" y="5562600"/>
            <a:ext cx="8001000" cy="1066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জাতির জনক বঙ্গবন্ধু শেখ মুজিবুর রহমান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04800"/>
            <a:ext cx="2819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76400"/>
            <a:ext cx="8686800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মুক্তিযুদ্ধে আমরা বিজয় অর্জন করি কবে?</a:t>
            </a:r>
          </a:p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। বাংলাদেশের স্বাধীনতার ঘোষণা করেন কে?</a:t>
            </a:r>
          </a:p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‘পাকিস্তান’ নামক রাস্ট্রের জন্ম হয়েছিল কত সালে?</a:t>
            </a:r>
          </a:p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কত সালে বাংলাদেশ স্বাধীন হয়?</a:t>
            </a:r>
          </a:p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বাংলাদেশের মুক্তিযুদ্ধ কখন হয়েছিল? </a:t>
            </a:r>
          </a:p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 পাকিস্তান অংশটি কত অংশে বিভক্ত ছিল?</a:t>
            </a:r>
          </a:p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৭। কত সালের নির্বাচনে বাঙ্গালি নিরঙ্কুশ বিজয় অর্জন করে?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209800" y="381000"/>
            <a:ext cx="4419600" cy="1143000"/>
          </a:xfrm>
          <a:prstGeom prst="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667000"/>
            <a:ext cx="8305800" cy="1981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স্বাধীনতা সংগ্রামের অনুপ্রেরণা হিসেবে ১৯৭১ সালের ৭ই মার্চ ঐতিহাসিক ভাষণের গুরত্ব ব্যাখ্যা কর?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8200" y="685800"/>
            <a:ext cx="7086600" cy="4648200"/>
          </a:xfrm>
          <a:prstGeom prst="ellipse">
            <a:avLst/>
          </a:prstGeom>
          <a:solidFill>
            <a:srgbClr val="FF0000"/>
          </a:solidFill>
          <a:ln w="2413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দেখা হবে--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olved: Local Guides Connect - March: The Birth History of Bangladesh -  Local Guides Conn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347212"/>
            <a:ext cx="4700453" cy="28892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4" descr="Intellections on the month of December 1971 | 2018-12-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89" y="304800"/>
            <a:ext cx="4545811" cy="2744534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5334000" y="533400"/>
            <a:ext cx="3429000" cy="9906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যুদ্ধে যাওয়ার প্রস্তুতি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267200"/>
            <a:ext cx="33528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যুদ্ধে শহিদ হওয়া লাশের সারি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76400" y="0"/>
            <a:ext cx="6858000" cy="6858000"/>
            <a:chOff x="1676400" y="0"/>
            <a:chExt cx="6858000" cy="6858000"/>
          </a:xfrm>
        </p:grpSpPr>
        <p:sp>
          <p:nvSpPr>
            <p:cNvPr id="2" name="Rectangle 1"/>
            <p:cNvSpPr/>
            <p:nvPr/>
          </p:nvSpPr>
          <p:spPr>
            <a:xfrm>
              <a:off x="1752600" y="762000"/>
              <a:ext cx="6781800" cy="3276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676400" y="0"/>
              <a:ext cx="76200" cy="6858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lowchart: Connector 3"/>
          <p:cNvSpPr/>
          <p:nvPr/>
        </p:nvSpPr>
        <p:spPr>
          <a:xfrm>
            <a:off x="3657600" y="1219200"/>
            <a:ext cx="2438400" cy="2286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686800" cy="2819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পাঠঃ বাংলাদেশের ইতিহাস </a:t>
            </a:r>
          </a:p>
          <a:p>
            <a:pPr algn="just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প্রথম</a:t>
            </a:r>
          </a:p>
          <a:p>
            <a:pPr algn="just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১ ও ২ </a:t>
            </a:r>
          </a:p>
          <a:p>
            <a:pPr algn="just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(বাংলাদেশের মুক্তিযুদ্ধ ও মুক্তিযুদ্ধের পঠভূমি) 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ttps://tse4.mm.bing.net/th?id=OIP.4ErSjF-Zd8laJqSRySuSpwHaJQ&amp;pid=Api&amp;P=0&amp;w=300&amp;h=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612703"/>
            <a:ext cx="2362199" cy="2940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152400"/>
            <a:ext cx="2743200" cy="1219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00200"/>
            <a:ext cx="8686800" cy="472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প্রিয় শিক্ষর্থীরা যা শিখতে পারবে------</a:t>
            </a:r>
          </a:p>
          <a:p>
            <a:pPr algn="ctr"/>
            <a:endParaRPr lang="bn-BD" sz="105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কিভাবে বাংলাদেশ নামক রাষ্ট্রটির জন্ম হলো তা </a:t>
            </a:r>
          </a:p>
          <a:p>
            <a:pPr algn="just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বলতে পারবে।</a:t>
            </a:r>
          </a:p>
          <a:p>
            <a:pPr algn="just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মুক্তিযুদ্ধের কারণগুলো ব্যাখ্যা করতে পারবে।</a:t>
            </a:r>
          </a:p>
          <a:p>
            <a:pPr algn="just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মুক্তিযুদ্ধে বঙ্গবন্ধু শেখ মুজিবুর রহমান এর </a:t>
            </a:r>
          </a:p>
          <a:p>
            <a:pPr algn="just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অবদান সম্পর্কে বর্ণনা করতে পারবে।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শহীদ নবাব সিরাজউদ্দৌল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1000"/>
            <a:ext cx="6629400" cy="4419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19200" y="5257800"/>
            <a:ext cx="6629400" cy="990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 সিরাজউদ্দৌলা 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idesh.com: Literature: 'ভুলনা বাঙালি-ভুলনা পলাশী!'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457199"/>
            <a:ext cx="6101792" cy="45704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04800" y="5638800"/>
            <a:ext cx="3124200" cy="10668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পলাশির আম্রকানন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0" y="5638800"/>
            <a:ext cx="3124200" cy="10668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১৭৫৭, ২৩ জুন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466</Words>
  <Application>Microsoft Office PowerPoint</Application>
  <PresentationFormat>On-screen Show (4:3)</PresentationFormat>
  <Paragraphs>80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82</cp:revision>
  <dcterms:created xsi:type="dcterms:W3CDTF">2021-04-17T11:53:09Z</dcterms:created>
  <dcterms:modified xsi:type="dcterms:W3CDTF">2021-04-20T04:12:15Z</dcterms:modified>
</cp:coreProperties>
</file>