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0" r:id="rId3"/>
    <p:sldId id="261" r:id="rId4"/>
    <p:sldId id="259" r:id="rId5"/>
    <p:sldId id="258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FF33"/>
    <a:srgbClr val="A7E8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B4C1A-8955-446A-8E83-271F79F6078E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55116-E2A7-4848-B555-677549A4A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8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55116-E2A7-4848-B555-677549A4A5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এখানে ট্রীগার আছে। এই স্লাইডের  ছবির উপর চাপ দিলে দেখাবে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55116-E2A7-4848-B555-677549A4A5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55116-E2A7-4848-B555-677549A4A5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এখানে ট্রীগার আছে। এই স্লাইডের  ছবির উপর চাপ দিলে দেখাবে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55116-E2A7-4848-B555-677549A4A5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90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55116-E2A7-4848-B555-677549A4A5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87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55116-E2A7-4848-B555-677549A4A5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82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55116-E2A7-4848-B555-677549A4A5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97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55116-E2A7-4848-B555-677549A4A5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48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55116-E2A7-4848-B555-677549A4A5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7B73-230D-4C90-B64F-228E034DA2F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8336-C513-45E8-8D3A-3990A8E8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8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7B73-230D-4C90-B64F-228E034DA2F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8336-C513-45E8-8D3A-3990A8E8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8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7B73-230D-4C90-B64F-228E034DA2F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8336-C513-45E8-8D3A-3990A8E8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8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7B73-230D-4C90-B64F-228E034DA2F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8336-C513-45E8-8D3A-3990A8E8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1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7B73-230D-4C90-B64F-228E034DA2F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8336-C513-45E8-8D3A-3990A8E8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4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7B73-230D-4C90-B64F-228E034DA2F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8336-C513-45E8-8D3A-3990A8E8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8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7B73-230D-4C90-B64F-228E034DA2F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8336-C513-45E8-8D3A-3990A8E8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7B73-230D-4C90-B64F-228E034DA2F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8336-C513-45E8-8D3A-3990A8E8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4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7B73-230D-4C90-B64F-228E034DA2F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8336-C513-45E8-8D3A-3990A8E8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3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7B73-230D-4C90-B64F-228E034DA2F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8336-C513-45E8-8D3A-3990A8E8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0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7B73-230D-4C90-B64F-228E034DA2F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8336-C513-45E8-8D3A-3990A8E8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5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97B73-230D-4C90-B64F-228E034DA2F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C8336-C513-45E8-8D3A-3990A8E8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9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C95B303E-E531-490A-91EF-47FCD90C688F}"/>
              </a:ext>
            </a:extLst>
          </p:cNvPr>
          <p:cNvGrpSpPr/>
          <p:nvPr/>
        </p:nvGrpSpPr>
        <p:grpSpPr>
          <a:xfrm>
            <a:off x="126609" y="-1"/>
            <a:ext cx="8918918" cy="6752457"/>
            <a:chOff x="-65212" y="-27"/>
            <a:chExt cx="12320153" cy="6752483"/>
          </a:xfrm>
        </p:grpSpPr>
        <p:sp>
          <p:nvSpPr>
            <p:cNvPr id="2" name="Star: 5 Points 1">
              <a:extLst>
                <a:ext uri="{FF2B5EF4-FFF2-40B4-BE49-F238E27FC236}">
                  <a16:creationId xmlns:a16="http://schemas.microsoft.com/office/drawing/2014/main" id="{59ED35A0-CD3D-4113-B9D9-C287FE906036}"/>
                </a:ext>
              </a:extLst>
            </p:cNvPr>
            <p:cNvSpPr/>
            <p:nvPr/>
          </p:nvSpPr>
          <p:spPr>
            <a:xfrm>
              <a:off x="0" y="1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D2859165-1425-45F2-8D15-94902549DA80}"/>
                </a:ext>
              </a:extLst>
            </p:cNvPr>
            <p:cNvSpPr/>
            <p:nvPr/>
          </p:nvSpPr>
          <p:spPr>
            <a:xfrm>
              <a:off x="422031" y="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7277F649-8F33-45CB-89BF-1D571FD93145}"/>
                </a:ext>
              </a:extLst>
            </p:cNvPr>
            <p:cNvSpPr/>
            <p:nvPr/>
          </p:nvSpPr>
          <p:spPr>
            <a:xfrm>
              <a:off x="844062" y="-1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8B260546-85C8-4EE0-AB40-7556EACA934A}"/>
                </a:ext>
              </a:extLst>
            </p:cNvPr>
            <p:cNvSpPr/>
            <p:nvPr/>
          </p:nvSpPr>
          <p:spPr>
            <a:xfrm>
              <a:off x="1266093" y="-2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DA1C7728-6AC0-456B-B167-88EEE15E1860}"/>
                </a:ext>
              </a:extLst>
            </p:cNvPr>
            <p:cNvSpPr/>
            <p:nvPr/>
          </p:nvSpPr>
          <p:spPr>
            <a:xfrm>
              <a:off x="1688124" y="-3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8FF1A6B9-7892-485E-8280-F4C6FBBFFFB8}"/>
                </a:ext>
              </a:extLst>
            </p:cNvPr>
            <p:cNvSpPr/>
            <p:nvPr/>
          </p:nvSpPr>
          <p:spPr>
            <a:xfrm>
              <a:off x="2110155" y="-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086DD38C-20B6-47CF-9D55-048F66969CAC}"/>
                </a:ext>
              </a:extLst>
            </p:cNvPr>
            <p:cNvSpPr/>
            <p:nvPr/>
          </p:nvSpPr>
          <p:spPr>
            <a:xfrm>
              <a:off x="2532186" y="-5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1BB0031A-211A-4806-8531-757B56C93A36}"/>
                </a:ext>
              </a:extLst>
            </p:cNvPr>
            <p:cNvSpPr/>
            <p:nvPr/>
          </p:nvSpPr>
          <p:spPr>
            <a:xfrm>
              <a:off x="2954217" y="-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35FD394D-4A8F-43DE-B995-43CBF6C08699}"/>
                </a:ext>
              </a:extLst>
            </p:cNvPr>
            <p:cNvSpPr/>
            <p:nvPr/>
          </p:nvSpPr>
          <p:spPr>
            <a:xfrm>
              <a:off x="3376248" y="-7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C3116332-530E-4A32-9212-5DC7B2C7B8AD}"/>
                </a:ext>
              </a:extLst>
            </p:cNvPr>
            <p:cNvSpPr/>
            <p:nvPr/>
          </p:nvSpPr>
          <p:spPr>
            <a:xfrm>
              <a:off x="3798279" y="-8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D4BAC4B4-CEE6-46FC-B655-C8B9CDA17D5B}"/>
                </a:ext>
              </a:extLst>
            </p:cNvPr>
            <p:cNvSpPr/>
            <p:nvPr/>
          </p:nvSpPr>
          <p:spPr>
            <a:xfrm>
              <a:off x="4220310" y="-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8A0AE6A5-1C1E-43BD-94F8-EDCFB6089901}"/>
                </a:ext>
              </a:extLst>
            </p:cNvPr>
            <p:cNvSpPr/>
            <p:nvPr/>
          </p:nvSpPr>
          <p:spPr>
            <a:xfrm>
              <a:off x="4642341" y="-1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2E6C87-3773-430A-9CD7-EC7B772C6098}"/>
                </a:ext>
              </a:extLst>
            </p:cNvPr>
            <p:cNvSpPr/>
            <p:nvPr/>
          </p:nvSpPr>
          <p:spPr>
            <a:xfrm>
              <a:off x="5064372" y="-11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C84198C5-00D5-4E0C-A0EF-AED1B248F0AA}"/>
                </a:ext>
              </a:extLst>
            </p:cNvPr>
            <p:cNvSpPr/>
            <p:nvPr/>
          </p:nvSpPr>
          <p:spPr>
            <a:xfrm>
              <a:off x="5486403" y="-12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0C2BDBBA-5CB0-467D-85EB-E45926727560}"/>
                </a:ext>
              </a:extLst>
            </p:cNvPr>
            <p:cNvSpPr/>
            <p:nvPr/>
          </p:nvSpPr>
          <p:spPr>
            <a:xfrm>
              <a:off x="5908434" y="-13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ED850D9A-6D57-4466-BC08-8D5ED33B948D}"/>
                </a:ext>
              </a:extLst>
            </p:cNvPr>
            <p:cNvSpPr/>
            <p:nvPr/>
          </p:nvSpPr>
          <p:spPr>
            <a:xfrm>
              <a:off x="6330465" y="-1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BDD1D20-1A19-4338-B652-AB65575063A4}"/>
                </a:ext>
              </a:extLst>
            </p:cNvPr>
            <p:cNvSpPr/>
            <p:nvPr/>
          </p:nvSpPr>
          <p:spPr>
            <a:xfrm>
              <a:off x="6752496" y="-15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5B0F729-3C89-419B-B986-DA19EA9F7FE6}"/>
                </a:ext>
              </a:extLst>
            </p:cNvPr>
            <p:cNvSpPr/>
            <p:nvPr/>
          </p:nvSpPr>
          <p:spPr>
            <a:xfrm>
              <a:off x="7174527" y="-16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CD87FEE5-7C27-4149-8D0B-52C6086BD65E}"/>
                </a:ext>
              </a:extLst>
            </p:cNvPr>
            <p:cNvSpPr/>
            <p:nvPr/>
          </p:nvSpPr>
          <p:spPr>
            <a:xfrm>
              <a:off x="7596558" y="-17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7972BA7A-E602-45BC-92ED-8A7CE446AF35}"/>
                </a:ext>
              </a:extLst>
            </p:cNvPr>
            <p:cNvSpPr/>
            <p:nvPr/>
          </p:nvSpPr>
          <p:spPr>
            <a:xfrm>
              <a:off x="8018589" y="-18"/>
              <a:ext cx="422031" cy="562707"/>
            </a:xfrm>
            <a:prstGeom prst="star5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9EE7054B-32D9-42C3-9EC4-BB77899CAA07}"/>
                </a:ext>
              </a:extLst>
            </p:cNvPr>
            <p:cNvSpPr/>
            <p:nvPr/>
          </p:nvSpPr>
          <p:spPr>
            <a:xfrm>
              <a:off x="8440620" y="-1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69ECD997-32CD-49C9-9843-9EDD48A95567}"/>
                </a:ext>
              </a:extLst>
            </p:cNvPr>
            <p:cNvSpPr/>
            <p:nvPr/>
          </p:nvSpPr>
          <p:spPr>
            <a:xfrm>
              <a:off x="8862651" y="-20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77C04E1A-22ED-475B-8EB3-D2B6A56A2463}"/>
                </a:ext>
              </a:extLst>
            </p:cNvPr>
            <p:cNvSpPr/>
            <p:nvPr/>
          </p:nvSpPr>
          <p:spPr>
            <a:xfrm>
              <a:off x="9284682" y="-2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CAE70C3C-FBBE-44A4-8AC3-C0DF0F88C149}"/>
                </a:ext>
              </a:extLst>
            </p:cNvPr>
            <p:cNvSpPr/>
            <p:nvPr/>
          </p:nvSpPr>
          <p:spPr>
            <a:xfrm>
              <a:off x="9706713" y="-2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8E3C746A-9CEC-4CFB-A583-AD1A7C217A1E}"/>
                </a:ext>
              </a:extLst>
            </p:cNvPr>
            <p:cNvSpPr/>
            <p:nvPr/>
          </p:nvSpPr>
          <p:spPr>
            <a:xfrm>
              <a:off x="10128744" y="-23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3755CC7C-3B8E-49E9-B6D5-94E81A2FCCB2}"/>
                </a:ext>
              </a:extLst>
            </p:cNvPr>
            <p:cNvSpPr/>
            <p:nvPr/>
          </p:nvSpPr>
          <p:spPr>
            <a:xfrm>
              <a:off x="10550775" y="-2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3880F77F-AD83-4AF3-B2E0-E82B070736BF}"/>
                </a:ext>
              </a:extLst>
            </p:cNvPr>
            <p:cNvSpPr/>
            <p:nvPr/>
          </p:nvSpPr>
          <p:spPr>
            <a:xfrm>
              <a:off x="10972806" y="-25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530E1EF5-74E0-4FD1-9C16-BAB807137F08}"/>
                </a:ext>
              </a:extLst>
            </p:cNvPr>
            <p:cNvSpPr/>
            <p:nvPr/>
          </p:nvSpPr>
          <p:spPr>
            <a:xfrm>
              <a:off x="11394837" y="-2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66517FA2-132A-4B5D-BD8D-9EA291BAD2AB}"/>
                </a:ext>
              </a:extLst>
            </p:cNvPr>
            <p:cNvSpPr/>
            <p:nvPr/>
          </p:nvSpPr>
          <p:spPr>
            <a:xfrm>
              <a:off x="11816868" y="-27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729D9099-6161-4E7D-B904-48B46266D12B}"/>
                </a:ext>
              </a:extLst>
            </p:cNvPr>
            <p:cNvSpPr/>
            <p:nvPr/>
          </p:nvSpPr>
          <p:spPr>
            <a:xfrm>
              <a:off x="11816868" y="56268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978B84CA-7B5D-41B4-A8AE-A497DF18D186}"/>
                </a:ext>
              </a:extLst>
            </p:cNvPr>
            <p:cNvSpPr/>
            <p:nvPr/>
          </p:nvSpPr>
          <p:spPr>
            <a:xfrm>
              <a:off x="11816868" y="1125387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B9CA0C06-8280-4FE0-B056-888DF4EAD7B8}"/>
                </a:ext>
              </a:extLst>
            </p:cNvPr>
            <p:cNvSpPr/>
            <p:nvPr/>
          </p:nvSpPr>
          <p:spPr>
            <a:xfrm>
              <a:off x="11800826" y="1688094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5 Points 33">
              <a:extLst>
                <a:ext uri="{FF2B5EF4-FFF2-40B4-BE49-F238E27FC236}">
                  <a16:creationId xmlns:a16="http://schemas.microsoft.com/office/drawing/2014/main" id="{46CEF05C-E30E-4553-A23F-15EAA716887D}"/>
                </a:ext>
              </a:extLst>
            </p:cNvPr>
            <p:cNvSpPr/>
            <p:nvPr/>
          </p:nvSpPr>
          <p:spPr>
            <a:xfrm>
              <a:off x="11768742" y="225080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A1C87A1F-B5D3-4DD8-A34A-AD57EA434285}"/>
                </a:ext>
              </a:extLst>
            </p:cNvPr>
            <p:cNvSpPr/>
            <p:nvPr/>
          </p:nvSpPr>
          <p:spPr>
            <a:xfrm>
              <a:off x="11784784" y="2813508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A0003CAB-7DF0-44AE-BA94-E52CA910EAC3}"/>
                </a:ext>
              </a:extLst>
            </p:cNvPr>
            <p:cNvSpPr/>
            <p:nvPr/>
          </p:nvSpPr>
          <p:spPr>
            <a:xfrm>
              <a:off x="11784784" y="3376215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5 Points 36">
              <a:extLst>
                <a:ext uri="{FF2B5EF4-FFF2-40B4-BE49-F238E27FC236}">
                  <a16:creationId xmlns:a16="http://schemas.microsoft.com/office/drawing/2014/main" id="{DE3B44A5-F567-4141-9EDD-FAC5EBB04548}"/>
                </a:ext>
              </a:extLst>
            </p:cNvPr>
            <p:cNvSpPr/>
            <p:nvPr/>
          </p:nvSpPr>
          <p:spPr>
            <a:xfrm>
              <a:off x="11784784" y="3938922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AB0E4591-D0AC-4997-9551-2E7C6C17B64F}"/>
                </a:ext>
              </a:extLst>
            </p:cNvPr>
            <p:cNvSpPr/>
            <p:nvPr/>
          </p:nvSpPr>
          <p:spPr>
            <a:xfrm>
              <a:off x="11784784" y="450162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tar: 5 Points 38">
              <a:extLst>
                <a:ext uri="{FF2B5EF4-FFF2-40B4-BE49-F238E27FC236}">
                  <a16:creationId xmlns:a16="http://schemas.microsoft.com/office/drawing/2014/main" id="{C45CEEE5-B69F-4BFD-9F9F-600CF04886CD}"/>
                </a:ext>
              </a:extLst>
            </p:cNvPr>
            <p:cNvSpPr/>
            <p:nvPr/>
          </p:nvSpPr>
          <p:spPr>
            <a:xfrm>
              <a:off x="11800826" y="5064336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338C7D3B-3F5B-492B-B58A-D14FF960088C}"/>
                </a:ext>
              </a:extLst>
            </p:cNvPr>
            <p:cNvSpPr/>
            <p:nvPr/>
          </p:nvSpPr>
          <p:spPr>
            <a:xfrm>
              <a:off x="11832910" y="5627043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90CB9D5F-74E4-442A-958A-D1534555A276}"/>
                </a:ext>
              </a:extLst>
            </p:cNvPr>
            <p:cNvSpPr/>
            <p:nvPr/>
          </p:nvSpPr>
          <p:spPr>
            <a:xfrm>
              <a:off x="11375100" y="618974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3C4825C6-0FEE-4207-91A5-E29F5281EE49}"/>
                </a:ext>
              </a:extLst>
            </p:cNvPr>
            <p:cNvSpPr/>
            <p:nvPr/>
          </p:nvSpPr>
          <p:spPr>
            <a:xfrm>
              <a:off x="1101909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id="{9161D6B5-6333-4298-8E44-C410873E33EE}"/>
                </a:ext>
              </a:extLst>
            </p:cNvPr>
            <p:cNvSpPr/>
            <p:nvPr/>
          </p:nvSpPr>
          <p:spPr>
            <a:xfrm>
              <a:off x="1060754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FE2EBE44-C4F7-4DFD-AC41-285BA6F71F67}"/>
                </a:ext>
              </a:extLst>
            </p:cNvPr>
            <p:cNvSpPr/>
            <p:nvPr/>
          </p:nvSpPr>
          <p:spPr>
            <a:xfrm>
              <a:off x="10196006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7B29EE37-BAE7-4D60-853D-C671768452A1}"/>
                </a:ext>
              </a:extLst>
            </p:cNvPr>
            <p:cNvSpPr/>
            <p:nvPr/>
          </p:nvSpPr>
          <p:spPr>
            <a:xfrm>
              <a:off x="978446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tar: 5 Points 47">
              <a:extLst>
                <a:ext uri="{FF2B5EF4-FFF2-40B4-BE49-F238E27FC236}">
                  <a16:creationId xmlns:a16="http://schemas.microsoft.com/office/drawing/2014/main" id="{A1B771DE-A67E-40E0-BB6F-3A2591CC87D8}"/>
                </a:ext>
              </a:extLst>
            </p:cNvPr>
            <p:cNvSpPr/>
            <p:nvPr/>
          </p:nvSpPr>
          <p:spPr>
            <a:xfrm>
              <a:off x="9372922" y="617196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AC037DF4-CF83-4E04-8EEC-10D30EFC3D52}"/>
                </a:ext>
              </a:extLst>
            </p:cNvPr>
            <p:cNvSpPr/>
            <p:nvPr/>
          </p:nvSpPr>
          <p:spPr>
            <a:xfrm>
              <a:off x="896138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tar: 5 Points 49">
              <a:extLst>
                <a:ext uri="{FF2B5EF4-FFF2-40B4-BE49-F238E27FC236}">
                  <a16:creationId xmlns:a16="http://schemas.microsoft.com/office/drawing/2014/main" id="{A5055226-DEA1-457C-AFD1-DCFDAAED2C6A}"/>
                </a:ext>
              </a:extLst>
            </p:cNvPr>
            <p:cNvSpPr/>
            <p:nvPr/>
          </p:nvSpPr>
          <p:spPr>
            <a:xfrm>
              <a:off x="8549838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tar: 5 Points 50">
              <a:extLst>
                <a:ext uri="{FF2B5EF4-FFF2-40B4-BE49-F238E27FC236}">
                  <a16:creationId xmlns:a16="http://schemas.microsoft.com/office/drawing/2014/main" id="{22B3A2D2-F984-4D68-9710-A458A103B187}"/>
                </a:ext>
              </a:extLst>
            </p:cNvPr>
            <p:cNvSpPr/>
            <p:nvPr/>
          </p:nvSpPr>
          <p:spPr>
            <a:xfrm>
              <a:off x="8138296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tar: 5 Points 51">
              <a:extLst>
                <a:ext uri="{FF2B5EF4-FFF2-40B4-BE49-F238E27FC236}">
                  <a16:creationId xmlns:a16="http://schemas.microsoft.com/office/drawing/2014/main" id="{D2380DF8-3746-4408-9AE9-E2EDDBC0F42E}"/>
                </a:ext>
              </a:extLst>
            </p:cNvPr>
            <p:cNvSpPr/>
            <p:nvPr/>
          </p:nvSpPr>
          <p:spPr>
            <a:xfrm>
              <a:off x="7726754" y="617196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tar: 5 Points 52">
              <a:extLst>
                <a:ext uri="{FF2B5EF4-FFF2-40B4-BE49-F238E27FC236}">
                  <a16:creationId xmlns:a16="http://schemas.microsoft.com/office/drawing/2014/main" id="{2126ED42-970A-4FAF-AE97-F0DF0FEE927A}"/>
                </a:ext>
              </a:extLst>
            </p:cNvPr>
            <p:cNvSpPr/>
            <p:nvPr/>
          </p:nvSpPr>
          <p:spPr>
            <a:xfrm>
              <a:off x="7315212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tar: 5 Points 53">
              <a:extLst>
                <a:ext uri="{FF2B5EF4-FFF2-40B4-BE49-F238E27FC236}">
                  <a16:creationId xmlns:a16="http://schemas.microsoft.com/office/drawing/2014/main" id="{621C4AF3-AA50-45F5-A409-FF37F99BD675}"/>
                </a:ext>
              </a:extLst>
            </p:cNvPr>
            <p:cNvSpPr/>
            <p:nvPr/>
          </p:nvSpPr>
          <p:spPr>
            <a:xfrm>
              <a:off x="6903670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tar: 5 Points 54">
              <a:extLst>
                <a:ext uri="{FF2B5EF4-FFF2-40B4-BE49-F238E27FC236}">
                  <a16:creationId xmlns:a16="http://schemas.microsoft.com/office/drawing/2014/main" id="{85B6AADE-A3CF-4D86-9818-D59866304819}"/>
                </a:ext>
              </a:extLst>
            </p:cNvPr>
            <p:cNvSpPr/>
            <p:nvPr/>
          </p:nvSpPr>
          <p:spPr>
            <a:xfrm>
              <a:off x="649212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tar: 5 Points 55">
              <a:extLst>
                <a:ext uri="{FF2B5EF4-FFF2-40B4-BE49-F238E27FC236}">
                  <a16:creationId xmlns:a16="http://schemas.microsoft.com/office/drawing/2014/main" id="{A67EC613-A8AF-4DF5-AE0D-7718ADF7B971}"/>
                </a:ext>
              </a:extLst>
            </p:cNvPr>
            <p:cNvSpPr/>
            <p:nvPr/>
          </p:nvSpPr>
          <p:spPr>
            <a:xfrm>
              <a:off x="6080586" y="617196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tar: 5 Points 56">
              <a:extLst>
                <a:ext uri="{FF2B5EF4-FFF2-40B4-BE49-F238E27FC236}">
                  <a16:creationId xmlns:a16="http://schemas.microsoft.com/office/drawing/2014/main" id="{A6C301EA-62A3-47FD-BB0E-DD9C9F058D9D}"/>
                </a:ext>
              </a:extLst>
            </p:cNvPr>
            <p:cNvSpPr/>
            <p:nvPr/>
          </p:nvSpPr>
          <p:spPr>
            <a:xfrm>
              <a:off x="566904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tar: 5 Points 57">
              <a:extLst>
                <a:ext uri="{FF2B5EF4-FFF2-40B4-BE49-F238E27FC236}">
                  <a16:creationId xmlns:a16="http://schemas.microsoft.com/office/drawing/2014/main" id="{4FB3F143-38D3-41A6-B5E0-7AC26BCB1E52}"/>
                </a:ext>
              </a:extLst>
            </p:cNvPr>
            <p:cNvSpPr/>
            <p:nvPr/>
          </p:nvSpPr>
          <p:spPr>
            <a:xfrm>
              <a:off x="5257502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tar: 5 Points 58">
              <a:extLst>
                <a:ext uri="{FF2B5EF4-FFF2-40B4-BE49-F238E27FC236}">
                  <a16:creationId xmlns:a16="http://schemas.microsoft.com/office/drawing/2014/main" id="{92616D1F-4F35-43CB-A1F8-3729296AAF47}"/>
                </a:ext>
              </a:extLst>
            </p:cNvPr>
            <p:cNvSpPr/>
            <p:nvPr/>
          </p:nvSpPr>
          <p:spPr>
            <a:xfrm>
              <a:off x="484596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tar: 5 Points 59">
              <a:extLst>
                <a:ext uri="{FF2B5EF4-FFF2-40B4-BE49-F238E27FC236}">
                  <a16:creationId xmlns:a16="http://schemas.microsoft.com/office/drawing/2014/main" id="{EF194BE2-2EBE-4608-B32F-EE2F7EC1CD3A}"/>
                </a:ext>
              </a:extLst>
            </p:cNvPr>
            <p:cNvSpPr/>
            <p:nvPr/>
          </p:nvSpPr>
          <p:spPr>
            <a:xfrm>
              <a:off x="443441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tar: 5 Points 60">
              <a:extLst>
                <a:ext uri="{FF2B5EF4-FFF2-40B4-BE49-F238E27FC236}">
                  <a16:creationId xmlns:a16="http://schemas.microsoft.com/office/drawing/2014/main" id="{44CD9487-944F-41AE-8A37-1CBEE3EB8A46}"/>
                </a:ext>
              </a:extLst>
            </p:cNvPr>
            <p:cNvSpPr/>
            <p:nvPr/>
          </p:nvSpPr>
          <p:spPr>
            <a:xfrm>
              <a:off x="4022876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tar: 5 Points 61">
              <a:extLst>
                <a:ext uri="{FF2B5EF4-FFF2-40B4-BE49-F238E27FC236}">
                  <a16:creationId xmlns:a16="http://schemas.microsoft.com/office/drawing/2014/main" id="{1C730C2E-7391-4174-8C95-0B075C44D989}"/>
                </a:ext>
              </a:extLst>
            </p:cNvPr>
            <p:cNvSpPr/>
            <p:nvPr/>
          </p:nvSpPr>
          <p:spPr>
            <a:xfrm>
              <a:off x="361133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tar: 5 Points 62">
              <a:extLst>
                <a:ext uri="{FF2B5EF4-FFF2-40B4-BE49-F238E27FC236}">
                  <a16:creationId xmlns:a16="http://schemas.microsoft.com/office/drawing/2014/main" id="{5AB325BE-2719-4D6B-B9FD-0BFE5C22845E}"/>
                </a:ext>
              </a:extLst>
            </p:cNvPr>
            <p:cNvSpPr/>
            <p:nvPr/>
          </p:nvSpPr>
          <p:spPr>
            <a:xfrm>
              <a:off x="3199792" y="617196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tar: 5 Points 63">
              <a:extLst>
                <a:ext uri="{FF2B5EF4-FFF2-40B4-BE49-F238E27FC236}">
                  <a16:creationId xmlns:a16="http://schemas.microsoft.com/office/drawing/2014/main" id="{B1E780ED-6FB7-4C9F-9642-4BF397203E56}"/>
                </a:ext>
              </a:extLst>
            </p:cNvPr>
            <p:cNvSpPr/>
            <p:nvPr/>
          </p:nvSpPr>
          <p:spPr>
            <a:xfrm>
              <a:off x="278825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tar: 5 Points 64">
              <a:extLst>
                <a:ext uri="{FF2B5EF4-FFF2-40B4-BE49-F238E27FC236}">
                  <a16:creationId xmlns:a16="http://schemas.microsoft.com/office/drawing/2014/main" id="{2032E866-2BC2-4F77-B2D1-A518FA4A4F7D}"/>
                </a:ext>
              </a:extLst>
            </p:cNvPr>
            <p:cNvSpPr/>
            <p:nvPr/>
          </p:nvSpPr>
          <p:spPr>
            <a:xfrm>
              <a:off x="2376708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tar: 5 Points 65">
              <a:extLst>
                <a:ext uri="{FF2B5EF4-FFF2-40B4-BE49-F238E27FC236}">
                  <a16:creationId xmlns:a16="http://schemas.microsoft.com/office/drawing/2014/main" id="{FC6001CF-2176-4450-A26E-1F582E737A4F}"/>
                </a:ext>
              </a:extLst>
            </p:cNvPr>
            <p:cNvSpPr/>
            <p:nvPr/>
          </p:nvSpPr>
          <p:spPr>
            <a:xfrm>
              <a:off x="1965166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tar: 5 Points 66">
              <a:extLst>
                <a:ext uri="{FF2B5EF4-FFF2-40B4-BE49-F238E27FC236}">
                  <a16:creationId xmlns:a16="http://schemas.microsoft.com/office/drawing/2014/main" id="{5986969F-D1D7-4E58-B7E1-F40DACEE35BA}"/>
                </a:ext>
              </a:extLst>
            </p:cNvPr>
            <p:cNvSpPr/>
            <p:nvPr/>
          </p:nvSpPr>
          <p:spPr>
            <a:xfrm>
              <a:off x="155362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tar: 5 Points 67">
              <a:extLst>
                <a:ext uri="{FF2B5EF4-FFF2-40B4-BE49-F238E27FC236}">
                  <a16:creationId xmlns:a16="http://schemas.microsoft.com/office/drawing/2014/main" id="{E1134A1E-DCB9-4839-B69D-D53BC87ADC22}"/>
                </a:ext>
              </a:extLst>
            </p:cNvPr>
            <p:cNvSpPr/>
            <p:nvPr/>
          </p:nvSpPr>
          <p:spPr>
            <a:xfrm>
              <a:off x="1142082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tar: 5 Points 68">
              <a:extLst>
                <a:ext uri="{FF2B5EF4-FFF2-40B4-BE49-F238E27FC236}">
                  <a16:creationId xmlns:a16="http://schemas.microsoft.com/office/drawing/2014/main" id="{7EB737E1-3956-4D73-B775-3565C56C2710}"/>
                </a:ext>
              </a:extLst>
            </p:cNvPr>
            <p:cNvSpPr/>
            <p:nvPr/>
          </p:nvSpPr>
          <p:spPr>
            <a:xfrm>
              <a:off x="73054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tar: 5 Points 69">
              <a:extLst>
                <a:ext uri="{FF2B5EF4-FFF2-40B4-BE49-F238E27FC236}">
                  <a16:creationId xmlns:a16="http://schemas.microsoft.com/office/drawing/2014/main" id="{E0F7AFB8-AC47-4273-A849-182241CA4A30}"/>
                </a:ext>
              </a:extLst>
            </p:cNvPr>
            <p:cNvSpPr/>
            <p:nvPr/>
          </p:nvSpPr>
          <p:spPr>
            <a:xfrm>
              <a:off x="415250" y="617196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tar: 5 Points 70">
              <a:extLst>
                <a:ext uri="{FF2B5EF4-FFF2-40B4-BE49-F238E27FC236}">
                  <a16:creationId xmlns:a16="http://schemas.microsoft.com/office/drawing/2014/main" id="{807EBE3F-B1A6-47C6-AAE5-EDDC4AFDF4D5}"/>
                </a:ext>
              </a:extLst>
            </p:cNvPr>
            <p:cNvSpPr/>
            <p:nvPr/>
          </p:nvSpPr>
          <p:spPr>
            <a:xfrm>
              <a:off x="-39482" y="6124093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tar: 5 Points 71">
              <a:extLst>
                <a:ext uri="{FF2B5EF4-FFF2-40B4-BE49-F238E27FC236}">
                  <a16:creationId xmlns:a16="http://schemas.microsoft.com/office/drawing/2014/main" id="{5D2E14B6-FE2D-4E4A-A9E0-A8A246569691}"/>
                </a:ext>
              </a:extLst>
            </p:cNvPr>
            <p:cNvSpPr/>
            <p:nvPr/>
          </p:nvSpPr>
          <p:spPr>
            <a:xfrm>
              <a:off x="11751472" y="6124094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tar: 5 Points 72">
              <a:extLst>
                <a:ext uri="{FF2B5EF4-FFF2-40B4-BE49-F238E27FC236}">
                  <a16:creationId xmlns:a16="http://schemas.microsoft.com/office/drawing/2014/main" id="{E0703C75-4645-4A0E-A8FC-8F92B776C0D5}"/>
                </a:ext>
              </a:extLst>
            </p:cNvPr>
            <p:cNvSpPr/>
            <p:nvPr/>
          </p:nvSpPr>
          <p:spPr>
            <a:xfrm>
              <a:off x="-25285" y="56267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tar: 5 Points 73">
              <a:extLst>
                <a:ext uri="{FF2B5EF4-FFF2-40B4-BE49-F238E27FC236}">
                  <a16:creationId xmlns:a16="http://schemas.microsoft.com/office/drawing/2014/main" id="{AA7B404E-B405-4D32-B766-5F88D044F283}"/>
                </a:ext>
              </a:extLst>
            </p:cNvPr>
            <p:cNvSpPr/>
            <p:nvPr/>
          </p:nvSpPr>
          <p:spPr>
            <a:xfrm>
              <a:off x="-39482" y="1104306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tar: 5 Points 74">
              <a:extLst>
                <a:ext uri="{FF2B5EF4-FFF2-40B4-BE49-F238E27FC236}">
                  <a16:creationId xmlns:a16="http://schemas.microsoft.com/office/drawing/2014/main" id="{370FC5F3-F742-4861-B1B0-B4495CE24359}"/>
                </a:ext>
              </a:extLst>
            </p:cNvPr>
            <p:cNvSpPr/>
            <p:nvPr/>
          </p:nvSpPr>
          <p:spPr>
            <a:xfrm>
              <a:off x="-65212" y="168802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tar: 5 Points 75">
              <a:extLst>
                <a:ext uri="{FF2B5EF4-FFF2-40B4-BE49-F238E27FC236}">
                  <a16:creationId xmlns:a16="http://schemas.microsoft.com/office/drawing/2014/main" id="{06D4B425-B1F3-4C7F-8AF3-4B4A79032593}"/>
                </a:ext>
              </a:extLst>
            </p:cNvPr>
            <p:cNvSpPr/>
            <p:nvPr/>
          </p:nvSpPr>
          <p:spPr>
            <a:xfrm>
              <a:off x="-36771" y="221801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tar: 5 Points 76">
              <a:extLst>
                <a:ext uri="{FF2B5EF4-FFF2-40B4-BE49-F238E27FC236}">
                  <a16:creationId xmlns:a16="http://schemas.microsoft.com/office/drawing/2014/main" id="{811AD1F5-4FF7-4FC0-8D50-EFAFA1C54567}"/>
                </a:ext>
              </a:extLst>
            </p:cNvPr>
            <p:cNvSpPr/>
            <p:nvPr/>
          </p:nvSpPr>
          <p:spPr>
            <a:xfrm>
              <a:off x="-14108" y="2797027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tar: 5 Points 77">
              <a:extLst>
                <a:ext uri="{FF2B5EF4-FFF2-40B4-BE49-F238E27FC236}">
                  <a16:creationId xmlns:a16="http://schemas.microsoft.com/office/drawing/2014/main" id="{334E8683-241E-4D59-A4A8-2D12D3B021CD}"/>
                </a:ext>
              </a:extLst>
            </p:cNvPr>
            <p:cNvSpPr/>
            <p:nvPr/>
          </p:nvSpPr>
          <p:spPr>
            <a:xfrm>
              <a:off x="-6781" y="3376038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tar: 5 Points 78">
              <a:extLst>
                <a:ext uri="{FF2B5EF4-FFF2-40B4-BE49-F238E27FC236}">
                  <a16:creationId xmlns:a16="http://schemas.microsoft.com/office/drawing/2014/main" id="{189D4228-ADB2-4935-8AF1-CB61DA1A61CB}"/>
                </a:ext>
              </a:extLst>
            </p:cNvPr>
            <p:cNvSpPr/>
            <p:nvPr/>
          </p:nvSpPr>
          <p:spPr>
            <a:xfrm>
              <a:off x="-510" y="395504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tar: 5 Points 79">
              <a:extLst>
                <a:ext uri="{FF2B5EF4-FFF2-40B4-BE49-F238E27FC236}">
                  <a16:creationId xmlns:a16="http://schemas.microsoft.com/office/drawing/2014/main" id="{C5274288-8F2B-4EFC-B574-445A578B6CB2}"/>
                </a:ext>
              </a:extLst>
            </p:cNvPr>
            <p:cNvSpPr/>
            <p:nvPr/>
          </p:nvSpPr>
          <p:spPr>
            <a:xfrm>
              <a:off x="-10215" y="4534060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tar: 5 Points 80">
              <a:extLst>
                <a:ext uri="{FF2B5EF4-FFF2-40B4-BE49-F238E27FC236}">
                  <a16:creationId xmlns:a16="http://schemas.microsoft.com/office/drawing/2014/main" id="{AA084A62-59F5-4F5E-AC0E-3D9E566384B3}"/>
                </a:ext>
              </a:extLst>
            </p:cNvPr>
            <p:cNvSpPr/>
            <p:nvPr/>
          </p:nvSpPr>
          <p:spPr>
            <a:xfrm>
              <a:off x="-18996" y="506433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tar: 5 Points 81">
              <a:extLst>
                <a:ext uri="{FF2B5EF4-FFF2-40B4-BE49-F238E27FC236}">
                  <a16:creationId xmlns:a16="http://schemas.microsoft.com/office/drawing/2014/main" id="{27C1BD18-A7CC-4C84-BB2D-8E1DDFAEEAA4}"/>
                </a:ext>
              </a:extLst>
            </p:cNvPr>
            <p:cNvSpPr/>
            <p:nvPr/>
          </p:nvSpPr>
          <p:spPr>
            <a:xfrm>
              <a:off x="-10216" y="562704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id="{A3A5B4E7-2C3B-421C-91FC-E1F150EBDC99}"/>
              </a:ext>
            </a:extLst>
          </p:cNvPr>
          <p:cNvSpPr/>
          <p:nvPr/>
        </p:nvSpPr>
        <p:spPr>
          <a:xfrm>
            <a:off x="2525486" y="2130010"/>
            <a:ext cx="2534710" cy="1298377"/>
          </a:xfrm>
          <a:prstGeom prst="ellipse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839CA68-A08E-4581-9AE0-4159B295507E}"/>
              </a:ext>
            </a:extLst>
          </p:cNvPr>
          <p:cNvGrpSpPr/>
          <p:nvPr/>
        </p:nvGrpSpPr>
        <p:grpSpPr>
          <a:xfrm>
            <a:off x="673768" y="654133"/>
            <a:ext cx="1362901" cy="1792880"/>
            <a:chOff x="564839" y="538790"/>
            <a:chExt cx="3208156" cy="3435206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81E5C11-250F-462E-80F4-57CB9951C546}"/>
                </a:ext>
              </a:extLst>
            </p:cNvPr>
            <p:cNvSpPr/>
            <p:nvPr/>
          </p:nvSpPr>
          <p:spPr>
            <a:xfrm>
              <a:off x="602607" y="538790"/>
              <a:ext cx="3154147" cy="343520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C65CDAE9-08D6-4563-8CBE-F5CE4A7851EA}"/>
                </a:ext>
              </a:extLst>
            </p:cNvPr>
            <p:cNvGrpSpPr/>
            <p:nvPr/>
          </p:nvGrpSpPr>
          <p:grpSpPr>
            <a:xfrm>
              <a:off x="564839" y="591279"/>
              <a:ext cx="3208156" cy="3267931"/>
              <a:chOff x="564838" y="591279"/>
              <a:chExt cx="3225713" cy="3196933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FBAADBE7-9DDE-4D7A-B4E6-D44E063919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96" t="-2237"/>
              <a:stretch/>
            </p:blipFill>
            <p:spPr>
              <a:xfrm rot="21513181">
                <a:off x="1394446" y="1206767"/>
                <a:ext cx="1622912" cy="2198212"/>
              </a:xfrm>
              <a:prstGeom prst="roundRect">
                <a:avLst>
                  <a:gd name="adj" fmla="val 34429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95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6FEA9F84-7556-4298-B16F-3FB54770F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941685" y="939385"/>
                <a:ext cx="692023" cy="530645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923DCF64-BB6E-43C9-BF3B-90A5CC80F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1405328" y="609289"/>
                <a:ext cx="692023" cy="530645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10B14910-0226-41F6-A48E-9ABAAC94F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1954516" y="591279"/>
                <a:ext cx="692023" cy="530645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61425596-841B-45AE-BDE1-B7BBE7CF2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664402" y="1390307"/>
                <a:ext cx="658577" cy="504999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F97C71AC-1CB7-492C-A37A-2025B9BA30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564838" y="1837500"/>
                <a:ext cx="658577" cy="504999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627048BE-AB16-4232-AFF6-0490FD3EE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804246" y="2749017"/>
                <a:ext cx="658577" cy="504999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62F93A83-846C-4671-915A-6EDED8597C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2477770" y="750741"/>
                <a:ext cx="692023" cy="530645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4E727D32-301A-4C73-83A4-BA58A7290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1147819" y="3073033"/>
                <a:ext cx="658577" cy="504999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9D7FD411-3F78-4C02-9216-33B5FA3B5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2871375" y="1078770"/>
                <a:ext cx="692023" cy="530645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0A08E164-F5BE-4EF0-AE9C-305E5B9AF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1611388" y="3266840"/>
                <a:ext cx="658577" cy="504999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19DF44E1-5707-4E82-B6E0-132E0DA257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3027525" y="1522954"/>
                <a:ext cx="658577" cy="504999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41A800E3-6BDE-44CD-B17C-DFBCDBA86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3098528" y="2266382"/>
                <a:ext cx="692023" cy="530645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399222AE-2E5B-4D0F-B1FA-63CD3B1F2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2946407" y="2736195"/>
                <a:ext cx="692023" cy="530645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7CC8505B-C7AB-4A3B-80FA-C9C3AA54E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2615942" y="3036692"/>
                <a:ext cx="658577" cy="504999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35B11D37-10EB-4E44-AF6B-F504F0438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2124920" y="3283213"/>
                <a:ext cx="658577" cy="504999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66CB1F92-8737-43FE-B018-A684D5819C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672952" y="2255124"/>
                <a:ext cx="658577" cy="504999"/>
              </a:xfrm>
              <a:prstGeom prst="rect">
                <a:avLst/>
              </a:prstGeom>
            </p:spPr>
          </p:pic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79C2725B-692F-4FA2-BD88-185838E1C0CA}"/>
                  </a:ext>
                </a:extLst>
              </p:cNvPr>
              <p:cNvSpPr/>
              <p:nvPr/>
            </p:nvSpPr>
            <p:spPr>
              <a:xfrm>
                <a:off x="1248507" y="1166225"/>
                <a:ext cx="1893601" cy="2116987"/>
              </a:xfrm>
              <a:prstGeom prst="ellipse">
                <a:avLst/>
              </a:prstGeom>
              <a:noFill/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softEdge rad="0"/>
              </a:effectLst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en-US" sz="5400" dirty="0">
                  <a:ln w="0"/>
                  <a:effectLst>
                    <a:glow>
                      <a:schemeClr val="bg2">
                        <a:alpha val="0"/>
                      </a:schemeClr>
                    </a:glow>
                    <a:outerShdw blurRad="38100" dist="19050" dir="2700000" algn="tl" rotWithShape="0">
                      <a:srgbClr val="A7E8FF"/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DCA1ADD1-3247-4BE0-8242-8B530AE9B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3082486" y="1875184"/>
                <a:ext cx="692023" cy="530645"/>
              </a:xfrm>
              <a:prstGeom prst="rect">
                <a:avLst/>
              </a:prstGeom>
            </p:spPr>
          </p:pic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97403E6B-7B1F-4C1E-824B-E79CCA143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846" y="601729"/>
            <a:ext cx="2207006" cy="1321696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FBAF67A8-704D-4F3C-B38D-41BB80A41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211" y="1502337"/>
            <a:ext cx="5571720" cy="1792880"/>
          </a:xfrm>
          <a:prstGeom prst="rect">
            <a:avLst/>
          </a:prstGeom>
        </p:spPr>
      </p:pic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33F9E9E-9A65-4AC8-8D4E-D3C3F65C2026}"/>
              </a:ext>
            </a:extLst>
          </p:cNvPr>
          <p:cNvCxnSpPr>
            <a:cxnSpLocks/>
          </p:cNvCxnSpPr>
          <p:nvPr/>
        </p:nvCxnSpPr>
        <p:spPr>
          <a:xfrm flipV="1">
            <a:off x="460021" y="572418"/>
            <a:ext cx="8331516" cy="27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108">
            <a:extLst>
              <a:ext uri="{FF2B5EF4-FFF2-40B4-BE49-F238E27FC236}">
                <a16:creationId xmlns:a16="http://schemas.microsoft.com/office/drawing/2014/main" id="{0F7DA963-61DA-40B8-ABBE-A5666DD99A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t="11977" r="21645" b="2188"/>
          <a:stretch/>
        </p:blipFill>
        <p:spPr>
          <a:xfrm>
            <a:off x="519866" y="438677"/>
            <a:ext cx="4107329" cy="555674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AD8BE71A-C7BC-4AE0-912C-69D29DE606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t="11977" r="21645" b="2188"/>
          <a:stretch/>
        </p:blipFill>
        <p:spPr>
          <a:xfrm flipH="1">
            <a:off x="4687518" y="438677"/>
            <a:ext cx="4046751" cy="55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2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44913 -0.0064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-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224 0.0169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1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3BA445-03A6-4455-AF9C-C464B02D8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33" y="556654"/>
            <a:ext cx="7669459" cy="57446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925665E-EE48-4889-8968-1C6AB1F00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70" y="0"/>
            <a:ext cx="8687984" cy="6858000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119B8832-136B-49A0-A3F5-20CF215E922B}"/>
              </a:ext>
            </a:extLst>
          </p:cNvPr>
          <p:cNvSpPr/>
          <p:nvPr/>
        </p:nvSpPr>
        <p:spPr>
          <a:xfrm>
            <a:off x="1852134" y="1389883"/>
            <a:ext cx="5816991" cy="1351955"/>
          </a:xfrm>
          <a:prstGeom prst="frame">
            <a:avLst>
              <a:gd name="adj1" fmla="val 3678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E701C67-6053-4334-8EAA-01720D25FB76}"/>
              </a:ext>
            </a:extLst>
          </p:cNvPr>
          <p:cNvSpPr/>
          <p:nvPr/>
        </p:nvSpPr>
        <p:spPr>
          <a:xfrm>
            <a:off x="2004645" y="3497788"/>
            <a:ext cx="5816991" cy="1351955"/>
          </a:xfrm>
          <a:prstGeom prst="frame">
            <a:avLst>
              <a:gd name="adj1" fmla="val 5760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আবার দেখা হবে 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40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7925665E-EE48-4889-8968-1C6AB1F0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08" y="0"/>
            <a:ext cx="8687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35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C95B303E-E531-490A-91EF-47FCD90C688F}"/>
              </a:ext>
            </a:extLst>
          </p:cNvPr>
          <p:cNvGrpSpPr/>
          <p:nvPr/>
        </p:nvGrpSpPr>
        <p:grpSpPr>
          <a:xfrm>
            <a:off x="126609" y="-1"/>
            <a:ext cx="8918918" cy="6752457"/>
            <a:chOff x="-65212" y="-27"/>
            <a:chExt cx="12320153" cy="6752483"/>
          </a:xfrm>
        </p:grpSpPr>
        <p:sp>
          <p:nvSpPr>
            <p:cNvPr id="2" name="Star: 5 Points 1">
              <a:extLst>
                <a:ext uri="{FF2B5EF4-FFF2-40B4-BE49-F238E27FC236}">
                  <a16:creationId xmlns:a16="http://schemas.microsoft.com/office/drawing/2014/main" id="{59ED35A0-CD3D-4113-B9D9-C287FE906036}"/>
                </a:ext>
              </a:extLst>
            </p:cNvPr>
            <p:cNvSpPr/>
            <p:nvPr/>
          </p:nvSpPr>
          <p:spPr>
            <a:xfrm>
              <a:off x="0" y="1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D2859165-1425-45F2-8D15-94902549DA80}"/>
                </a:ext>
              </a:extLst>
            </p:cNvPr>
            <p:cNvSpPr/>
            <p:nvPr/>
          </p:nvSpPr>
          <p:spPr>
            <a:xfrm>
              <a:off x="422031" y="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7277F649-8F33-45CB-89BF-1D571FD93145}"/>
                </a:ext>
              </a:extLst>
            </p:cNvPr>
            <p:cNvSpPr/>
            <p:nvPr/>
          </p:nvSpPr>
          <p:spPr>
            <a:xfrm>
              <a:off x="844062" y="-1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8B260546-85C8-4EE0-AB40-7556EACA934A}"/>
                </a:ext>
              </a:extLst>
            </p:cNvPr>
            <p:cNvSpPr/>
            <p:nvPr/>
          </p:nvSpPr>
          <p:spPr>
            <a:xfrm>
              <a:off x="1266093" y="-2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DA1C7728-6AC0-456B-B167-88EEE15E1860}"/>
                </a:ext>
              </a:extLst>
            </p:cNvPr>
            <p:cNvSpPr/>
            <p:nvPr/>
          </p:nvSpPr>
          <p:spPr>
            <a:xfrm>
              <a:off x="1688124" y="-3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8FF1A6B9-7892-485E-8280-F4C6FBBFFFB8}"/>
                </a:ext>
              </a:extLst>
            </p:cNvPr>
            <p:cNvSpPr/>
            <p:nvPr/>
          </p:nvSpPr>
          <p:spPr>
            <a:xfrm>
              <a:off x="2110155" y="-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086DD38C-20B6-47CF-9D55-048F66969CAC}"/>
                </a:ext>
              </a:extLst>
            </p:cNvPr>
            <p:cNvSpPr/>
            <p:nvPr/>
          </p:nvSpPr>
          <p:spPr>
            <a:xfrm>
              <a:off x="2532186" y="-5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1BB0031A-211A-4806-8531-757B56C93A36}"/>
                </a:ext>
              </a:extLst>
            </p:cNvPr>
            <p:cNvSpPr/>
            <p:nvPr/>
          </p:nvSpPr>
          <p:spPr>
            <a:xfrm>
              <a:off x="2954217" y="-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35FD394D-4A8F-43DE-B995-43CBF6C08699}"/>
                </a:ext>
              </a:extLst>
            </p:cNvPr>
            <p:cNvSpPr/>
            <p:nvPr/>
          </p:nvSpPr>
          <p:spPr>
            <a:xfrm>
              <a:off x="3376248" y="-7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C3116332-530E-4A32-9212-5DC7B2C7B8AD}"/>
                </a:ext>
              </a:extLst>
            </p:cNvPr>
            <p:cNvSpPr/>
            <p:nvPr/>
          </p:nvSpPr>
          <p:spPr>
            <a:xfrm>
              <a:off x="3798279" y="-8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D4BAC4B4-CEE6-46FC-B655-C8B9CDA17D5B}"/>
                </a:ext>
              </a:extLst>
            </p:cNvPr>
            <p:cNvSpPr/>
            <p:nvPr/>
          </p:nvSpPr>
          <p:spPr>
            <a:xfrm>
              <a:off x="4220310" y="-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8A0AE6A5-1C1E-43BD-94F8-EDCFB6089901}"/>
                </a:ext>
              </a:extLst>
            </p:cNvPr>
            <p:cNvSpPr/>
            <p:nvPr/>
          </p:nvSpPr>
          <p:spPr>
            <a:xfrm>
              <a:off x="4642341" y="-1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2E6C87-3773-430A-9CD7-EC7B772C6098}"/>
                </a:ext>
              </a:extLst>
            </p:cNvPr>
            <p:cNvSpPr/>
            <p:nvPr/>
          </p:nvSpPr>
          <p:spPr>
            <a:xfrm>
              <a:off x="5064372" y="-11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C84198C5-00D5-4E0C-A0EF-AED1B248F0AA}"/>
                </a:ext>
              </a:extLst>
            </p:cNvPr>
            <p:cNvSpPr/>
            <p:nvPr/>
          </p:nvSpPr>
          <p:spPr>
            <a:xfrm>
              <a:off x="5486403" y="-12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0C2BDBBA-5CB0-467D-85EB-E45926727560}"/>
                </a:ext>
              </a:extLst>
            </p:cNvPr>
            <p:cNvSpPr/>
            <p:nvPr/>
          </p:nvSpPr>
          <p:spPr>
            <a:xfrm>
              <a:off x="5908434" y="-13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ED850D9A-6D57-4466-BC08-8D5ED33B948D}"/>
                </a:ext>
              </a:extLst>
            </p:cNvPr>
            <p:cNvSpPr/>
            <p:nvPr/>
          </p:nvSpPr>
          <p:spPr>
            <a:xfrm>
              <a:off x="6330465" y="-1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BDD1D20-1A19-4338-B652-AB65575063A4}"/>
                </a:ext>
              </a:extLst>
            </p:cNvPr>
            <p:cNvSpPr/>
            <p:nvPr/>
          </p:nvSpPr>
          <p:spPr>
            <a:xfrm>
              <a:off x="6752496" y="-15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5B0F729-3C89-419B-B986-DA19EA9F7FE6}"/>
                </a:ext>
              </a:extLst>
            </p:cNvPr>
            <p:cNvSpPr/>
            <p:nvPr/>
          </p:nvSpPr>
          <p:spPr>
            <a:xfrm>
              <a:off x="7174527" y="-16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CD87FEE5-7C27-4149-8D0B-52C6086BD65E}"/>
                </a:ext>
              </a:extLst>
            </p:cNvPr>
            <p:cNvSpPr/>
            <p:nvPr/>
          </p:nvSpPr>
          <p:spPr>
            <a:xfrm>
              <a:off x="7596558" y="-17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7972BA7A-E602-45BC-92ED-8A7CE446AF35}"/>
                </a:ext>
              </a:extLst>
            </p:cNvPr>
            <p:cNvSpPr/>
            <p:nvPr/>
          </p:nvSpPr>
          <p:spPr>
            <a:xfrm>
              <a:off x="8018589" y="-18"/>
              <a:ext cx="422031" cy="562707"/>
            </a:xfrm>
            <a:prstGeom prst="star5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9EE7054B-32D9-42C3-9EC4-BB77899CAA07}"/>
                </a:ext>
              </a:extLst>
            </p:cNvPr>
            <p:cNvSpPr/>
            <p:nvPr/>
          </p:nvSpPr>
          <p:spPr>
            <a:xfrm>
              <a:off x="8440620" y="-1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69ECD997-32CD-49C9-9843-9EDD48A95567}"/>
                </a:ext>
              </a:extLst>
            </p:cNvPr>
            <p:cNvSpPr/>
            <p:nvPr/>
          </p:nvSpPr>
          <p:spPr>
            <a:xfrm>
              <a:off x="8862651" y="-20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77C04E1A-22ED-475B-8EB3-D2B6A56A2463}"/>
                </a:ext>
              </a:extLst>
            </p:cNvPr>
            <p:cNvSpPr/>
            <p:nvPr/>
          </p:nvSpPr>
          <p:spPr>
            <a:xfrm>
              <a:off x="9284682" y="-2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CAE70C3C-FBBE-44A4-8AC3-C0DF0F88C149}"/>
                </a:ext>
              </a:extLst>
            </p:cNvPr>
            <p:cNvSpPr/>
            <p:nvPr/>
          </p:nvSpPr>
          <p:spPr>
            <a:xfrm>
              <a:off x="9706713" y="-2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8E3C746A-9CEC-4CFB-A583-AD1A7C217A1E}"/>
                </a:ext>
              </a:extLst>
            </p:cNvPr>
            <p:cNvSpPr/>
            <p:nvPr/>
          </p:nvSpPr>
          <p:spPr>
            <a:xfrm>
              <a:off x="10128744" y="-23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3755CC7C-3B8E-49E9-B6D5-94E81A2FCCB2}"/>
                </a:ext>
              </a:extLst>
            </p:cNvPr>
            <p:cNvSpPr/>
            <p:nvPr/>
          </p:nvSpPr>
          <p:spPr>
            <a:xfrm>
              <a:off x="10550775" y="-2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3880F77F-AD83-4AF3-B2E0-E82B070736BF}"/>
                </a:ext>
              </a:extLst>
            </p:cNvPr>
            <p:cNvSpPr/>
            <p:nvPr/>
          </p:nvSpPr>
          <p:spPr>
            <a:xfrm>
              <a:off x="10972806" y="-25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530E1EF5-74E0-4FD1-9C16-BAB807137F08}"/>
                </a:ext>
              </a:extLst>
            </p:cNvPr>
            <p:cNvSpPr/>
            <p:nvPr/>
          </p:nvSpPr>
          <p:spPr>
            <a:xfrm>
              <a:off x="11394837" y="-2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66517FA2-132A-4B5D-BD8D-9EA291BAD2AB}"/>
                </a:ext>
              </a:extLst>
            </p:cNvPr>
            <p:cNvSpPr/>
            <p:nvPr/>
          </p:nvSpPr>
          <p:spPr>
            <a:xfrm>
              <a:off x="11816868" y="-27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729D9099-6161-4E7D-B904-48B46266D12B}"/>
                </a:ext>
              </a:extLst>
            </p:cNvPr>
            <p:cNvSpPr/>
            <p:nvPr/>
          </p:nvSpPr>
          <p:spPr>
            <a:xfrm>
              <a:off x="11816868" y="56268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978B84CA-7B5D-41B4-A8AE-A497DF18D186}"/>
                </a:ext>
              </a:extLst>
            </p:cNvPr>
            <p:cNvSpPr/>
            <p:nvPr/>
          </p:nvSpPr>
          <p:spPr>
            <a:xfrm>
              <a:off x="11816868" y="1125387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B9CA0C06-8280-4FE0-B056-888DF4EAD7B8}"/>
                </a:ext>
              </a:extLst>
            </p:cNvPr>
            <p:cNvSpPr/>
            <p:nvPr/>
          </p:nvSpPr>
          <p:spPr>
            <a:xfrm>
              <a:off x="11800826" y="1688094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5 Points 33">
              <a:extLst>
                <a:ext uri="{FF2B5EF4-FFF2-40B4-BE49-F238E27FC236}">
                  <a16:creationId xmlns:a16="http://schemas.microsoft.com/office/drawing/2014/main" id="{46CEF05C-E30E-4553-A23F-15EAA716887D}"/>
                </a:ext>
              </a:extLst>
            </p:cNvPr>
            <p:cNvSpPr/>
            <p:nvPr/>
          </p:nvSpPr>
          <p:spPr>
            <a:xfrm>
              <a:off x="11768742" y="225080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A1C87A1F-B5D3-4DD8-A34A-AD57EA434285}"/>
                </a:ext>
              </a:extLst>
            </p:cNvPr>
            <p:cNvSpPr/>
            <p:nvPr/>
          </p:nvSpPr>
          <p:spPr>
            <a:xfrm>
              <a:off x="11784784" y="2813508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A0003CAB-7DF0-44AE-BA94-E52CA910EAC3}"/>
                </a:ext>
              </a:extLst>
            </p:cNvPr>
            <p:cNvSpPr/>
            <p:nvPr/>
          </p:nvSpPr>
          <p:spPr>
            <a:xfrm>
              <a:off x="11784784" y="3376215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5 Points 36">
              <a:extLst>
                <a:ext uri="{FF2B5EF4-FFF2-40B4-BE49-F238E27FC236}">
                  <a16:creationId xmlns:a16="http://schemas.microsoft.com/office/drawing/2014/main" id="{DE3B44A5-F567-4141-9EDD-FAC5EBB04548}"/>
                </a:ext>
              </a:extLst>
            </p:cNvPr>
            <p:cNvSpPr/>
            <p:nvPr/>
          </p:nvSpPr>
          <p:spPr>
            <a:xfrm>
              <a:off x="11784784" y="3938922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AB0E4591-D0AC-4997-9551-2E7C6C17B64F}"/>
                </a:ext>
              </a:extLst>
            </p:cNvPr>
            <p:cNvSpPr/>
            <p:nvPr/>
          </p:nvSpPr>
          <p:spPr>
            <a:xfrm>
              <a:off x="11784784" y="450162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tar: 5 Points 38">
              <a:extLst>
                <a:ext uri="{FF2B5EF4-FFF2-40B4-BE49-F238E27FC236}">
                  <a16:creationId xmlns:a16="http://schemas.microsoft.com/office/drawing/2014/main" id="{C45CEEE5-B69F-4BFD-9F9F-600CF04886CD}"/>
                </a:ext>
              </a:extLst>
            </p:cNvPr>
            <p:cNvSpPr/>
            <p:nvPr/>
          </p:nvSpPr>
          <p:spPr>
            <a:xfrm>
              <a:off x="11800826" y="5064336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338C7D3B-3F5B-492B-B58A-D14FF960088C}"/>
                </a:ext>
              </a:extLst>
            </p:cNvPr>
            <p:cNvSpPr/>
            <p:nvPr/>
          </p:nvSpPr>
          <p:spPr>
            <a:xfrm>
              <a:off x="11832910" y="5627043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90CB9D5F-74E4-442A-958A-D1534555A276}"/>
                </a:ext>
              </a:extLst>
            </p:cNvPr>
            <p:cNvSpPr/>
            <p:nvPr/>
          </p:nvSpPr>
          <p:spPr>
            <a:xfrm>
              <a:off x="11375100" y="618974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3C4825C6-0FEE-4207-91A5-E29F5281EE49}"/>
                </a:ext>
              </a:extLst>
            </p:cNvPr>
            <p:cNvSpPr/>
            <p:nvPr/>
          </p:nvSpPr>
          <p:spPr>
            <a:xfrm>
              <a:off x="1101909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id="{9161D6B5-6333-4298-8E44-C410873E33EE}"/>
                </a:ext>
              </a:extLst>
            </p:cNvPr>
            <p:cNvSpPr/>
            <p:nvPr/>
          </p:nvSpPr>
          <p:spPr>
            <a:xfrm>
              <a:off x="1060754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FE2EBE44-C4F7-4DFD-AC41-285BA6F71F67}"/>
                </a:ext>
              </a:extLst>
            </p:cNvPr>
            <p:cNvSpPr/>
            <p:nvPr/>
          </p:nvSpPr>
          <p:spPr>
            <a:xfrm>
              <a:off x="10196006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7B29EE37-BAE7-4D60-853D-C671768452A1}"/>
                </a:ext>
              </a:extLst>
            </p:cNvPr>
            <p:cNvSpPr/>
            <p:nvPr/>
          </p:nvSpPr>
          <p:spPr>
            <a:xfrm>
              <a:off x="978446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tar: 5 Points 47">
              <a:extLst>
                <a:ext uri="{FF2B5EF4-FFF2-40B4-BE49-F238E27FC236}">
                  <a16:creationId xmlns:a16="http://schemas.microsoft.com/office/drawing/2014/main" id="{A1B771DE-A67E-40E0-BB6F-3A2591CC87D8}"/>
                </a:ext>
              </a:extLst>
            </p:cNvPr>
            <p:cNvSpPr/>
            <p:nvPr/>
          </p:nvSpPr>
          <p:spPr>
            <a:xfrm>
              <a:off x="9372922" y="617196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AC037DF4-CF83-4E04-8EEC-10D30EFC3D52}"/>
                </a:ext>
              </a:extLst>
            </p:cNvPr>
            <p:cNvSpPr/>
            <p:nvPr/>
          </p:nvSpPr>
          <p:spPr>
            <a:xfrm>
              <a:off x="896138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tar: 5 Points 49">
              <a:extLst>
                <a:ext uri="{FF2B5EF4-FFF2-40B4-BE49-F238E27FC236}">
                  <a16:creationId xmlns:a16="http://schemas.microsoft.com/office/drawing/2014/main" id="{A5055226-DEA1-457C-AFD1-DCFDAAED2C6A}"/>
                </a:ext>
              </a:extLst>
            </p:cNvPr>
            <p:cNvSpPr/>
            <p:nvPr/>
          </p:nvSpPr>
          <p:spPr>
            <a:xfrm>
              <a:off x="8549838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tar: 5 Points 50">
              <a:extLst>
                <a:ext uri="{FF2B5EF4-FFF2-40B4-BE49-F238E27FC236}">
                  <a16:creationId xmlns:a16="http://schemas.microsoft.com/office/drawing/2014/main" id="{22B3A2D2-F984-4D68-9710-A458A103B187}"/>
                </a:ext>
              </a:extLst>
            </p:cNvPr>
            <p:cNvSpPr/>
            <p:nvPr/>
          </p:nvSpPr>
          <p:spPr>
            <a:xfrm>
              <a:off x="8138296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tar: 5 Points 51">
              <a:extLst>
                <a:ext uri="{FF2B5EF4-FFF2-40B4-BE49-F238E27FC236}">
                  <a16:creationId xmlns:a16="http://schemas.microsoft.com/office/drawing/2014/main" id="{D2380DF8-3746-4408-9AE9-E2EDDBC0F42E}"/>
                </a:ext>
              </a:extLst>
            </p:cNvPr>
            <p:cNvSpPr/>
            <p:nvPr/>
          </p:nvSpPr>
          <p:spPr>
            <a:xfrm>
              <a:off x="7726754" y="617196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tar: 5 Points 52">
              <a:extLst>
                <a:ext uri="{FF2B5EF4-FFF2-40B4-BE49-F238E27FC236}">
                  <a16:creationId xmlns:a16="http://schemas.microsoft.com/office/drawing/2014/main" id="{2126ED42-970A-4FAF-AE97-F0DF0FEE927A}"/>
                </a:ext>
              </a:extLst>
            </p:cNvPr>
            <p:cNvSpPr/>
            <p:nvPr/>
          </p:nvSpPr>
          <p:spPr>
            <a:xfrm>
              <a:off x="7315212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tar: 5 Points 53">
              <a:extLst>
                <a:ext uri="{FF2B5EF4-FFF2-40B4-BE49-F238E27FC236}">
                  <a16:creationId xmlns:a16="http://schemas.microsoft.com/office/drawing/2014/main" id="{621C4AF3-AA50-45F5-A409-FF37F99BD675}"/>
                </a:ext>
              </a:extLst>
            </p:cNvPr>
            <p:cNvSpPr/>
            <p:nvPr/>
          </p:nvSpPr>
          <p:spPr>
            <a:xfrm>
              <a:off x="6903670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tar: 5 Points 54">
              <a:extLst>
                <a:ext uri="{FF2B5EF4-FFF2-40B4-BE49-F238E27FC236}">
                  <a16:creationId xmlns:a16="http://schemas.microsoft.com/office/drawing/2014/main" id="{85B6AADE-A3CF-4D86-9818-D59866304819}"/>
                </a:ext>
              </a:extLst>
            </p:cNvPr>
            <p:cNvSpPr/>
            <p:nvPr/>
          </p:nvSpPr>
          <p:spPr>
            <a:xfrm>
              <a:off x="649212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tar: 5 Points 55">
              <a:extLst>
                <a:ext uri="{FF2B5EF4-FFF2-40B4-BE49-F238E27FC236}">
                  <a16:creationId xmlns:a16="http://schemas.microsoft.com/office/drawing/2014/main" id="{A67EC613-A8AF-4DF5-AE0D-7718ADF7B971}"/>
                </a:ext>
              </a:extLst>
            </p:cNvPr>
            <p:cNvSpPr/>
            <p:nvPr/>
          </p:nvSpPr>
          <p:spPr>
            <a:xfrm>
              <a:off x="6080586" y="617196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tar: 5 Points 56">
              <a:extLst>
                <a:ext uri="{FF2B5EF4-FFF2-40B4-BE49-F238E27FC236}">
                  <a16:creationId xmlns:a16="http://schemas.microsoft.com/office/drawing/2014/main" id="{A6C301EA-62A3-47FD-BB0E-DD9C9F058D9D}"/>
                </a:ext>
              </a:extLst>
            </p:cNvPr>
            <p:cNvSpPr/>
            <p:nvPr/>
          </p:nvSpPr>
          <p:spPr>
            <a:xfrm>
              <a:off x="566904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tar: 5 Points 57">
              <a:extLst>
                <a:ext uri="{FF2B5EF4-FFF2-40B4-BE49-F238E27FC236}">
                  <a16:creationId xmlns:a16="http://schemas.microsoft.com/office/drawing/2014/main" id="{4FB3F143-38D3-41A6-B5E0-7AC26BCB1E52}"/>
                </a:ext>
              </a:extLst>
            </p:cNvPr>
            <p:cNvSpPr/>
            <p:nvPr/>
          </p:nvSpPr>
          <p:spPr>
            <a:xfrm>
              <a:off x="5257502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tar: 5 Points 58">
              <a:extLst>
                <a:ext uri="{FF2B5EF4-FFF2-40B4-BE49-F238E27FC236}">
                  <a16:creationId xmlns:a16="http://schemas.microsoft.com/office/drawing/2014/main" id="{92616D1F-4F35-43CB-A1F8-3729296AAF47}"/>
                </a:ext>
              </a:extLst>
            </p:cNvPr>
            <p:cNvSpPr/>
            <p:nvPr/>
          </p:nvSpPr>
          <p:spPr>
            <a:xfrm>
              <a:off x="484596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tar: 5 Points 59">
              <a:extLst>
                <a:ext uri="{FF2B5EF4-FFF2-40B4-BE49-F238E27FC236}">
                  <a16:creationId xmlns:a16="http://schemas.microsoft.com/office/drawing/2014/main" id="{EF194BE2-2EBE-4608-B32F-EE2F7EC1CD3A}"/>
                </a:ext>
              </a:extLst>
            </p:cNvPr>
            <p:cNvSpPr/>
            <p:nvPr/>
          </p:nvSpPr>
          <p:spPr>
            <a:xfrm>
              <a:off x="443441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tar: 5 Points 60">
              <a:extLst>
                <a:ext uri="{FF2B5EF4-FFF2-40B4-BE49-F238E27FC236}">
                  <a16:creationId xmlns:a16="http://schemas.microsoft.com/office/drawing/2014/main" id="{44CD9487-944F-41AE-8A37-1CBEE3EB8A46}"/>
                </a:ext>
              </a:extLst>
            </p:cNvPr>
            <p:cNvSpPr/>
            <p:nvPr/>
          </p:nvSpPr>
          <p:spPr>
            <a:xfrm>
              <a:off x="4022876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tar: 5 Points 61">
              <a:extLst>
                <a:ext uri="{FF2B5EF4-FFF2-40B4-BE49-F238E27FC236}">
                  <a16:creationId xmlns:a16="http://schemas.microsoft.com/office/drawing/2014/main" id="{1C730C2E-7391-4174-8C95-0B075C44D989}"/>
                </a:ext>
              </a:extLst>
            </p:cNvPr>
            <p:cNvSpPr/>
            <p:nvPr/>
          </p:nvSpPr>
          <p:spPr>
            <a:xfrm>
              <a:off x="361133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tar: 5 Points 62">
              <a:extLst>
                <a:ext uri="{FF2B5EF4-FFF2-40B4-BE49-F238E27FC236}">
                  <a16:creationId xmlns:a16="http://schemas.microsoft.com/office/drawing/2014/main" id="{5AB325BE-2719-4D6B-B9FD-0BFE5C22845E}"/>
                </a:ext>
              </a:extLst>
            </p:cNvPr>
            <p:cNvSpPr/>
            <p:nvPr/>
          </p:nvSpPr>
          <p:spPr>
            <a:xfrm>
              <a:off x="3199792" y="617196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tar: 5 Points 63">
              <a:extLst>
                <a:ext uri="{FF2B5EF4-FFF2-40B4-BE49-F238E27FC236}">
                  <a16:creationId xmlns:a16="http://schemas.microsoft.com/office/drawing/2014/main" id="{B1E780ED-6FB7-4C9F-9642-4BF397203E56}"/>
                </a:ext>
              </a:extLst>
            </p:cNvPr>
            <p:cNvSpPr/>
            <p:nvPr/>
          </p:nvSpPr>
          <p:spPr>
            <a:xfrm>
              <a:off x="278825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tar: 5 Points 64">
              <a:extLst>
                <a:ext uri="{FF2B5EF4-FFF2-40B4-BE49-F238E27FC236}">
                  <a16:creationId xmlns:a16="http://schemas.microsoft.com/office/drawing/2014/main" id="{2032E866-2BC2-4F77-B2D1-A518FA4A4F7D}"/>
                </a:ext>
              </a:extLst>
            </p:cNvPr>
            <p:cNvSpPr/>
            <p:nvPr/>
          </p:nvSpPr>
          <p:spPr>
            <a:xfrm>
              <a:off x="2376708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tar: 5 Points 65">
              <a:extLst>
                <a:ext uri="{FF2B5EF4-FFF2-40B4-BE49-F238E27FC236}">
                  <a16:creationId xmlns:a16="http://schemas.microsoft.com/office/drawing/2014/main" id="{FC6001CF-2176-4450-A26E-1F582E737A4F}"/>
                </a:ext>
              </a:extLst>
            </p:cNvPr>
            <p:cNvSpPr/>
            <p:nvPr/>
          </p:nvSpPr>
          <p:spPr>
            <a:xfrm>
              <a:off x="1965166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tar: 5 Points 66">
              <a:extLst>
                <a:ext uri="{FF2B5EF4-FFF2-40B4-BE49-F238E27FC236}">
                  <a16:creationId xmlns:a16="http://schemas.microsoft.com/office/drawing/2014/main" id="{5986969F-D1D7-4E58-B7E1-F40DACEE35BA}"/>
                </a:ext>
              </a:extLst>
            </p:cNvPr>
            <p:cNvSpPr/>
            <p:nvPr/>
          </p:nvSpPr>
          <p:spPr>
            <a:xfrm>
              <a:off x="155362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tar: 5 Points 67">
              <a:extLst>
                <a:ext uri="{FF2B5EF4-FFF2-40B4-BE49-F238E27FC236}">
                  <a16:creationId xmlns:a16="http://schemas.microsoft.com/office/drawing/2014/main" id="{E1134A1E-DCB9-4839-B69D-D53BC87ADC22}"/>
                </a:ext>
              </a:extLst>
            </p:cNvPr>
            <p:cNvSpPr/>
            <p:nvPr/>
          </p:nvSpPr>
          <p:spPr>
            <a:xfrm>
              <a:off x="1142082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tar: 5 Points 68">
              <a:extLst>
                <a:ext uri="{FF2B5EF4-FFF2-40B4-BE49-F238E27FC236}">
                  <a16:creationId xmlns:a16="http://schemas.microsoft.com/office/drawing/2014/main" id="{7EB737E1-3956-4D73-B775-3565C56C2710}"/>
                </a:ext>
              </a:extLst>
            </p:cNvPr>
            <p:cNvSpPr/>
            <p:nvPr/>
          </p:nvSpPr>
          <p:spPr>
            <a:xfrm>
              <a:off x="73054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tar: 5 Points 69">
              <a:extLst>
                <a:ext uri="{FF2B5EF4-FFF2-40B4-BE49-F238E27FC236}">
                  <a16:creationId xmlns:a16="http://schemas.microsoft.com/office/drawing/2014/main" id="{E0F7AFB8-AC47-4273-A849-182241CA4A30}"/>
                </a:ext>
              </a:extLst>
            </p:cNvPr>
            <p:cNvSpPr/>
            <p:nvPr/>
          </p:nvSpPr>
          <p:spPr>
            <a:xfrm>
              <a:off x="415250" y="617196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tar: 5 Points 70">
              <a:extLst>
                <a:ext uri="{FF2B5EF4-FFF2-40B4-BE49-F238E27FC236}">
                  <a16:creationId xmlns:a16="http://schemas.microsoft.com/office/drawing/2014/main" id="{807EBE3F-B1A6-47C6-AAE5-EDDC4AFDF4D5}"/>
                </a:ext>
              </a:extLst>
            </p:cNvPr>
            <p:cNvSpPr/>
            <p:nvPr/>
          </p:nvSpPr>
          <p:spPr>
            <a:xfrm>
              <a:off x="-39482" y="6124093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tar: 5 Points 71">
              <a:extLst>
                <a:ext uri="{FF2B5EF4-FFF2-40B4-BE49-F238E27FC236}">
                  <a16:creationId xmlns:a16="http://schemas.microsoft.com/office/drawing/2014/main" id="{5D2E14B6-FE2D-4E4A-A9E0-A8A246569691}"/>
                </a:ext>
              </a:extLst>
            </p:cNvPr>
            <p:cNvSpPr/>
            <p:nvPr/>
          </p:nvSpPr>
          <p:spPr>
            <a:xfrm>
              <a:off x="11751472" y="6124094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tar: 5 Points 72">
              <a:extLst>
                <a:ext uri="{FF2B5EF4-FFF2-40B4-BE49-F238E27FC236}">
                  <a16:creationId xmlns:a16="http://schemas.microsoft.com/office/drawing/2014/main" id="{E0703C75-4645-4A0E-A8FC-8F92B776C0D5}"/>
                </a:ext>
              </a:extLst>
            </p:cNvPr>
            <p:cNvSpPr/>
            <p:nvPr/>
          </p:nvSpPr>
          <p:spPr>
            <a:xfrm>
              <a:off x="-25285" y="56267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tar: 5 Points 73">
              <a:extLst>
                <a:ext uri="{FF2B5EF4-FFF2-40B4-BE49-F238E27FC236}">
                  <a16:creationId xmlns:a16="http://schemas.microsoft.com/office/drawing/2014/main" id="{AA7B404E-B405-4D32-B766-5F88D044F283}"/>
                </a:ext>
              </a:extLst>
            </p:cNvPr>
            <p:cNvSpPr/>
            <p:nvPr/>
          </p:nvSpPr>
          <p:spPr>
            <a:xfrm>
              <a:off x="-39482" y="1104306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tar: 5 Points 74">
              <a:extLst>
                <a:ext uri="{FF2B5EF4-FFF2-40B4-BE49-F238E27FC236}">
                  <a16:creationId xmlns:a16="http://schemas.microsoft.com/office/drawing/2014/main" id="{370FC5F3-F742-4861-B1B0-B4495CE24359}"/>
                </a:ext>
              </a:extLst>
            </p:cNvPr>
            <p:cNvSpPr/>
            <p:nvPr/>
          </p:nvSpPr>
          <p:spPr>
            <a:xfrm>
              <a:off x="-65212" y="168802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tar: 5 Points 75">
              <a:extLst>
                <a:ext uri="{FF2B5EF4-FFF2-40B4-BE49-F238E27FC236}">
                  <a16:creationId xmlns:a16="http://schemas.microsoft.com/office/drawing/2014/main" id="{06D4B425-B1F3-4C7F-8AF3-4B4A79032593}"/>
                </a:ext>
              </a:extLst>
            </p:cNvPr>
            <p:cNvSpPr/>
            <p:nvPr/>
          </p:nvSpPr>
          <p:spPr>
            <a:xfrm>
              <a:off x="-36771" y="221801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tar: 5 Points 76">
              <a:extLst>
                <a:ext uri="{FF2B5EF4-FFF2-40B4-BE49-F238E27FC236}">
                  <a16:creationId xmlns:a16="http://schemas.microsoft.com/office/drawing/2014/main" id="{811AD1F5-4FF7-4FC0-8D50-EFAFA1C54567}"/>
                </a:ext>
              </a:extLst>
            </p:cNvPr>
            <p:cNvSpPr/>
            <p:nvPr/>
          </p:nvSpPr>
          <p:spPr>
            <a:xfrm>
              <a:off x="-14108" y="2797027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tar: 5 Points 77">
              <a:extLst>
                <a:ext uri="{FF2B5EF4-FFF2-40B4-BE49-F238E27FC236}">
                  <a16:creationId xmlns:a16="http://schemas.microsoft.com/office/drawing/2014/main" id="{334E8683-241E-4D59-A4A8-2D12D3B021CD}"/>
                </a:ext>
              </a:extLst>
            </p:cNvPr>
            <p:cNvSpPr/>
            <p:nvPr/>
          </p:nvSpPr>
          <p:spPr>
            <a:xfrm>
              <a:off x="-6781" y="3376038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tar: 5 Points 78">
              <a:extLst>
                <a:ext uri="{FF2B5EF4-FFF2-40B4-BE49-F238E27FC236}">
                  <a16:creationId xmlns:a16="http://schemas.microsoft.com/office/drawing/2014/main" id="{189D4228-ADB2-4935-8AF1-CB61DA1A61CB}"/>
                </a:ext>
              </a:extLst>
            </p:cNvPr>
            <p:cNvSpPr/>
            <p:nvPr/>
          </p:nvSpPr>
          <p:spPr>
            <a:xfrm>
              <a:off x="-510" y="395504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tar: 5 Points 79">
              <a:extLst>
                <a:ext uri="{FF2B5EF4-FFF2-40B4-BE49-F238E27FC236}">
                  <a16:creationId xmlns:a16="http://schemas.microsoft.com/office/drawing/2014/main" id="{C5274288-8F2B-4EFC-B574-445A578B6CB2}"/>
                </a:ext>
              </a:extLst>
            </p:cNvPr>
            <p:cNvSpPr/>
            <p:nvPr/>
          </p:nvSpPr>
          <p:spPr>
            <a:xfrm>
              <a:off x="-10215" y="4534060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tar: 5 Points 80">
              <a:extLst>
                <a:ext uri="{FF2B5EF4-FFF2-40B4-BE49-F238E27FC236}">
                  <a16:creationId xmlns:a16="http://schemas.microsoft.com/office/drawing/2014/main" id="{AA084A62-59F5-4F5E-AC0E-3D9E566384B3}"/>
                </a:ext>
              </a:extLst>
            </p:cNvPr>
            <p:cNvSpPr/>
            <p:nvPr/>
          </p:nvSpPr>
          <p:spPr>
            <a:xfrm>
              <a:off x="-18996" y="506433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tar: 5 Points 81">
              <a:extLst>
                <a:ext uri="{FF2B5EF4-FFF2-40B4-BE49-F238E27FC236}">
                  <a16:creationId xmlns:a16="http://schemas.microsoft.com/office/drawing/2014/main" id="{27C1BD18-A7CC-4C84-BB2D-8E1DDFAEEAA4}"/>
                </a:ext>
              </a:extLst>
            </p:cNvPr>
            <p:cNvSpPr/>
            <p:nvPr/>
          </p:nvSpPr>
          <p:spPr>
            <a:xfrm>
              <a:off x="-10216" y="562704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32EC813F-C809-4843-808A-2ADD5AB46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5" t="15728" r="31275" b="7244"/>
          <a:stretch/>
        </p:blipFill>
        <p:spPr>
          <a:xfrm>
            <a:off x="4035968" y="658456"/>
            <a:ext cx="4569603" cy="549573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85C398F-92E6-4F46-B277-619C1FBA2D14}"/>
              </a:ext>
            </a:extLst>
          </p:cNvPr>
          <p:cNvSpPr/>
          <p:nvPr/>
        </p:nvSpPr>
        <p:spPr>
          <a:xfrm>
            <a:off x="446485" y="691950"/>
            <a:ext cx="3491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as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A95A82-02F7-4C07-8C90-0AA1D2BA1CB5}"/>
              </a:ext>
            </a:extLst>
          </p:cNvPr>
          <p:cNvSpPr/>
          <p:nvPr/>
        </p:nvSpPr>
        <p:spPr>
          <a:xfrm>
            <a:off x="627189" y="1542860"/>
            <a:ext cx="29156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চতুর্থ শ্রেণি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279B9A5-EFD7-42CA-BF6F-7DA2D55FBDF7}"/>
              </a:ext>
            </a:extLst>
          </p:cNvPr>
          <p:cNvSpPr/>
          <p:nvPr/>
        </p:nvSpPr>
        <p:spPr>
          <a:xfrm>
            <a:off x="676914" y="2344701"/>
            <a:ext cx="31631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 বইয়ের বাওয়ালীদের গল্প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18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4" grpId="0"/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321437F8-6702-45BD-AD4A-13623E4A929F}"/>
              </a:ext>
            </a:extLst>
          </p:cNvPr>
          <p:cNvGrpSpPr/>
          <p:nvPr/>
        </p:nvGrpSpPr>
        <p:grpSpPr>
          <a:xfrm>
            <a:off x="160638" y="-27"/>
            <a:ext cx="8798011" cy="6858027"/>
            <a:chOff x="-65212" y="-27"/>
            <a:chExt cx="12320153" cy="6752483"/>
          </a:xfrm>
        </p:grpSpPr>
        <p:sp>
          <p:nvSpPr>
            <p:cNvPr id="2" name="Star: 5 Points 1">
              <a:extLst>
                <a:ext uri="{FF2B5EF4-FFF2-40B4-BE49-F238E27FC236}">
                  <a16:creationId xmlns:a16="http://schemas.microsoft.com/office/drawing/2014/main" id="{59ED35A0-CD3D-4113-B9D9-C287FE906036}"/>
                </a:ext>
              </a:extLst>
            </p:cNvPr>
            <p:cNvSpPr/>
            <p:nvPr/>
          </p:nvSpPr>
          <p:spPr>
            <a:xfrm>
              <a:off x="0" y="1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D2859165-1425-45F2-8D15-94902549DA80}"/>
                </a:ext>
              </a:extLst>
            </p:cNvPr>
            <p:cNvSpPr/>
            <p:nvPr/>
          </p:nvSpPr>
          <p:spPr>
            <a:xfrm>
              <a:off x="422031" y="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7277F649-8F33-45CB-89BF-1D571FD93145}"/>
                </a:ext>
              </a:extLst>
            </p:cNvPr>
            <p:cNvSpPr/>
            <p:nvPr/>
          </p:nvSpPr>
          <p:spPr>
            <a:xfrm>
              <a:off x="844062" y="-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8B260546-85C8-4EE0-AB40-7556EACA934A}"/>
                </a:ext>
              </a:extLst>
            </p:cNvPr>
            <p:cNvSpPr/>
            <p:nvPr/>
          </p:nvSpPr>
          <p:spPr>
            <a:xfrm>
              <a:off x="1266093" y="-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DA1C7728-6AC0-456B-B167-88EEE15E1860}"/>
                </a:ext>
              </a:extLst>
            </p:cNvPr>
            <p:cNvSpPr/>
            <p:nvPr/>
          </p:nvSpPr>
          <p:spPr>
            <a:xfrm>
              <a:off x="1688124" y="-3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8FF1A6B9-7892-485E-8280-F4C6FBBFFFB8}"/>
                </a:ext>
              </a:extLst>
            </p:cNvPr>
            <p:cNvSpPr/>
            <p:nvPr/>
          </p:nvSpPr>
          <p:spPr>
            <a:xfrm>
              <a:off x="2110155" y="-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086DD38C-20B6-47CF-9D55-048F66969CAC}"/>
                </a:ext>
              </a:extLst>
            </p:cNvPr>
            <p:cNvSpPr/>
            <p:nvPr/>
          </p:nvSpPr>
          <p:spPr>
            <a:xfrm>
              <a:off x="2532186" y="-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1BB0031A-211A-4806-8531-757B56C93A36}"/>
                </a:ext>
              </a:extLst>
            </p:cNvPr>
            <p:cNvSpPr/>
            <p:nvPr/>
          </p:nvSpPr>
          <p:spPr>
            <a:xfrm>
              <a:off x="2954217" y="-6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35FD394D-4A8F-43DE-B995-43CBF6C08699}"/>
                </a:ext>
              </a:extLst>
            </p:cNvPr>
            <p:cNvSpPr/>
            <p:nvPr/>
          </p:nvSpPr>
          <p:spPr>
            <a:xfrm>
              <a:off x="3376248" y="-7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C3116332-530E-4A32-9212-5DC7B2C7B8AD}"/>
                </a:ext>
              </a:extLst>
            </p:cNvPr>
            <p:cNvSpPr/>
            <p:nvPr/>
          </p:nvSpPr>
          <p:spPr>
            <a:xfrm>
              <a:off x="3798279" y="-8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D4BAC4B4-CEE6-46FC-B655-C8B9CDA17D5B}"/>
                </a:ext>
              </a:extLst>
            </p:cNvPr>
            <p:cNvSpPr/>
            <p:nvPr/>
          </p:nvSpPr>
          <p:spPr>
            <a:xfrm>
              <a:off x="4220310" y="-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8A0AE6A5-1C1E-43BD-94F8-EDCFB6089901}"/>
                </a:ext>
              </a:extLst>
            </p:cNvPr>
            <p:cNvSpPr/>
            <p:nvPr/>
          </p:nvSpPr>
          <p:spPr>
            <a:xfrm>
              <a:off x="4642341" y="-1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2E6C87-3773-430A-9CD7-EC7B772C6098}"/>
                </a:ext>
              </a:extLst>
            </p:cNvPr>
            <p:cNvSpPr/>
            <p:nvPr/>
          </p:nvSpPr>
          <p:spPr>
            <a:xfrm>
              <a:off x="5064372" y="-1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C84198C5-00D5-4E0C-A0EF-AED1B248F0AA}"/>
                </a:ext>
              </a:extLst>
            </p:cNvPr>
            <p:cNvSpPr/>
            <p:nvPr/>
          </p:nvSpPr>
          <p:spPr>
            <a:xfrm>
              <a:off x="5486403" y="-1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0C2BDBBA-5CB0-467D-85EB-E45926727560}"/>
                </a:ext>
              </a:extLst>
            </p:cNvPr>
            <p:cNvSpPr/>
            <p:nvPr/>
          </p:nvSpPr>
          <p:spPr>
            <a:xfrm>
              <a:off x="5908434" y="-13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ED850D9A-6D57-4466-BC08-8D5ED33B948D}"/>
                </a:ext>
              </a:extLst>
            </p:cNvPr>
            <p:cNvSpPr/>
            <p:nvPr/>
          </p:nvSpPr>
          <p:spPr>
            <a:xfrm>
              <a:off x="6330465" y="-1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BDD1D20-1A19-4338-B652-AB65575063A4}"/>
                </a:ext>
              </a:extLst>
            </p:cNvPr>
            <p:cNvSpPr/>
            <p:nvPr/>
          </p:nvSpPr>
          <p:spPr>
            <a:xfrm>
              <a:off x="6752496" y="-1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5B0F729-3C89-419B-B986-DA19EA9F7FE6}"/>
                </a:ext>
              </a:extLst>
            </p:cNvPr>
            <p:cNvSpPr/>
            <p:nvPr/>
          </p:nvSpPr>
          <p:spPr>
            <a:xfrm>
              <a:off x="7174527" y="-16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CD87FEE5-7C27-4149-8D0B-52C6086BD65E}"/>
                </a:ext>
              </a:extLst>
            </p:cNvPr>
            <p:cNvSpPr/>
            <p:nvPr/>
          </p:nvSpPr>
          <p:spPr>
            <a:xfrm>
              <a:off x="7596558" y="-17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7972BA7A-E602-45BC-92ED-8A7CE446AF35}"/>
                </a:ext>
              </a:extLst>
            </p:cNvPr>
            <p:cNvSpPr/>
            <p:nvPr/>
          </p:nvSpPr>
          <p:spPr>
            <a:xfrm>
              <a:off x="8018589" y="-18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9EE7054B-32D9-42C3-9EC4-BB77899CAA07}"/>
                </a:ext>
              </a:extLst>
            </p:cNvPr>
            <p:cNvSpPr/>
            <p:nvPr/>
          </p:nvSpPr>
          <p:spPr>
            <a:xfrm>
              <a:off x="8440620" y="-1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69ECD997-32CD-49C9-9843-9EDD48A95567}"/>
                </a:ext>
              </a:extLst>
            </p:cNvPr>
            <p:cNvSpPr/>
            <p:nvPr/>
          </p:nvSpPr>
          <p:spPr>
            <a:xfrm>
              <a:off x="8862651" y="-20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77C04E1A-22ED-475B-8EB3-D2B6A56A2463}"/>
                </a:ext>
              </a:extLst>
            </p:cNvPr>
            <p:cNvSpPr/>
            <p:nvPr/>
          </p:nvSpPr>
          <p:spPr>
            <a:xfrm>
              <a:off x="9284682" y="-2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CAE70C3C-FBBE-44A4-8AC3-C0DF0F88C149}"/>
                </a:ext>
              </a:extLst>
            </p:cNvPr>
            <p:cNvSpPr/>
            <p:nvPr/>
          </p:nvSpPr>
          <p:spPr>
            <a:xfrm>
              <a:off x="9706713" y="-2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8E3C746A-9CEC-4CFB-A583-AD1A7C217A1E}"/>
                </a:ext>
              </a:extLst>
            </p:cNvPr>
            <p:cNvSpPr/>
            <p:nvPr/>
          </p:nvSpPr>
          <p:spPr>
            <a:xfrm>
              <a:off x="10128744" y="-23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3755CC7C-3B8E-49E9-B6D5-94E81A2FCCB2}"/>
                </a:ext>
              </a:extLst>
            </p:cNvPr>
            <p:cNvSpPr/>
            <p:nvPr/>
          </p:nvSpPr>
          <p:spPr>
            <a:xfrm>
              <a:off x="10550775" y="-2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3880F77F-AD83-4AF3-B2E0-E82B070736BF}"/>
                </a:ext>
              </a:extLst>
            </p:cNvPr>
            <p:cNvSpPr/>
            <p:nvPr/>
          </p:nvSpPr>
          <p:spPr>
            <a:xfrm>
              <a:off x="10972806" y="-2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530E1EF5-74E0-4FD1-9C16-BAB807137F08}"/>
                </a:ext>
              </a:extLst>
            </p:cNvPr>
            <p:cNvSpPr/>
            <p:nvPr/>
          </p:nvSpPr>
          <p:spPr>
            <a:xfrm>
              <a:off x="11394837" y="-2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66517FA2-132A-4B5D-BD8D-9EA291BAD2AB}"/>
                </a:ext>
              </a:extLst>
            </p:cNvPr>
            <p:cNvSpPr/>
            <p:nvPr/>
          </p:nvSpPr>
          <p:spPr>
            <a:xfrm>
              <a:off x="11816868" y="-27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729D9099-6161-4E7D-B904-48B46266D12B}"/>
                </a:ext>
              </a:extLst>
            </p:cNvPr>
            <p:cNvSpPr/>
            <p:nvPr/>
          </p:nvSpPr>
          <p:spPr>
            <a:xfrm>
              <a:off x="11816868" y="56268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978B84CA-7B5D-41B4-A8AE-A497DF18D186}"/>
                </a:ext>
              </a:extLst>
            </p:cNvPr>
            <p:cNvSpPr/>
            <p:nvPr/>
          </p:nvSpPr>
          <p:spPr>
            <a:xfrm>
              <a:off x="11816868" y="1125387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B9CA0C06-8280-4FE0-B056-888DF4EAD7B8}"/>
                </a:ext>
              </a:extLst>
            </p:cNvPr>
            <p:cNvSpPr/>
            <p:nvPr/>
          </p:nvSpPr>
          <p:spPr>
            <a:xfrm>
              <a:off x="11800826" y="1688094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5 Points 33">
              <a:extLst>
                <a:ext uri="{FF2B5EF4-FFF2-40B4-BE49-F238E27FC236}">
                  <a16:creationId xmlns:a16="http://schemas.microsoft.com/office/drawing/2014/main" id="{46CEF05C-E30E-4553-A23F-15EAA716887D}"/>
                </a:ext>
              </a:extLst>
            </p:cNvPr>
            <p:cNvSpPr/>
            <p:nvPr/>
          </p:nvSpPr>
          <p:spPr>
            <a:xfrm>
              <a:off x="11768742" y="225080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A1C87A1F-B5D3-4DD8-A34A-AD57EA434285}"/>
                </a:ext>
              </a:extLst>
            </p:cNvPr>
            <p:cNvSpPr/>
            <p:nvPr/>
          </p:nvSpPr>
          <p:spPr>
            <a:xfrm>
              <a:off x="11784784" y="2813508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A0003CAB-7DF0-44AE-BA94-E52CA910EAC3}"/>
                </a:ext>
              </a:extLst>
            </p:cNvPr>
            <p:cNvSpPr/>
            <p:nvPr/>
          </p:nvSpPr>
          <p:spPr>
            <a:xfrm>
              <a:off x="11784784" y="337621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5 Points 36">
              <a:extLst>
                <a:ext uri="{FF2B5EF4-FFF2-40B4-BE49-F238E27FC236}">
                  <a16:creationId xmlns:a16="http://schemas.microsoft.com/office/drawing/2014/main" id="{DE3B44A5-F567-4141-9EDD-FAC5EBB04548}"/>
                </a:ext>
              </a:extLst>
            </p:cNvPr>
            <p:cNvSpPr/>
            <p:nvPr/>
          </p:nvSpPr>
          <p:spPr>
            <a:xfrm>
              <a:off x="11784784" y="3938922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AB0E4591-D0AC-4997-9551-2E7C6C17B64F}"/>
                </a:ext>
              </a:extLst>
            </p:cNvPr>
            <p:cNvSpPr/>
            <p:nvPr/>
          </p:nvSpPr>
          <p:spPr>
            <a:xfrm>
              <a:off x="11784784" y="450162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tar: 5 Points 38">
              <a:extLst>
                <a:ext uri="{FF2B5EF4-FFF2-40B4-BE49-F238E27FC236}">
                  <a16:creationId xmlns:a16="http://schemas.microsoft.com/office/drawing/2014/main" id="{C45CEEE5-B69F-4BFD-9F9F-600CF04886CD}"/>
                </a:ext>
              </a:extLst>
            </p:cNvPr>
            <p:cNvSpPr/>
            <p:nvPr/>
          </p:nvSpPr>
          <p:spPr>
            <a:xfrm>
              <a:off x="11800826" y="5064336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338C7D3B-3F5B-492B-B58A-D14FF960088C}"/>
                </a:ext>
              </a:extLst>
            </p:cNvPr>
            <p:cNvSpPr/>
            <p:nvPr/>
          </p:nvSpPr>
          <p:spPr>
            <a:xfrm>
              <a:off x="11832910" y="5627043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90CB9D5F-74E4-442A-958A-D1534555A276}"/>
                </a:ext>
              </a:extLst>
            </p:cNvPr>
            <p:cNvSpPr/>
            <p:nvPr/>
          </p:nvSpPr>
          <p:spPr>
            <a:xfrm>
              <a:off x="11375100" y="618974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3C4825C6-0FEE-4207-91A5-E29F5281EE49}"/>
                </a:ext>
              </a:extLst>
            </p:cNvPr>
            <p:cNvSpPr/>
            <p:nvPr/>
          </p:nvSpPr>
          <p:spPr>
            <a:xfrm>
              <a:off x="1101909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id="{9161D6B5-6333-4298-8E44-C410873E33EE}"/>
                </a:ext>
              </a:extLst>
            </p:cNvPr>
            <p:cNvSpPr/>
            <p:nvPr/>
          </p:nvSpPr>
          <p:spPr>
            <a:xfrm>
              <a:off x="1060754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FE2EBE44-C4F7-4DFD-AC41-285BA6F71F67}"/>
                </a:ext>
              </a:extLst>
            </p:cNvPr>
            <p:cNvSpPr/>
            <p:nvPr/>
          </p:nvSpPr>
          <p:spPr>
            <a:xfrm>
              <a:off x="10196006" y="617196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7B29EE37-BAE7-4D60-853D-C671768452A1}"/>
                </a:ext>
              </a:extLst>
            </p:cNvPr>
            <p:cNvSpPr/>
            <p:nvPr/>
          </p:nvSpPr>
          <p:spPr>
            <a:xfrm>
              <a:off x="978446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tar: 5 Points 47">
              <a:extLst>
                <a:ext uri="{FF2B5EF4-FFF2-40B4-BE49-F238E27FC236}">
                  <a16:creationId xmlns:a16="http://schemas.microsoft.com/office/drawing/2014/main" id="{A1B771DE-A67E-40E0-BB6F-3A2591CC87D8}"/>
                </a:ext>
              </a:extLst>
            </p:cNvPr>
            <p:cNvSpPr/>
            <p:nvPr/>
          </p:nvSpPr>
          <p:spPr>
            <a:xfrm>
              <a:off x="9372922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AC037DF4-CF83-4E04-8EEC-10D30EFC3D52}"/>
                </a:ext>
              </a:extLst>
            </p:cNvPr>
            <p:cNvSpPr/>
            <p:nvPr/>
          </p:nvSpPr>
          <p:spPr>
            <a:xfrm>
              <a:off x="8961380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tar: 5 Points 49">
              <a:extLst>
                <a:ext uri="{FF2B5EF4-FFF2-40B4-BE49-F238E27FC236}">
                  <a16:creationId xmlns:a16="http://schemas.microsoft.com/office/drawing/2014/main" id="{A5055226-DEA1-457C-AFD1-DCFDAAED2C6A}"/>
                </a:ext>
              </a:extLst>
            </p:cNvPr>
            <p:cNvSpPr/>
            <p:nvPr/>
          </p:nvSpPr>
          <p:spPr>
            <a:xfrm>
              <a:off x="854983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tar: 5 Points 50">
              <a:extLst>
                <a:ext uri="{FF2B5EF4-FFF2-40B4-BE49-F238E27FC236}">
                  <a16:creationId xmlns:a16="http://schemas.microsoft.com/office/drawing/2014/main" id="{22B3A2D2-F984-4D68-9710-A458A103B187}"/>
                </a:ext>
              </a:extLst>
            </p:cNvPr>
            <p:cNvSpPr/>
            <p:nvPr/>
          </p:nvSpPr>
          <p:spPr>
            <a:xfrm>
              <a:off x="8138296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tar: 5 Points 51">
              <a:extLst>
                <a:ext uri="{FF2B5EF4-FFF2-40B4-BE49-F238E27FC236}">
                  <a16:creationId xmlns:a16="http://schemas.microsoft.com/office/drawing/2014/main" id="{D2380DF8-3746-4408-9AE9-E2EDDBC0F42E}"/>
                </a:ext>
              </a:extLst>
            </p:cNvPr>
            <p:cNvSpPr/>
            <p:nvPr/>
          </p:nvSpPr>
          <p:spPr>
            <a:xfrm>
              <a:off x="772675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tar: 5 Points 52">
              <a:extLst>
                <a:ext uri="{FF2B5EF4-FFF2-40B4-BE49-F238E27FC236}">
                  <a16:creationId xmlns:a16="http://schemas.microsoft.com/office/drawing/2014/main" id="{2126ED42-970A-4FAF-AE97-F0DF0FEE927A}"/>
                </a:ext>
              </a:extLst>
            </p:cNvPr>
            <p:cNvSpPr/>
            <p:nvPr/>
          </p:nvSpPr>
          <p:spPr>
            <a:xfrm>
              <a:off x="7315212" y="617196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tar: 5 Points 53">
              <a:extLst>
                <a:ext uri="{FF2B5EF4-FFF2-40B4-BE49-F238E27FC236}">
                  <a16:creationId xmlns:a16="http://schemas.microsoft.com/office/drawing/2014/main" id="{621C4AF3-AA50-45F5-A409-FF37F99BD675}"/>
                </a:ext>
              </a:extLst>
            </p:cNvPr>
            <p:cNvSpPr/>
            <p:nvPr/>
          </p:nvSpPr>
          <p:spPr>
            <a:xfrm>
              <a:off x="690367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tar: 5 Points 54">
              <a:extLst>
                <a:ext uri="{FF2B5EF4-FFF2-40B4-BE49-F238E27FC236}">
                  <a16:creationId xmlns:a16="http://schemas.microsoft.com/office/drawing/2014/main" id="{85B6AADE-A3CF-4D86-9818-D59866304819}"/>
                </a:ext>
              </a:extLst>
            </p:cNvPr>
            <p:cNvSpPr/>
            <p:nvPr/>
          </p:nvSpPr>
          <p:spPr>
            <a:xfrm>
              <a:off x="649212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tar: 5 Points 55">
              <a:extLst>
                <a:ext uri="{FF2B5EF4-FFF2-40B4-BE49-F238E27FC236}">
                  <a16:creationId xmlns:a16="http://schemas.microsoft.com/office/drawing/2014/main" id="{A67EC613-A8AF-4DF5-AE0D-7718ADF7B971}"/>
                </a:ext>
              </a:extLst>
            </p:cNvPr>
            <p:cNvSpPr/>
            <p:nvPr/>
          </p:nvSpPr>
          <p:spPr>
            <a:xfrm>
              <a:off x="6080586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tar: 5 Points 56">
              <a:extLst>
                <a:ext uri="{FF2B5EF4-FFF2-40B4-BE49-F238E27FC236}">
                  <a16:creationId xmlns:a16="http://schemas.microsoft.com/office/drawing/2014/main" id="{A6C301EA-62A3-47FD-BB0E-DD9C9F058D9D}"/>
                </a:ext>
              </a:extLst>
            </p:cNvPr>
            <p:cNvSpPr/>
            <p:nvPr/>
          </p:nvSpPr>
          <p:spPr>
            <a:xfrm>
              <a:off x="5669044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tar: 5 Points 57">
              <a:extLst>
                <a:ext uri="{FF2B5EF4-FFF2-40B4-BE49-F238E27FC236}">
                  <a16:creationId xmlns:a16="http://schemas.microsoft.com/office/drawing/2014/main" id="{4FB3F143-38D3-41A6-B5E0-7AC26BCB1E52}"/>
                </a:ext>
              </a:extLst>
            </p:cNvPr>
            <p:cNvSpPr/>
            <p:nvPr/>
          </p:nvSpPr>
          <p:spPr>
            <a:xfrm>
              <a:off x="5257502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tar: 5 Points 58">
              <a:extLst>
                <a:ext uri="{FF2B5EF4-FFF2-40B4-BE49-F238E27FC236}">
                  <a16:creationId xmlns:a16="http://schemas.microsoft.com/office/drawing/2014/main" id="{92616D1F-4F35-43CB-A1F8-3729296AAF47}"/>
                </a:ext>
              </a:extLst>
            </p:cNvPr>
            <p:cNvSpPr/>
            <p:nvPr/>
          </p:nvSpPr>
          <p:spPr>
            <a:xfrm>
              <a:off x="484596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tar: 5 Points 59">
              <a:extLst>
                <a:ext uri="{FF2B5EF4-FFF2-40B4-BE49-F238E27FC236}">
                  <a16:creationId xmlns:a16="http://schemas.microsoft.com/office/drawing/2014/main" id="{EF194BE2-2EBE-4608-B32F-EE2F7EC1CD3A}"/>
                </a:ext>
              </a:extLst>
            </p:cNvPr>
            <p:cNvSpPr/>
            <p:nvPr/>
          </p:nvSpPr>
          <p:spPr>
            <a:xfrm>
              <a:off x="443441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tar: 5 Points 60">
              <a:extLst>
                <a:ext uri="{FF2B5EF4-FFF2-40B4-BE49-F238E27FC236}">
                  <a16:creationId xmlns:a16="http://schemas.microsoft.com/office/drawing/2014/main" id="{44CD9487-944F-41AE-8A37-1CBEE3EB8A46}"/>
                </a:ext>
              </a:extLst>
            </p:cNvPr>
            <p:cNvSpPr/>
            <p:nvPr/>
          </p:nvSpPr>
          <p:spPr>
            <a:xfrm>
              <a:off x="4022876" y="617196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tar: 5 Points 61">
              <a:extLst>
                <a:ext uri="{FF2B5EF4-FFF2-40B4-BE49-F238E27FC236}">
                  <a16:creationId xmlns:a16="http://schemas.microsoft.com/office/drawing/2014/main" id="{1C730C2E-7391-4174-8C95-0B075C44D989}"/>
                </a:ext>
              </a:extLst>
            </p:cNvPr>
            <p:cNvSpPr/>
            <p:nvPr/>
          </p:nvSpPr>
          <p:spPr>
            <a:xfrm>
              <a:off x="361133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tar: 5 Points 62">
              <a:extLst>
                <a:ext uri="{FF2B5EF4-FFF2-40B4-BE49-F238E27FC236}">
                  <a16:creationId xmlns:a16="http://schemas.microsoft.com/office/drawing/2014/main" id="{5AB325BE-2719-4D6B-B9FD-0BFE5C22845E}"/>
                </a:ext>
              </a:extLst>
            </p:cNvPr>
            <p:cNvSpPr/>
            <p:nvPr/>
          </p:nvSpPr>
          <p:spPr>
            <a:xfrm>
              <a:off x="3199792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tar: 5 Points 63">
              <a:extLst>
                <a:ext uri="{FF2B5EF4-FFF2-40B4-BE49-F238E27FC236}">
                  <a16:creationId xmlns:a16="http://schemas.microsoft.com/office/drawing/2014/main" id="{B1E780ED-6FB7-4C9F-9642-4BF397203E56}"/>
                </a:ext>
              </a:extLst>
            </p:cNvPr>
            <p:cNvSpPr/>
            <p:nvPr/>
          </p:nvSpPr>
          <p:spPr>
            <a:xfrm>
              <a:off x="278825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tar: 5 Points 64">
              <a:extLst>
                <a:ext uri="{FF2B5EF4-FFF2-40B4-BE49-F238E27FC236}">
                  <a16:creationId xmlns:a16="http://schemas.microsoft.com/office/drawing/2014/main" id="{2032E866-2BC2-4F77-B2D1-A518FA4A4F7D}"/>
                </a:ext>
              </a:extLst>
            </p:cNvPr>
            <p:cNvSpPr/>
            <p:nvPr/>
          </p:nvSpPr>
          <p:spPr>
            <a:xfrm>
              <a:off x="2376708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tar: 5 Points 65">
              <a:extLst>
                <a:ext uri="{FF2B5EF4-FFF2-40B4-BE49-F238E27FC236}">
                  <a16:creationId xmlns:a16="http://schemas.microsoft.com/office/drawing/2014/main" id="{FC6001CF-2176-4450-A26E-1F582E737A4F}"/>
                </a:ext>
              </a:extLst>
            </p:cNvPr>
            <p:cNvSpPr/>
            <p:nvPr/>
          </p:nvSpPr>
          <p:spPr>
            <a:xfrm>
              <a:off x="1965166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tar: 5 Points 66">
              <a:extLst>
                <a:ext uri="{FF2B5EF4-FFF2-40B4-BE49-F238E27FC236}">
                  <a16:creationId xmlns:a16="http://schemas.microsoft.com/office/drawing/2014/main" id="{5986969F-D1D7-4E58-B7E1-F40DACEE35BA}"/>
                </a:ext>
              </a:extLst>
            </p:cNvPr>
            <p:cNvSpPr/>
            <p:nvPr/>
          </p:nvSpPr>
          <p:spPr>
            <a:xfrm>
              <a:off x="155362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tar: 5 Points 67">
              <a:extLst>
                <a:ext uri="{FF2B5EF4-FFF2-40B4-BE49-F238E27FC236}">
                  <a16:creationId xmlns:a16="http://schemas.microsoft.com/office/drawing/2014/main" id="{E1134A1E-DCB9-4839-B69D-D53BC87ADC22}"/>
                </a:ext>
              </a:extLst>
            </p:cNvPr>
            <p:cNvSpPr/>
            <p:nvPr/>
          </p:nvSpPr>
          <p:spPr>
            <a:xfrm>
              <a:off x="1142082" y="617196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tar: 5 Points 68">
              <a:extLst>
                <a:ext uri="{FF2B5EF4-FFF2-40B4-BE49-F238E27FC236}">
                  <a16:creationId xmlns:a16="http://schemas.microsoft.com/office/drawing/2014/main" id="{7EB737E1-3956-4D73-B775-3565C56C2710}"/>
                </a:ext>
              </a:extLst>
            </p:cNvPr>
            <p:cNvSpPr/>
            <p:nvPr/>
          </p:nvSpPr>
          <p:spPr>
            <a:xfrm>
              <a:off x="73054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tar: 5 Points 69">
              <a:extLst>
                <a:ext uri="{FF2B5EF4-FFF2-40B4-BE49-F238E27FC236}">
                  <a16:creationId xmlns:a16="http://schemas.microsoft.com/office/drawing/2014/main" id="{E0F7AFB8-AC47-4273-A849-182241CA4A30}"/>
                </a:ext>
              </a:extLst>
            </p:cNvPr>
            <p:cNvSpPr/>
            <p:nvPr/>
          </p:nvSpPr>
          <p:spPr>
            <a:xfrm>
              <a:off x="41525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tar: 5 Points 70">
              <a:extLst>
                <a:ext uri="{FF2B5EF4-FFF2-40B4-BE49-F238E27FC236}">
                  <a16:creationId xmlns:a16="http://schemas.microsoft.com/office/drawing/2014/main" id="{807EBE3F-B1A6-47C6-AAE5-EDDC4AFDF4D5}"/>
                </a:ext>
              </a:extLst>
            </p:cNvPr>
            <p:cNvSpPr/>
            <p:nvPr/>
          </p:nvSpPr>
          <p:spPr>
            <a:xfrm>
              <a:off x="-39482" y="6124093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tar: 5 Points 71">
              <a:extLst>
                <a:ext uri="{FF2B5EF4-FFF2-40B4-BE49-F238E27FC236}">
                  <a16:creationId xmlns:a16="http://schemas.microsoft.com/office/drawing/2014/main" id="{5D2E14B6-FE2D-4E4A-A9E0-A8A246569691}"/>
                </a:ext>
              </a:extLst>
            </p:cNvPr>
            <p:cNvSpPr/>
            <p:nvPr/>
          </p:nvSpPr>
          <p:spPr>
            <a:xfrm>
              <a:off x="11751472" y="6124094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tar: 5 Points 72">
              <a:extLst>
                <a:ext uri="{FF2B5EF4-FFF2-40B4-BE49-F238E27FC236}">
                  <a16:creationId xmlns:a16="http://schemas.microsoft.com/office/drawing/2014/main" id="{E0703C75-4645-4A0E-A8FC-8F92B776C0D5}"/>
                </a:ext>
              </a:extLst>
            </p:cNvPr>
            <p:cNvSpPr/>
            <p:nvPr/>
          </p:nvSpPr>
          <p:spPr>
            <a:xfrm>
              <a:off x="-25285" y="56267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tar: 5 Points 73">
              <a:extLst>
                <a:ext uri="{FF2B5EF4-FFF2-40B4-BE49-F238E27FC236}">
                  <a16:creationId xmlns:a16="http://schemas.microsoft.com/office/drawing/2014/main" id="{AA7B404E-B405-4D32-B766-5F88D044F283}"/>
                </a:ext>
              </a:extLst>
            </p:cNvPr>
            <p:cNvSpPr/>
            <p:nvPr/>
          </p:nvSpPr>
          <p:spPr>
            <a:xfrm>
              <a:off x="-39482" y="110430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tar: 5 Points 74">
              <a:extLst>
                <a:ext uri="{FF2B5EF4-FFF2-40B4-BE49-F238E27FC236}">
                  <a16:creationId xmlns:a16="http://schemas.microsoft.com/office/drawing/2014/main" id="{370FC5F3-F742-4861-B1B0-B4495CE24359}"/>
                </a:ext>
              </a:extLst>
            </p:cNvPr>
            <p:cNvSpPr/>
            <p:nvPr/>
          </p:nvSpPr>
          <p:spPr>
            <a:xfrm>
              <a:off x="-65212" y="1688021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Star: 5 Points 75">
              <a:extLst>
                <a:ext uri="{FF2B5EF4-FFF2-40B4-BE49-F238E27FC236}">
                  <a16:creationId xmlns:a16="http://schemas.microsoft.com/office/drawing/2014/main" id="{06D4B425-B1F3-4C7F-8AF3-4B4A79032593}"/>
                </a:ext>
              </a:extLst>
            </p:cNvPr>
            <p:cNvSpPr/>
            <p:nvPr/>
          </p:nvSpPr>
          <p:spPr>
            <a:xfrm>
              <a:off x="-36771" y="221801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tar: 5 Points 76">
              <a:extLst>
                <a:ext uri="{FF2B5EF4-FFF2-40B4-BE49-F238E27FC236}">
                  <a16:creationId xmlns:a16="http://schemas.microsoft.com/office/drawing/2014/main" id="{811AD1F5-4FF7-4FC0-8D50-EFAFA1C54567}"/>
                </a:ext>
              </a:extLst>
            </p:cNvPr>
            <p:cNvSpPr/>
            <p:nvPr/>
          </p:nvSpPr>
          <p:spPr>
            <a:xfrm>
              <a:off x="-14108" y="2797027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tar: 5 Points 77">
              <a:extLst>
                <a:ext uri="{FF2B5EF4-FFF2-40B4-BE49-F238E27FC236}">
                  <a16:creationId xmlns:a16="http://schemas.microsoft.com/office/drawing/2014/main" id="{334E8683-241E-4D59-A4A8-2D12D3B021CD}"/>
                </a:ext>
              </a:extLst>
            </p:cNvPr>
            <p:cNvSpPr/>
            <p:nvPr/>
          </p:nvSpPr>
          <p:spPr>
            <a:xfrm>
              <a:off x="-6781" y="3376038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tar: 5 Points 78">
              <a:extLst>
                <a:ext uri="{FF2B5EF4-FFF2-40B4-BE49-F238E27FC236}">
                  <a16:creationId xmlns:a16="http://schemas.microsoft.com/office/drawing/2014/main" id="{189D4228-ADB2-4935-8AF1-CB61DA1A61CB}"/>
                </a:ext>
              </a:extLst>
            </p:cNvPr>
            <p:cNvSpPr/>
            <p:nvPr/>
          </p:nvSpPr>
          <p:spPr>
            <a:xfrm>
              <a:off x="-510" y="395504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tar: 5 Points 79">
              <a:extLst>
                <a:ext uri="{FF2B5EF4-FFF2-40B4-BE49-F238E27FC236}">
                  <a16:creationId xmlns:a16="http://schemas.microsoft.com/office/drawing/2014/main" id="{C5274288-8F2B-4EFC-B574-445A578B6CB2}"/>
                </a:ext>
              </a:extLst>
            </p:cNvPr>
            <p:cNvSpPr/>
            <p:nvPr/>
          </p:nvSpPr>
          <p:spPr>
            <a:xfrm>
              <a:off x="-10215" y="453406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tar: 5 Points 80">
              <a:extLst>
                <a:ext uri="{FF2B5EF4-FFF2-40B4-BE49-F238E27FC236}">
                  <a16:creationId xmlns:a16="http://schemas.microsoft.com/office/drawing/2014/main" id="{AA084A62-59F5-4F5E-AC0E-3D9E566384B3}"/>
                </a:ext>
              </a:extLst>
            </p:cNvPr>
            <p:cNvSpPr/>
            <p:nvPr/>
          </p:nvSpPr>
          <p:spPr>
            <a:xfrm>
              <a:off x="-18996" y="5064335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tar: 5 Points 81">
              <a:extLst>
                <a:ext uri="{FF2B5EF4-FFF2-40B4-BE49-F238E27FC236}">
                  <a16:creationId xmlns:a16="http://schemas.microsoft.com/office/drawing/2014/main" id="{27C1BD18-A7CC-4C84-BB2D-8E1DDFAEEAA4}"/>
                </a:ext>
              </a:extLst>
            </p:cNvPr>
            <p:cNvSpPr/>
            <p:nvPr/>
          </p:nvSpPr>
          <p:spPr>
            <a:xfrm>
              <a:off x="-10216" y="562704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0410DA7C-2CEE-4140-9EEE-3E5D64879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252" y="1360159"/>
            <a:ext cx="1317511" cy="70849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C2D939A-D6F9-45A0-B4D9-CD446FC8A44F}"/>
              </a:ext>
            </a:extLst>
          </p:cNvPr>
          <p:cNvSpPr/>
          <p:nvPr/>
        </p:nvSpPr>
        <p:spPr>
          <a:xfrm>
            <a:off x="696708" y="659817"/>
            <a:ext cx="77834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bn-IN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থী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অর্জন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করবে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A799910-285D-4B5D-BAED-3D17300F5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8840" y="1428729"/>
            <a:ext cx="5503527" cy="1200329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১.১.১, ১.২.১, ১.৩.১, ১.৩.৫, ১.৩.৬, ২.২.১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648CDEA-FC11-4E22-B579-3BD67631F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6330" y="2707767"/>
            <a:ext cx="1295611" cy="769441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4FBDF6A-69CF-46DB-9406-B49DFB44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9147" y="2690195"/>
            <a:ext cx="5453220" cy="1200329"/>
          </a:xfrm>
          <a:prstGeom prst="rect">
            <a:avLst/>
          </a:prstGeom>
          <a:solidFill>
            <a:srgbClr val="66FF33"/>
          </a:solidFill>
          <a:ln w="31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১.১.১, ১.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১.৩.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২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৩.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১.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6DB598B-DB5D-495C-BBC8-6E3BAC28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0798" y="3839115"/>
            <a:ext cx="1295611" cy="765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পড়া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7815EE4-D3F7-490B-A72D-E1B11EFA1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8840" y="3907608"/>
            <a:ext cx="545322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.১, ১.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১.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২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D06FFE4-397A-4DFC-A509-4D7590423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0798" y="5142105"/>
            <a:ext cx="1295611" cy="76944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লেখা</a:t>
            </a:r>
            <a:r>
              <a:rPr lang="en-US" sz="4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434B710-DCB3-45B8-9865-C27268FB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8840" y="5203661"/>
            <a:ext cx="5453220" cy="646331"/>
          </a:xfrm>
          <a:prstGeom prst="rect">
            <a:avLst/>
          </a:prstGeom>
          <a:solidFill>
            <a:srgbClr val="002060"/>
          </a:solidFill>
          <a:ln w="63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</a:t>
            </a:r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IN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.১, ১.</a:t>
            </a:r>
            <a:r>
              <a: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IN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১.৫.১, ১.৫.২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1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C95B303E-E531-490A-91EF-47FCD90C688F}"/>
              </a:ext>
            </a:extLst>
          </p:cNvPr>
          <p:cNvGrpSpPr/>
          <p:nvPr/>
        </p:nvGrpSpPr>
        <p:grpSpPr>
          <a:xfrm>
            <a:off x="1" y="-26"/>
            <a:ext cx="9008075" cy="6746816"/>
            <a:chOff x="-65212" y="-27"/>
            <a:chExt cx="12320153" cy="6752483"/>
          </a:xfrm>
        </p:grpSpPr>
        <p:sp>
          <p:nvSpPr>
            <p:cNvPr id="2" name="Star: 5 Points 1">
              <a:extLst>
                <a:ext uri="{FF2B5EF4-FFF2-40B4-BE49-F238E27FC236}">
                  <a16:creationId xmlns:a16="http://schemas.microsoft.com/office/drawing/2014/main" id="{59ED35A0-CD3D-4113-B9D9-C287FE906036}"/>
                </a:ext>
              </a:extLst>
            </p:cNvPr>
            <p:cNvSpPr/>
            <p:nvPr/>
          </p:nvSpPr>
          <p:spPr>
            <a:xfrm>
              <a:off x="0" y="1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D2859165-1425-45F2-8D15-94902549DA80}"/>
                </a:ext>
              </a:extLst>
            </p:cNvPr>
            <p:cNvSpPr/>
            <p:nvPr/>
          </p:nvSpPr>
          <p:spPr>
            <a:xfrm>
              <a:off x="422031" y="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7277F649-8F33-45CB-89BF-1D571FD93145}"/>
                </a:ext>
              </a:extLst>
            </p:cNvPr>
            <p:cNvSpPr/>
            <p:nvPr/>
          </p:nvSpPr>
          <p:spPr>
            <a:xfrm>
              <a:off x="844062" y="-1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8B260546-85C8-4EE0-AB40-7556EACA934A}"/>
                </a:ext>
              </a:extLst>
            </p:cNvPr>
            <p:cNvSpPr/>
            <p:nvPr/>
          </p:nvSpPr>
          <p:spPr>
            <a:xfrm>
              <a:off x="1266093" y="-2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DA1C7728-6AC0-456B-B167-88EEE15E1860}"/>
                </a:ext>
              </a:extLst>
            </p:cNvPr>
            <p:cNvSpPr/>
            <p:nvPr/>
          </p:nvSpPr>
          <p:spPr>
            <a:xfrm>
              <a:off x="1688124" y="-3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8FF1A6B9-7892-485E-8280-F4C6FBBFFFB8}"/>
                </a:ext>
              </a:extLst>
            </p:cNvPr>
            <p:cNvSpPr/>
            <p:nvPr/>
          </p:nvSpPr>
          <p:spPr>
            <a:xfrm>
              <a:off x="2110155" y="-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086DD38C-20B6-47CF-9D55-048F66969CAC}"/>
                </a:ext>
              </a:extLst>
            </p:cNvPr>
            <p:cNvSpPr/>
            <p:nvPr/>
          </p:nvSpPr>
          <p:spPr>
            <a:xfrm>
              <a:off x="2532186" y="-5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1BB0031A-211A-4806-8531-757B56C93A36}"/>
                </a:ext>
              </a:extLst>
            </p:cNvPr>
            <p:cNvSpPr/>
            <p:nvPr/>
          </p:nvSpPr>
          <p:spPr>
            <a:xfrm>
              <a:off x="2954217" y="-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35FD394D-4A8F-43DE-B995-43CBF6C08699}"/>
                </a:ext>
              </a:extLst>
            </p:cNvPr>
            <p:cNvSpPr/>
            <p:nvPr/>
          </p:nvSpPr>
          <p:spPr>
            <a:xfrm>
              <a:off x="3376248" y="-7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C3116332-530E-4A32-9212-5DC7B2C7B8AD}"/>
                </a:ext>
              </a:extLst>
            </p:cNvPr>
            <p:cNvSpPr/>
            <p:nvPr/>
          </p:nvSpPr>
          <p:spPr>
            <a:xfrm>
              <a:off x="3798279" y="-8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D4BAC4B4-CEE6-46FC-B655-C8B9CDA17D5B}"/>
                </a:ext>
              </a:extLst>
            </p:cNvPr>
            <p:cNvSpPr/>
            <p:nvPr/>
          </p:nvSpPr>
          <p:spPr>
            <a:xfrm>
              <a:off x="4220310" y="-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8A0AE6A5-1C1E-43BD-94F8-EDCFB6089901}"/>
                </a:ext>
              </a:extLst>
            </p:cNvPr>
            <p:cNvSpPr/>
            <p:nvPr/>
          </p:nvSpPr>
          <p:spPr>
            <a:xfrm>
              <a:off x="4642341" y="-1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2E6C87-3773-430A-9CD7-EC7B772C6098}"/>
                </a:ext>
              </a:extLst>
            </p:cNvPr>
            <p:cNvSpPr/>
            <p:nvPr/>
          </p:nvSpPr>
          <p:spPr>
            <a:xfrm>
              <a:off x="5064372" y="-11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C84198C5-00D5-4E0C-A0EF-AED1B248F0AA}"/>
                </a:ext>
              </a:extLst>
            </p:cNvPr>
            <p:cNvSpPr/>
            <p:nvPr/>
          </p:nvSpPr>
          <p:spPr>
            <a:xfrm>
              <a:off x="5486403" y="-12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0C2BDBBA-5CB0-467D-85EB-E45926727560}"/>
                </a:ext>
              </a:extLst>
            </p:cNvPr>
            <p:cNvSpPr/>
            <p:nvPr/>
          </p:nvSpPr>
          <p:spPr>
            <a:xfrm>
              <a:off x="5908434" y="-13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ED850D9A-6D57-4466-BC08-8D5ED33B948D}"/>
                </a:ext>
              </a:extLst>
            </p:cNvPr>
            <p:cNvSpPr/>
            <p:nvPr/>
          </p:nvSpPr>
          <p:spPr>
            <a:xfrm>
              <a:off x="6330465" y="-1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BDD1D20-1A19-4338-B652-AB65575063A4}"/>
                </a:ext>
              </a:extLst>
            </p:cNvPr>
            <p:cNvSpPr/>
            <p:nvPr/>
          </p:nvSpPr>
          <p:spPr>
            <a:xfrm>
              <a:off x="6752496" y="-15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5B0F729-3C89-419B-B986-DA19EA9F7FE6}"/>
                </a:ext>
              </a:extLst>
            </p:cNvPr>
            <p:cNvSpPr/>
            <p:nvPr/>
          </p:nvSpPr>
          <p:spPr>
            <a:xfrm>
              <a:off x="7174527" y="-16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CD87FEE5-7C27-4149-8D0B-52C6086BD65E}"/>
                </a:ext>
              </a:extLst>
            </p:cNvPr>
            <p:cNvSpPr/>
            <p:nvPr/>
          </p:nvSpPr>
          <p:spPr>
            <a:xfrm>
              <a:off x="7596558" y="-17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7972BA7A-E602-45BC-92ED-8A7CE446AF35}"/>
                </a:ext>
              </a:extLst>
            </p:cNvPr>
            <p:cNvSpPr/>
            <p:nvPr/>
          </p:nvSpPr>
          <p:spPr>
            <a:xfrm>
              <a:off x="8018589" y="-18"/>
              <a:ext cx="422031" cy="562707"/>
            </a:xfrm>
            <a:prstGeom prst="star5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9EE7054B-32D9-42C3-9EC4-BB77899CAA07}"/>
                </a:ext>
              </a:extLst>
            </p:cNvPr>
            <p:cNvSpPr/>
            <p:nvPr/>
          </p:nvSpPr>
          <p:spPr>
            <a:xfrm>
              <a:off x="8440620" y="-1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69ECD997-32CD-49C9-9843-9EDD48A95567}"/>
                </a:ext>
              </a:extLst>
            </p:cNvPr>
            <p:cNvSpPr/>
            <p:nvPr/>
          </p:nvSpPr>
          <p:spPr>
            <a:xfrm>
              <a:off x="8862651" y="-20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77C04E1A-22ED-475B-8EB3-D2B6A56A2463}"/>
                </a:ext>
              </a:extLst>
            </p:cNvPr>
            <p:cNvSpPr/>
            <p:nvPr/>
          </p:nvSpPr>
          <p:spPr>
            <a:xfrm>
              <a:off x="9284682" y="-2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CAE70C3C-FBBE-44A4-8AC3-C0DF0F88C149}"/>
                </a:ext>
              </a:extLst>
            </p:cNvPr>
            <p:cNvSpPr/>
            <p:nvPr/>
          </p:nvSpPr>
          <p:spPr>
            <a:xfrm>
              <a:off x="9706713" y="-2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8E3C746A-9CEC-4CFB-A583-AD1A7C217A1E}"/>
                </a:ext>
              </a:extLst>
            </p:cNvPr>
            <p:cNvSpPr/>
            <p:nvPr/>
          </p:nvSpPr>
          <p:spPr>
            <a:xfrm>
              <a:off x="10128744" y="-23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3755CC7C-3B8E-49E9-B6D5-94E81A2FCCB2}"/>
                </a:ext>
              </a:extLst>
            </p:cNvPr>
            <p:cNvSpPr/>
            <p:nvPr/>
          </p:nvSpPr>
          <p:spPr>
            <a:xfrm>
              <a:off x="10550775" y="-2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3880F77F-AD83-4AF3-B2E0-E82B070736BF}"/>
                </a:ext>
              </a:extLst>
            </p:cNvPr>
            <p:cNvSpPr/>
            <p:nvPr/>
          </p:nvSpPr>
          <p:spPr>
            <a:xfrm>
              <a:off x="10972806" y="-25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530E1EF5-74E0-4FD1-9C16-BAB807137F08}"/>
                </a:ext>
              </a:extLst>
            </p:cNvPr>
            <p:cNvSpPr/>
            <p:nvPr/>
          </p:nvSpPr>
          <p:spPr>
            <a:xfrm>
              <a:off x="11394837" y="-2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66517FA2-132A-4B5D-BD8D-9EA291BAD2AB}"/>
                </a:ext>
              </a:extLst>
            </p:cNvPr>
            <p:cNvSpPr/>
            <p:nvPr/>
          </p:nvSpPr>
          <p:spPr>
            <a:xfrm>
              <a:off x="11816868" y="-27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729D9099-6161-4E7D-B904-48B46266D12B}"/>
                </a:ext>
              </a:extLst>
            </p:cNvPr>
            <p:cNvSpPr/>
            <p:nvPr/>
          </p:nvSpPr>
          <p:spPr>
            <a:xfrm>
              <a:off x="11816868" y="56268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978B84CA-7B5D-41B4-A8AE-A497DF18D186}"/>
                </a:ext>
              </a:extLst>
            </p:cNvPr>
            <p:cNvSpPr/>
            <p:nvPr/>
          </p:nvSpPr>
          <p:spPr>
            <a:xfrm>
              <a:off x="11816868" y="1125387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B9CA0C06-8280-4FE0-B056-888DF4EAD7B8}"/>
                </a:ext>
              </a:extLst>
            </p:cNvPr>
            <p:cNvSpPr/>
            <p:nvPr/>
          </p:nvSpPr>
          <p:spPr>
            <a:xfrm>
              <a:off x="11800826" y="1688094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5 Points 33">
              <a:extLst>
                <a:ext uri="{FF2B5EF4-FFF2-40B4-BE49-F238E27FC236}">
                  <a16:creationId xmlns:a16="http://schemas.microsoft.com/office/drawing/2014/main" id="{46CEF05C-E30E-4553-A23F-15EAA716887D}"/>
                </a:ext>
              </a:extLst>
            </p:cNvPr>
            <p:cNvSpPr/>
            <p:nvPr/>
          </p:nvSpPr>
          <p:spPr>
            <a:xfrm>
              <a:off x="11768742" y="225080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A1C87A1F-B5D3-4DD8-A34A-AD57EA434285}"/>
                </a:ext>
              </a:extLst>
            </p:cNvPr>
            <p:cNvSpPr/>
            <p:nvPr/>
          </p:nvSpPr>
          <p:spPr>
            <a:xfrm>
              <a:off x="11784784" y="2813508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A0003CAB-7DF0-44AE-BA94-E52CA910EAC3}"/>
                </a:ext>
              </a:extLst>
            </p:cNvPr>
            <p:cNvSpPr/>
            <p:nvPr/>
          </p:nvSpPr>
          <p:spPr>
            <a:xfrm>
              <a:off x="11784784" y="3376215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5 Points 36">
              <a:extLst>
                <a:ext uri="{FF2B5EF4-FFF2-40B4-BE49-F238E27FC236}">
                  <a16:creationId xmlns:a16="http://schemas.microsoft.com/office/drawing/2014/main" id="{DE3B44A5-F567-4141-9EDD-FAC5EBB04548}"/>
                </a:ext>
              </a:extLst>
            </p:cNvPr>
            <p:cNvSpPr/>
            <p:nvPr/>
          </p:nvSpPr>
          <p:spPr>
            <a:xfrm>
              <a:off x="11784784" y="3938922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AB0E4591-D0AC-4997-9551-2E7C6C17B64F}"/>
                </a:ext>
              </a:extLst>
            </p:cNvPr>
            <p:cNvSpPr/>
            <p:nvPr/>
          </p:nvSpPr>
          <p:spPr>
            <a:xfrm>
              <a:off x="11784784" y="450162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tar: 5 Points 38">
              <a:extLst>
                <a:ext uri="{FF2B5EF4-FFF2-40B4-BE49-F238E27FC236}">
                  <a16:creationId xmlns:a16="http://schemas.microsoft.com/office/drawing/2014/main" id="{C45CEEE5-B69F-4BFD-9F9F-600CF04886CD}"/>
                </a:ext>
              </a:extLst>
            </p:cNvPr>
            <p:cNvSpPr/>
            <p:nvPr/>
          </p:nvSpPr>
          <p:spPr>
            <a:xfrm>
              <a:off x="11800826" y="5064336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338C7D3B-3F5B-492B-B58A-D14FF960088C}"/>
                </a:ext>
              </a:extLst>
            </p:cNvPr>
            <p:cNvSpPr/>
            <p:nvPr/>
          </p:nvSpPr>
          <p:spPr>
            <a:xfrm>
              <a:off x="11832910" y="5627043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90CB9D5F-74E4-442A-958A-D1534555A276}"/>
                </a:ext>
              </a:extLst>
            </p:cNvPr>
            <p:cNvSpPr/>
            <p:nvPr/>
          </p:nvSpPr>
          <p:spPr>
            <a:xfrm>
              <a:off x="11375100" y="618974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3C4825C6-0FEE-4207-91A5-E29F5281EE49}"/>
                </a:ext>
              </a:extLst>
            </p:cNvPr>
            <p:cNvSpPr/>
            <p:nvPr/>
          </p:nvSpPr>
          <p:spPr>
            <a:xfrm>
              <a:off x="1101909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id="{9161D6B5-6333-4298-8E44-C410873E33EE}"/>
                </a:ext>
              </a:extLst>
            </p:cNvPr>
            <p:cNvSpPr/>
            <p:nvPr/>
          </p:nvSpPr>
          <p:spPr>
            <a:xfrm>
              <a:off x="1060754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FE2EBE44-C4F7-4DFD-AC41-285BA6F71F67}"/>
                </a:ext>
              </a:extLst>
            </p:cNvPr>
            <p:cNvSpPr/>
            <p:nvPr/>
          </p:nvSpPr>
          <p:spPr>
            <a:xfrm>
              <a:off x="10196006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7B29EE37-BAE7-4D60-853D-C671768452A1}"/>
                </a:ext>
              </a:extLst>
            </p:cNvPr>
            <p:cNvSpPr/>
            <p:nvPr/>
          </p:nvSpPr>
          <p:spPr>
            <a:xfrm>
              <a:off x="978446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tar: 5 Points 47">
              <a:extLst>
                <a:ext uri="{FF2B5EF4-FFF2-40B4-BE49-F238E27FC236}">
                  <a16:creationId xmlns:a16="http://schemas.microsoft.com/office/drawing/2014/main" id="{A1B771DE-A67E-40E0-BB6F-3A2591CC87D8}"/>
                </a:ext>
              </a:extLst>
            </p:cNvPr>
            <p:cNvSpPr/>
            <p:nvPr/>
          </p:nvSpPr>
          <p:spPr>
            <a:xfrm>
              <a:off x="9372922" y="617196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AC037DF4-CF83-4E04-8EEC-10D30EFC3D52}"/>
                </a:ext>
              </a:extLst>
            </p:cNvPr>
            <p:cNvSpPr/>
            <p:nvPr/>
          </p:nvSpPr>
          <p:spPr>
            <a:xfrm>
              <a:off x="896138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tar: 5 Points 49">
              <a:extLst>
                <a:ext uri="{FF2B5EF4-FFF2-40B4-BE49-F238E27FC236}">
                  <a16:creationId xmlns:a16="http://schemas.microsoft.com/office/drawing/2014/main" id="{A5055226-DEA1-457C-AFD1-DCFDAAED2C6A}"/>
                </a:ext>
              </a:extLst>
            </p:cNvPr>
            <p:cNvSpPr/>
            <p:nvPr/>
          </p:nvSpPr>
          <p:spPr>
            <a:xfrm>
              <a:off x="8549838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tar: 5 Points 50">
              <a:extLst>
                <a:ext uri="{FF2B5EF4-FFF2-40B4-BE49-F238E27FC236}">
                  <a16:creationId xmlns:a16="http://schemas.microsoft.com/office/drawing/2014/main" id="{22B3A2D2-F984-4D68-9710-A458A103B187}"/>
                </a:ext>
              </a:extLst>
            </p:cNvPr>
            <p:cNvSpPr/>
            <p:nvPr/>
          </p:nvSpPr>
          <p:spPr>
            <a:xfrm>
              <a:off x="8138296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tar: 5 Points 51">
              <a:extLst>
                <a:ext uri="{FF2B5EF4-FFF2-40B4-BE49-F238E27FC236}">
                  <a16:creationId xmlns:a16="http://schemas.microsoft.com/office/drawing/2014/main" id="{D2380DF8-3746-4408-9AE9-E2EDDBC0F42E}"/>
                </a:ext>
              </a:extLst>
            </p:cNvPr>
            <p:cNvSpPr/>
            <p:nvPr/>
          </p:nvSpPr>
          <p:spPr>
            <a:xfrm>
              <a:off x="7726754" y="617196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tar: 5 Points 52">
              <a:extLst>
                <a:ext uri="{FF2B5EF4-FFF2-40B4-BE49-F238E27FC236}">
                  <a16:creationId xmlns:a16="http://schemas.microsoft.com/office/drawing/2014/main" id="{2126ED42-970A-4FAF-AE97-F0DF0FEE927A}"/>
                </a:ext>
              </a:extLst>
            </p:cNvPr>
            <p:cNvSpPr/>
            <p:nvPr/>
          </p:nvSpPr>
          <p:spPr>
            <a:xfrm>
              <a:off x="7315212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tar: 5 Points 53">
              <a:extLst>
                <a:ext uri="{FF2B5EF4-FFF2-40B4-BE49-F238E27FC236}">
                  <a16:creationId xmlns:a16="http://schemas.microsoft.com/office/drawing/2014/main" id="{621C4AF3-AA50-45F5-A409-FF37F99BD675}"/>
                </a:ext>
              </a:extLst>
            </p:cNvPr>
            <p:cNvSpPr/>
            <p:nvPr/>
          </p:nvSpPr>
          <p:spPr>
            <a:xfrm>
              <a:off x="6903670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tar: 5 Points 54">
              <a:extLst>
                <a:ext uri="{FF2B5EF4-FFF2-40B4-BE49-F238E27FC236}">
                  <a16:creationId xmlns:a16="http://schemas.microsoft.com/office/drawing/2014/main" id="{85B6AADE-A3CF-4D86-9818-D59866304819}"/>
                </a:ext>
              </a:extLst>
            </p:cNvPr>
            <p:cNvSpPr/>
            <p:nvPr/>
          </p:nvSpPr>
          <p:spPr>
            <a:xfrm>
              <a:off x="649212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tar: 5 Points 55">
              <a:extLst>
                <a:ext uri="{FF2B5EF4-FFF2-40B4-BE49-F238E27FC236}">
                  <a16:creationId xmlns:a16="http://schemas.microsoft.com/office/drawing/2014/main" id="{A67EC613-A8AF-4DF5-AE0D-7718ADF7B971}"/>
                </a:ext>
              </a:extLst>
            </p:cNvPr>
            <p:cNvSpPr/>
            <p:nvPr/>
          </p:nvSpPr>
          <p:spPr>
            <a:xfrm>
              <a:off x="6080586" y="617196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tar: 5 Points 56">
              <a:extLst>
                <a:ext uri="{FF2B5EF4-FFF2-40B4-BE49-F238E27FC236}">
                  <a16:creationId xmlns:a16="http://schemas.microsoft.com/office/drawing/2014/main" id="{A6C301EA-62A3-47FD-BB0E-DD9C9F058D9D}"/>
                </a:ext>
              </a:extLst>
            </p:cNvPr>
            <p:cNvSpPr/>
            <p:nvPr/>
          </p:nvSpPr>
          <p:spPr>
            <a:xfrm>
              <a:off x="566904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tar: 5 Points 57">
              <a:extLst>
                <a:ext uri="{FF2B5EF4-FFF2-40B4-BE49-F238E27FC236}">
                  <a16:creationId xmlns:a16="http://schemas.microsoft.com/office/drawing/2014/main" id="{4FB3F143-38D3-41A6-B5E0-7AC26BCB1E52}"/>
                </a:ext>
              </a:extLst>
            </p:cNvPr>
            <p:cNvSpPr/>
            <p:nvPr/>
          </p:nvSpPr>
          <p:spPr>
            <a:xfrm>
              <a:off x="5257502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tar: 5 Points 58">
              <a:extLst>
                <a:ext uri="{FF2B5EF4-FFF2-40B4-BE49-F238E27FC236}">
                  <a16:creationId xmlns:a16="http://schemas.microsoft.com/office/drawing/2014/main" id="{92616D1F-4F35-43CB-A1F8-3729296AAF47}"/>
                </a:ext>
              </a:extLst>
            </p:cNvPr>
            <p:cNvSpPr/>
            <p:nvPr/>
          </p:nvSpPr>
          <p:spPr>
            <a:xfrm>
              <a:off x="484596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tar: 5 Points 59">
              <a:extLst>
                <a:ext uri="{FF2B5EF4-FFF2-40B4-BE49-F238E27FC236}">
                  <a16:creationId xmlns:a16="http://schemas.microsoft.com/office/drawing/2014/main" id="{EF194BE2-2EBE-4608-B32F-EE2F7EC1CD3A}"/>
                </a:ext>
              </a:extLst>
            </p:cNvPr>
            <p:cNvSpPr/>
            <p:nvPr/>
          </p:nvSpPr>
          <p:spPr>
            <a:xfrm>
              <a:off x="443441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tar: 5 Points 60">
              <a:extLst>
                <a:ext uri="{FF2B5EF4-FFF2-40B4-BE49-F238E27FC236}">
                  <a16:creationId xmlns:a16="http://schemas.microsoft.com/office/drawing/2014/main" id="{44CD9487-944F-41AE-8A37-1CBEE3EB8A46}"/>
                </a:ext>
              </a:extLst>
            </p:cNvPr>
            <p:cNvSpPr/>
            <p:nvPr/>
          </p:nvSpPr>
          <p:spPr>
            <a:xfrm>
              <a:off x="4022876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tar: 5 Points 61">
              <a:extLst>
                <a:ext uri="{FF2B5EF4-FFF2-40B4-BE49-F238E27FC236}">
                  <a16:creationId xmlns:a16="http://schemas.microsoft.com/office/drawing/2014/main" id="{1C730C2E-7391-4174-8C95-0B075C44D989}"/>
                </a:ext>
              </a:extLst>
            </p:cNvPr>
            <p:cNvSpPr/>
            <p:nvPr/>
          </p:nvSpPr>
          <p:spPr>
            <a:xfrm>
              <a:off x="361133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tar: 5 Points 62">
              <a:extLst>
                <a:ext uri="{FF2B5EF4-FFF2-40B4-BE49-F238E27FC236}">
                  <a16:creationId xmlns:a16="http://schemas.microsoft.com/office/drawing/2014/main" id="{5AB325BE-2719-4D6B-B9FD-0BFE5C22845E}"/>
                </a:ext>
              </a:extLst>
            </p:cNvPr>
            <p:cNvSpPr/>
            <p:nvPr/>
          </p:nvSpPr>
          <p:spPr>
            <a:xfrm>
              <a:off x="3199792" y="617196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tar: 5 Points 63">
              <a:extLst>
                <a:ext uri="{FF2B5EF4-FFF2-40B4-BE49-F238E27FC236}">
                  <a16:creationId xmlns:a16="http://schemas.microsoft.com/office/drawing/2014/main" id="{B1E780ED-6FB7-4C9F-9642-4BF397203E56}"/>
                </a:ext>
              </a:extLst>
            </p:cNvPr>
            <p:cNvSpPr/>
            <p:nvPr/>
          </p:nvSpPr>
          <p:spPr>
            <a:xfrm>
              <a:off x="278825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tar: 5 Points 64">
              <a:extLst>
                <a:ext uri="{FF2B5EF4-FFF2-40B4-BE49-F238E27FC236}">
                  <a16:creationId xmlns:a16="http://schemas.microsoft.com/office/drawing/2014/main" id="{2032E866-2BC2-4F77-B2D1-A518FA4A4F7D}"/>
                </a:ext>
              </a:extLst>
            </p:cNvPr>
            <p:cNvSpPr/>
            <p:nvPr/>
          </p:nvSpPr>
          <p:spPr>
            <a:xfrm>
              <a:off x="2376708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tar: 5 Points 65">
              <a:extLst>
                <a:ext uri="{FF2B5EF4-FFF2-40B4-BE49-F238E27FC236}">
                  <a16:creationId xmlns:a16="http://schemas.microsoft.com/office/drawing/2014/main" id="{FC6001CF-2176-4450-A26E-1F582E737A4F}"/>
                </a:ext>
              </a:extLst>
            </p:cNvPr>
            <p:cNvSpPr/>
            <p:nvPr/>
          </p:nvSpPr>
          <p:spPr>
            <a:xfrm>
              <a:off x="1965166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tar: 5 Points 66">
              <a:extLst>
                <a:ext uri="{FF2B5EF4-FFF2-40B4-BE49-F238E27FC236}">
                  <a16:creationId xmlns:a16="http://schemas.microsoft.com/office/drawing/2014/main" id="{5986969F-D1D7-4E58-B7E1-F40DACEE35BA}"/>
                </a:ext>
              </a:extLst>
            </p:cNvPr>
            <p:cNvSpPr/>
            <p:nvPr/>
          </p:nvSpPr>
          <p:spPr>
            <a:xfrm>
              <a:off x="155362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tar: 5 Points 67">
              <a:extLst>
                <a:ext uri="{FF2B5EF4-FFF2-40B4-BE49-F238E27FC236}">
                  <a16:creationId xmlns:a16="http://schemas.microsoft.com/office/drawing/2014/main" id="{E1134A1E-DCB9-4839-B69D-D53BC87ADC22}"/>
                </a:ext>
              </a:extLst>
            </p:cNvPr>
            <p:cNvSpPr/>
            <p:nvPr/>
          </p:nvSpPr>
          <p:spPr>
            <a:xfrm>
              <a:off x="1142082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tar: 5 Points 68">
              <a:extLst>
                <a:ext uri="{FF2B5EF4-FFF2-40B4-BE49-F238E27FC236}">
                  <a16:creationId xmlns:a16="http://schemas.microsoft.com/office/drawing/2014/main" id="{7EB737E1-3956-4D73-B775-3565C56C2710}"/>
                </a:ext>
              </a:extLst>
            </p:cNvPr>
            <p:cNvSpPr/>
            <p:nvPr/>
          </p:nvSpPr>
          <p:spPr>
            <a:xfrm>
              <a:off x="73054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tar: 5 Points 69">
              <a:extLst>
                <a:ext uri="{FF2B5EF4-FFF2-40B4-BE49-F238E27FC236}">
                  <a16:creationId xmlns:a16="http://schemas.microsoft.com/office/drawing/2014/main" id="{E0F7AFB8-AC47-4273-A849-182241CA4A30}"/>
                </a:ext>
              </a:extLst>
            </p:cNvPr>
            <p:cNvSpPr/>
            <p:nvPr/>
          </p:nvSpPr>
          <p:spPr>
            <a:xfrm>
              <a:off x="415250" y="6171969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tar: 5 Points 70">
              <a:extLst>
                <a:ext uri="{FF2B5EF4-FFF2-40B4-BE49-F238E27FC236}">
                  <a16:creationId xmlns:a16="http://schemas.microsoft.com/office/drawing/2014/main" id="{807EBE3F-B1A6-47C6-AAE5-EDDC4AFDF4D5}"/>
                </a:ext>
              </a:extLst>
            </p:cNvPr>
            <p:cNvSpPr/>
            <p:nvPr/>
          </p:nvSpPr>
          <p:spPr>
            <a:xfrm>
              <a:off x="-39482" y="6124093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tar: 5 Points 71">
              <a:extLst>
                <a:ext uri="{FF2B5EF4-FFF2-40B4-BE49-F238E27FC236}">
                  <a16:creationId xmlns:a16="http://schemas.microsoft.com/office/drawing/2014/main" id="{5D2E14B6-FE2D-4E4A-A9E0-A8A246569691}"/>
                </a:ext>
              </a:extLst>
            </p:cNvPr>
            <p:cNvSpPr/>
            <p:nvPr/>
          </p:nvSpPr>
          <p:spPr>
            <a:xfrm>
              <a:off x="11751472" y="6124094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tar: 5 Points 72">
              <a:extLst>
                <a:ext uri="{FF2B5EF4-FFF2-40B4-BE49-F238E27FC236}">
                  <a16:creationId xmlns:a16="http://schemas.microsoft.com/office/drawing/2014/main" id="{E0703C75-4645-4A0E-A8FC-8F92B776C0D5}"/>
                </a:ext>
              </a:extLst>
            </p:cNvPr>
            <p:cNvSpPr/>
            <p:nvPr/>
          </p:nvSpPr>
          <p:spPr>
            <a:xfrm>
              <a:off x="-25285" y="56267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tar: 5 Points 73">
              <a:extLst>
                <a:ext uri="{FF2B5EF4-FFF2-40B4-BE49-F238E27FC236}">
                  <a16:creationId xmlns:a16="http://schemas.microsoft.com/office/drawing/2014/main" id="{AA7B404E-B405-4D32-B766-5F88D044F283}"/>
                </a:ext>
              </a:extLst>
            </p:cNvPr>
            <p:cNvSpPr/>
            <p:nvPr/>
          </p:nvSpPr>
          <p:spPr>
            <a:xfrm>
              <a:off x="-39482" y="1104306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tar: 5 Points 74">
              <a:extLst>
                <a:ext uri="{FF2B5EF4-FFF2-40B4-BE49-F238E27FC236}">
                  <a16:creationId xmlns:a16="http://schemas.microsoft.com/office/drawing/2014/main" id="{370FC5F3-F742-4861-B1B0-B4495CE24359}"/>
                </a:ext>
              </a:extLst>
            </p:cNvPr>
            <p:cNvSpPr/>
            <p:nvPr/>
          </p:nvSpPr>
          <p:spPr>
            <a:xfrm>
              <a:off x="-65212" y="168802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tar: 5 Points 75">
              <a:extLst>
                <a:ext uri="{FF2B5EF4-FFF2-40B4-BE49-F238E27FC236}">
                  <a16:creationId xmlns:a16="http://schemas.microsoft.com/office/drawing/2014/main" id="{06D4B425-B1F3-4C7F-8AF3-4B4A79032593}"/>
                </a:ext>
              </a:extLst>
            </p:cNvPr>
            <p:cNvSpPr/>
            <p:nvPr/>
          </p:nvSpPr>
          <p:spPr>
            <a:xfrm>
              <a:off x="-36771" y="221801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tar: 5 Points 76">
              <a:extLst>
                <a:ext uri="{FF2B5EF4-FFF2-40B4-BE49-F238E27FC236}">
                  <a16:creationId xmlns:a16="http://schemas.microsoft.com/office/drawing/2014/main" id="{811AD1F5-4FF7-4FC0-8D50-EFAFA1C54567}"/>
                </a:ext>
              </a:extLst>
            </p:cNvPr>
            <p:cNvSpPr/>
            <p:nvPr/>
          </p:nvSpPr>
          <p:spPr>
            <a:xfrm>
              <a:off x="-14108" y="2797027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tar: 5 Points 77">
              <a:extLst>
                <a:ext uri="{FF2B5EF4-FFF2-40B4-BE49-F238E27FC236}">
                  <a16:creationId xmlns:a16="http://schemas.microsoft.com/office/drawing/2014/main" id="{334E8683-241E-4D59-A4A8-2D12D3B021CD}"/>
                </a:ext>
              </a:extLst>
            </p:cNvPr>
            <p:cNvSpPr/>
            <p:nvPr/>
          </p:nvSpPr>
          <p:spPr>
            <a:xfrm>
              <a:off x="-6781" y="3376038"/>
              <a:ext cx="422031" cy="562707"/>
            </a:xfrm>
            <a:prstGeom prst="star5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tar: 5 Points 78">
              <a:extLst>
                <a:ext uri="{FF2B5EF4-FFF2-40B4-BE49-F238E27FC236}">
                  <a16:creationId xmlns:a16="http://schemas.microsoft.com/office/drawing/2014/main" id="{189D4228-ADB2-4935-8AF1-CB61DA1A61CB}"/>
                </a:ext>
              </a:extLst>
            </p:cNvPr>
            <p:cNvSpPr/>
            <p:nvPr/>
          </p:nvSpPr>
          <p:spPr>
            <a:xfrm>
              <a:off x="-510" y="395504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tar: 5 Points 79">
              <a:extLst>
                <a:ext uri="{FF2B5EF4-FFF2-40B4-BE49-F238E27FC236}">
                  <a16:creationId xmlns:a16="http://schemas.microsoft.com/office/drawing/2014/main" id="{C5274288-8F2B-4EFC-B574-445A578B6CB2}"/>
                </a:ext>
              </a:extLst>
            </p:cNvPr>
            <p:cNvSpPr/>
            <p:nvPr/>
          </p:nvSpPr>
          <p:spPr>
            <a:xfrm>
              <a:off x="-10215" y="4534060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tar: 5 Points 80">
              <a:extLst>
                <a:ext uri="{FF2B5EF4-FFF2-40B4-BE49-F238E27FC236}">
                  <a16:creationId xmlns:a16="http://schemas.microsoft.com/office/drawing/2014/main" id="{AA084A62-59F5-4F5E-AC0E-3D9E566384B3}"/>
                </a:ext>
              </a:extLst>
            </p:cNvPr>
            <p:cNvSpPr/>
            <p:nvPr/>
          </p:nvSpPr>
          <p:spPr>
            <a:xfrm>
              <a:off x="-18996" y="506433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tar: 5 Points 81">
              <a:extLst>
                <a:ext uri="{FF2B5EF4-FFF2-40B4-BE49-F238E27FC236}">
                  <a16:creationId xmlns:a16="http://schemas.microsoft.com/office/drawing/2014/main" id="{27C1BD18-A7CC-4C84-BB2D-8E1DDFAEEAA4}"/>
                </a:ext>
              </a:extLst>
            </p:cNvPr>
            <p:cNvSpPr/>
            <p:nvPr/>
          </p:nvSpPr>
          <p:spPr>
            <a:xfrm>
              <a:off x="-10216" y="562704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3F9548C9-76E1-465D-B68A-C58FE4B01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5" t="15699" r="24447" b="7337"/>
          <a:stretch/>
        </p:blipFill>
        <p:spPr>
          <a:xfrm>
            <a:off x="411464" y="3049737"/>
            <a:ext cx="4633551" cy="298666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FB00CD7-9158-4459-B8F1-1E102CCEA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57" y="629706"/>
            <a:ext cx="3878321" cy="235256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A8C3F71-1F0A-4CE1-8754-4982727C1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046" y="588195"/>
            <a:ext cx="4216341" cy="235256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833F4179-E511-464D-883F-7355AB0E39D6}"/>
              </a:ext>
            </a:extLst>
          </p:cNvPr>
          <p:cNvSpPr/>
          <p:nvPr/>
        </p:nvSpPr>
        <p:spPr>
          <a:xfrm>
            <a:off x="5573574" y="3112435"/>
            <a:ext cx="2444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</a:t>
            </a:r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911B81B-5920-4FC3-8AF9-45DA3F11A324}"/>
              </a:ext>
            </a:extLst>
          </p:cNvPr>
          <p:cNvSpPr/>
          <p:nvPr/>
        </p:nvSpPr>
        <p:spPr>
          <a:xfrm>
            <a:off x="5213330" y="4035765"/>
            <a:ext cx="3188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বনের মৌয়াল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E0D5FA4-4FE8-40CB-BF71-20E92E9BB459}"/>
              </a:ext>
            </a:extLst>
          </p:cNvPr>
          <p:cNvSpPr/>
          <p:nvPr/>
        </p:nvSpPr>
        <p:spPr>
          <a:xfrm>
            <a:off x="5040273" y="4853651"/>
            <a:ext cx="34508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বনের বাওয়ালী  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4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>
            <a:extLst>
              <a:ext uri="{FF2B5EF4-FFF2-40B4-BE49-F238E27FC236}">
                <a16:creationId xmlns:a16="http://schemas.microsoft.com/office/drawing/2014/main" id="{93028E07-4846-4B5E-8AB4-24F8CB77C0E7}"/>
              </a:ext>
            </a:extLst>
          </p:cNvPr>
          <p:cNvSpPr txBox="1"/>
          <p:nvPr/>
        </p:nvSpPr>
        <p:spPr>
          <a:xfrm>
            <a:off x="6278714" y="1420837"/>
            <a:ext cx="1786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</a:t>
            </a:r>
            <a:r>
              <a:rPr lang="en-US" sz="28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তল</a:t>
            </a:r>
            <a:r>
              <a:rPr lang="bn-IN" sz="2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ভূমি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F8F7ADB-1582-46DF-9DDA-B55E6E522A45}"/>
              </a:ext>
            </a:extLst>
          </p:cNvPr>
          <p:cNvSpPr txBox="1"/>
          <p:nvPr/>
        </p:nvSpPr>
        <p:spPr>
          <a:xfrm>
            <a:off x="5002103" y="5271854"/>
            <a:ext cx="1098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সংগ্রহ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834ADA5-48F2-4ABC-90F1-481D780B8192}"/>
              </a:ext>
            </a:extLst>
          </p:cNvPr>
          <p:cNvSpPr txBox="1"/>
          <p:nvPr/>
        </p:nvSpPr>
        <p:spPr>
          <a:xfrm>
            <a:off x="658533" y="5693393"/>
            <a:ext cx="1200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মৌয়াল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21437F8-6702-45BD-AD4A-13623E4A929F}"/>
              </a:ext>
            </a:extLst>
          </p:cNvPr>
          <p:cNvGrpSpPr/>
          <p:nvPr/>
        </p:nvGrpSpPr>
        <p:grpSpPr>
          <a:xfrm>
            <a:off x="172994" y="-27"/>
            <a:ext cx="8798011" cy="6858027"/>
            <a:chOff x="-65212" y="-27"/>
            <a:chExt cx="12320153" cy="6752483"/>
          </a:xfrm>
        </p:grpSpPr>
        <p:sp>
          <p:nvSpPr>
            <p:cNvPr id="2" name="Star: 5 Points 1">
              <a:extLst>
                <a:ext uri="{FF2B5EF4-FFF2-40B4-BE49-F238E27FC236}">
                  <a16:creationId xmlns:a16="http://schemas.microsoft.com/office/drawing/2014/main" id="{59ED35A0-CD3D-4113-B9D9-C287FE906036}"/>
                </a:ext>
              </a:extLst>
            </p:cNvPr>
            <p:cNvSpPr/>
            <p:nvPr/>
          </p:nvSpPr>
          <p:spPr>
            <a:xfrm>
              <a:off x="0" y="1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D2859165-1425-45F2-8D15-94902549DA80}"/>
                </a:ext>
              </a:extLst>
            </p:cNvPr>
            <p:cNvSpPr/>
            <p:nvPr/>
          </p:nvSpPr>
          <p:spPr>
            <a:xfrm>
              <a:off x="422031" y="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7277F649-8F33-45CB-89BF-1D571FD93145}"/>
                </a:ext>
              </a:extLst>
            </p:cNvPr>
            <p:cNvSpPr/>
            <p:nvPr/>
          </p:nvSpPr>
          <p:spPr>
            <a:xfrm>
              <a:off x="844062" y="-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8B260546-85C8-4EE0-AB40-7556EACA934A}"/>
                </a:ext>
              </a:extLst>
            </p:cNvPr>
            <p:cNvSpPr/>
            <p:nvPr/>
          </p:nvSpPr>
          <p:spPr>
            <a:xfrm>
              <a:off x="1266093" y="-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DA1C7728-6AC0-456B-B167-88EEE15E1860}"/>
                </a:ext>
              </a:extLst>
            </p:cNvPr>
            <p:cNvSpPr/>
            <p:nvPr/>
          </p:nvSpPr>
          <p:spPr>
            <a:xfrm>
              <a:off x="1688124" y="-3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8FF1A6B9-7892-485E-8280-F4C6FBBFFFB8}"/>
                </a:ext>
              </a:extLst>
            </p:cNvPr>
            <p:cNvSpPr/>
            <p:nvPr/>
          </p:nvSpPr>
          <p:spPr>
            <a:xfrm>
              <a:off x="2110155" y="-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086DD38C-20B6-47CF-9D55-048F66969CAC}"/>
                </a:ext>
              </a:extLst>
            </p:cNvPr>
            <p:cNvSpPr/>
            <p:nvPr/>
          </p:nvSpPr>
          <p:spPr>
            <a:xfrm>
              <a:off x="2532186" y="-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1BB0031A-211A-4806-8531-757B56C93A36}"/>
                </a:ext>
              </a:extLst>
            </p:cNvPr>
            <p:cNvSpPr/>
            <p:nvPr/>
          </p:nvSpPr>
          <p:spPr>
            <a:xfrm>
              <a:off x="2954217" y="-6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35FD394D-4A8F-43DE-B995-43CBF6C08699}"/>
                </a:ext>
              </a:extLst>
            </p:cNvPr>
            <p:cNvSpPr/>
            <p:nvPr/>
          </p:nvSpPr>
          <p:spPr>
            <a:xfrm>
              <a:off x="3376248" y="-7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C3116332-530E-4A32-9212-5DC7B2C7B8AD}"/>
                </a:ext>
              </a:extLst>
            </p:cNvPr>
            <p:cNvSpPr/>
            <p:nvPr/>
          </p:nvSpPr>
          <p:spPr>
            <a:xfrm>
              <a:off x="3798279" y="-8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D4BAC4B4-CEE6-46FC-B655-C8B9CDA17D5B}"/>
                </a:ext>
              </a:extLst>
            </p:cNvPr>
            <p:cNvSpPr/>
            <p:nvPr/>
          </p:nvSpPr>
          <p:spPr>
            <a:xfrm>
              <a:off x="4220310" y="-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8A0AE6A5-1C1E-43BD-94F8-EDCFB6089901}"/>
                </a:ext>
              </a:extLst>
            </p:cNvPr>
            <p:cNvSpPr/>
            <p:nvPr/>
          </p:nvSpPr>
          <p:spPr>
            <a:xfrm>
              <a:off x="4642341" y="-1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2E6C87-3773-430A-9CD7-EC7B772C6098}"/>
                </a:ext>
              </a:extLst>
            </p:cNvPr>
            <p:cNvSpPr/>
            <p:nvPr/>
          </p:nvSpPr>
          <p:spPr>
            <a:xfrm>
              <a:off x="5064372" y="-1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C84198C5-00D5-4E0C-A0EF-AED1B248F0AA}"/>
                </a:ext>
              </a:extLst>
            </p:cNvPr>
            <p:cNvSpPr/>
            <p:nvPr/>
          </p:nvSpPr>
          <p:spPr>
            <a:xfrm>
              <a:off x="5486403" y="-1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0C2BDBBA-5CB0-467D-85EB-E45926727560}"/>
                </a:ext>
              </a:extLst>
            </p:cNvPr>
            <p:cNvSpPr/>
            <p:nvPr/>
          </p:nvSpPr>
          <p:spPr>
            <a:xfrm>
              <a:off x="5908434" y="-13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ED850D9A-6D57-4466-BC08-8D5ED33B948D}"/>
                </a:ext>
              </a:extLst>
            </p:cNvPr>
            <p:cNvSpPr/>
            <p:nvPr/>
          </p:nvSpPr>
          <p:spPr>
            <a:xfrm>
              <a:off x="6330465" y="-1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BDD1D20-1A19-4338-B652-AB65575063A4}"/>
                </a:ext>
              </a:extLst>
            </p:cNvPr>
            <p:cNvSpPr/>
            <p:nvPr/>
          </p:nvSpPr>
          <p:spPr>
            <a:xfrm>
              <a:off x="6752496" y="-1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5B0F729-3C89-419B-B986-DA19EA9F7FE6}"/>
                </a:ext>
              </a:extLst>
            </p:cNvPr>
            <p:cNvSpPr/>
            <p:nvPr/>
          </p:nvSpPr>
          <p:spPr>
            <a:xfrm>
              <a:off x="7174527" y="-16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CD87FEE5-7C27-4149-8D0B-52C6086BD65E}"/>
                </a:ext>
              </a:extLst>
            </p:cNvPr>
            <p:cNvSpPr/>
            <p:nvPr/>
          </p:nvSpPr>
          <p:spPr>
            <a:xfrm>
              <a:off x="7596558" y="-17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7972BA7A-E602-45BC-92ED-8A7CE446AF35}"/>
                </a:ext>
              </a:extLst>
            </p:cNvPr>
            <p:cNvSpPr/>
            <p:nvPr/>
          </p:nvSpPr>
          <p:spPr>
            <a:xfrm>
              <a:off x="8018589" y="-18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9EE7054B-32D9-42C3-9EC4-BB77899CAA07}"/>
                </a:ext>
              </a:extLst>
            </p:cNvPr>
            <p:cNvSpPr/>
            <p:nvPr/>
          </p:nvSpPr>
          <p:spPr>
            <a:xfrm>
              <a:off x="8440620" y="-1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69ECD997-32CD-49C9-9843-9EDD48A95567}"/>
                </a:ext>
              </a:extLst>
            </p:cNvPr>
            <p:cNvSpPr/>
            <p:nvPr/>
          </p:nvSpPr>
          <p:spPr>
            <a:xfrm>
              <a:off x="8862651" y="-20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77C04E1A-22ED-475B-8EB3-D2B6A56A2463}"/>
                </a:ext>
              </a:extLst>
            </p:cNvPr>
            <p:cNvSpPr/>
            <p:nvPr/>
          </p:nvSpPr>
          <p:spPr>
            <a:xfrm>
              <a:off x="9284682" y="-2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CAE70C3C-FBBE-44A4-8AC3-C0DF0F88C149}"/>
                </a:ext>
              </a:extLst>
            </p:cNvPr>
            <p:cNvSpPr/>
            <p:nvPr/>
          </p:nvSpPr>
          <p:spPr>
            <a:xfrm>
              <a:off x="9706713" y="-2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8E3C746A-9CEC-4CFB-A583-AD1A7C217A1E}"/>
                </a:ext>
              </a:extLst>
            </p:cNvPr>
            <p:cNvSpPr/>
            <p:nvPr/>
          </p:nvSpPr>
          <p:spPr>
            <a:xfrm>
              <a:off x="10128744" y="-23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3755CC7C-3B8E-49E9-B6D5-94E81A2FCCB2}"/>
                </a:ext>
              </a:extLst>
            </p:cNvPr>
            <p:cNvSpPr/>
            <p:nvPr/>
          </p:nvSpPr>
          <p:spPr>
            <a:xfrm>
              <a:off x="10550775" y="-2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3880F77F-AD83-4AF3-B2E0-E82B070736BF}"/>
                </a:ext>
              </a:extLst>
            </p:cNvPr>
            <p:cNvSpPr/>
            <p:nvPr/>
          </p:nvSpPr>
          <p:spPr>
            <a:xfrm>
              <a:off x="10972806" y="-2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530E1EF5-74E0-4FD1-9C16-BAB807137F08}"/>
                </a:ext>
              </a:extLst>
            </p:cNvPr>
            <p:cNvSpPr/>
            <p:nvPr/>
          </p:nvSpPr>
          <p:spPr>
            <a:xfrm>
              <a:off x="11394837" y="-2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66517FA2-132A-4B5D-BD8D-9EA291BAD2AB}"/>
                </a:ext>
              </a:extLst>
            </p:cNvPr>
            <p:cNvSpPr/>
            <p:nvPr/>
          </p:nvSpPr>
          <p:spPr>
            <a:xfrm>
              <a:off x="11816868" y="-27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729D9099-6161-4E7D-B904-48B46266D12B}"/>
                </a:ext>
              </a:extLst>
            </p:cNvPr>
            <p:cNvSpPr/>
            <p:nvPr/>
          </p:nvSpPr>
          <p:spPr>
            <a:xfrm>
              <a:off x="11816868" y="56268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978B84CA-7B5D-41B4-A8AE-A497DF18D186}"/>
                </a:ext>
              </a:extLst>
            </p:cNvPr>
            <p:cNvSpPr/>
            <p:nvPr/>
          </p:nvSpPr>
          <p:spPr>
            <a:xfrm>
              <a:off x="11816868" y="1125387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B9CA0C06-8280-4FE0-B056-888DF4EAD7B8}"/>
                </a:ext>
              </a:extLst>
            </p:cNvPr>
            <p:cNvSpPr/>
            <p:nvPr/>
          </p:nvSpPr>
          <p:spPr>
            <a:xfrm>
              <a:off x="11800826" y="1688094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5 Points 33">
              <a:extLst>
                <a:ext uri="{FF2B5EF4-FFF2-40B4-BE49-F238E27FC236}">
                  <a16:creationId xmlns:a16="http://schemas.microsoft.com/office/drawing/2014/main" id="{46CEF05C-E30E-4553-A23F-15EAA716887D}"/>
                </a:ext>
              </a:extLst>
            </p:cNvPr>
            <p:cNvSpPr/>
            <p:nvPr/>
          </p:nvSpPr>
          <p:spPr>
            <a:xfrm>
              <a:off x="11768742" y="225080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A1C87A1F-B5D3-4DD8-A34A-AD57EA434285}"/>
                </a:ext>
              </a:extLst>
            </p:cNvPr>
            <p:cNvSpPr/>
            <p:nvPr/>
          </p:nvSpPr>
          <p:spPr>
            <a:xfrm>
              <a:off x="11784784" y="2813508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A0003CAB-7DF0-44AE-BA94-E52CA910EAC3}"/>
                </a:ext>
              </a:extLst>
            </p:cNvPr>
            <p:cNvSpPr/>
            <p:nvPr/>
          </p:nvSpPr>
          <p:spPr>
            <a:xfrm>
              <a:off x="11784784" y="337621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5 Points 36">
              <a:extLst>
                <a:ext uri="{FF2B5EF4-FFF2-40B4-BE49-F238E27FC236}">
                  <a16:creationId xmlns:a16="http://schemas.microsoft.com/office/drawing/2014/main" id="{DE3B44A5-F567-4141-9EDD-FAC5EBB04548}"/>
                </a:ext>
              </a:extLst>
            </p:cNvPr>
            <p:cNvSpPr/>
            <p:nvPr/>
          </p:nvSpPr>
          <p:spPr>
            <a:xfrm>
              <a:off x="11784784" y="3938922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AB0E4591-D0AC-4997-9551-2E7C6C17B64F}"/>
                </a:ext>
              </a:extLst>
            </p:cNvPr>
            <p:cNvSpPr/>
            <p:nvPr/>
          </p:nvSpPr>
          <p:spPr>
            <a:xfrm>
              <a:off x="11784784" y="450162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tar: 5 Points 38">
              <a:extLst>
                <a:ext uri="{FF2B5EF4-FFF2-40B4-BE49-F238E27FC236}">
                  <a16:creationId xmlns:a16="http://schemas.microsoft.com/office/drawing/2014/main" id="{C45CEEE5-B69F-4BFD-9F9F-600CF04886CD}"/>
                </a:ext>
              </a:extLst>
            </p:cNvPr>
            <p:cNvSpPr/>
            <p:nvPr/>
          </p:nvSpPr>
          <p:spPr>
            <a:xfrm>
              <a:off x="11800826" y="5064336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338C7D3B-3F5B-492B-B58A-D14FF960088C}"/>
                </a:ext>
              </a:extLst>
            </p:cNvPr>
            <p:cNvSpPr/>
            <p:nvPr/>
          </p:nvSpPr>
          <p:spPr>
            <a:xfrm>
              <a:off x="11832910" y="5627043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90CB9D5F-74E4-442A-958A-D1534555A276}"/>
                </a:ext>
              </a:extLst>
            </p:cNvPr>
            <p:cNvSpPr/>
            <p:nvPr/>
          </p:nvSpPr>
          <p:spPr>
            <a:xfrm>
              <a:off x="11375100" y="618974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3C4825C6-0FEE-4207-91A5-E29F5281EE49}"/>
                </a:ext>
              </a:extLst>
            </p:cNvPr>
            <p:cNvSpPr/>
            <p:nvPr/>
          </p:nvSpPr>
          <p:spPr>
            <a:xfrm>
              <a:off x="1101909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id="{9161D6B5-6333-4298-8E44-C410873E33EE}"/>
                </a:ext>
              </a:extLst>
            </p:cNvPr>
            <p:cNvSpPr/>
            <p:nvPr/>
          </p:nvSpPr>
          <p:spPr>
            <a:xfrm>
              <a:off x="1060754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FE2EBE44-C4F7-4DFD-AC41-285BA6F71F67}"/>
                </a:ext>
              </a:extLst>
            </p:cNvPr>
            <p:cNvSpPr/>
            <p:nvPr/>
          </p:nvSpPr>
          <p:spPr>
            <a:xfrm>
              <a:off x="10196006" y="617196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7B29EE37-BAE7-4D60-853D-C671768452A1}"/>
                </a:ext>
              </a:extLst>
            </p:cNvPr>
            <p:cNvSpPr/>
            <p:nvPr/>
          </p:nvSpPr>
          <p:spPr>
            <a:xfrm>
              <a:off x="978446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tar: 5 Points 47">
              <a:extLst>
                <a:ext uri="{FF2B5EF4-FFF2-40B4-BE49-F238E27FC236}">
                  <a16:creationId xmlns:a16="http://schemas.microsoft.com/office/drawing/2014/main" id="{A1B771DE-A67E-40E0-BB6F-3A2591CC87D8}"/>
                </a:ext>
              </a:extLst>
            </p:cNvPr>
            <p:cNvSpPr/>
            <p:nvPr/>
          </p:nvSpPr>
          <p:spPr>
            <a:xfrm>
              <a:off x="9372922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AC037DF4-CF83-4E04-8EEC-10D30EFC3D52}"/>
                </a:ext>
              </a:extLst>
            </p:cNvPr>
            <p:cNvSpPr/>
            <p:nvPr/>
          </p:nvSpPr>
          <p:spPr>
            <a:xfrm>
              <a:off x="8961380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tar: 5 Points 49">
              <a:extLst>
                <a:ext uri="{FF2B5EF4-FFF2-40B4-BE49-F238E27FC236}">
                  <a16:creationId xmlns:a16="http://schemas.microsoft.com/office/drawing/2014/main" id="{A5055226-DEA1-457C-AFD1-DCFDAAED2C6A}"/>
                </a:ext>
              </a:extLst>
            </p:cNvPr>
            <p:cNvSpPr/>
            <p:nvPr/>
          </p:nvSpPr>
          <p:spPr>
            <a:xfrm>
              <a:off x="854983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tar: 5 Points 50">
              <a:extLst>
                <a:ext uri="{FF2B5EF4-FFF2-40B4-BE49-F238E27FC236}">
                  <a16:creationId xmlns:a16="http://schemas.microsoft.com/office/drawing/2014/main" id="{22B3A2D2-F984-4D68-9710-A458A103B187}"/>
                </a:ext>
              </a:extLst>
            </p:cNvPr>
            <p:cNvSpPr/>
            <p:nvPr/>
          </p:nvSpPr>
          <p:spPr>
            <a:xfrm>
              <a:off x="8138296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tar: 5 Points 51">
              <a:extLst>
                <a:ext uri="{FF2B5EF4-FFF2-40B4-BE49-F238E27FC236}">
                  <a16:creationId xmlns:a16="http://schemas.microsoft.com/office/drawing/2014/main" id="{D2380DF8-3746-4408-9AE9-E2EDDBC0F42E}"/>
                </a:ext>
              </a:extLst>
            </p:cNvPr>
            <p:cNvSpPr/>
            <p:nvPr/>
          </p:nvSpPr>
          <p:spPr>
            <a:xfrm>
              <a:off x="772675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tar: 5 Points 52">
              <a:extLst>
                <a:ext uri="{FF2B5EF4-FFF2-40B4-BE49-F238E27FC236}">
                  <a16:creationId xmlns:a16="http://schemas.microsoft.com/office/drawing/2014/main" id="{2126ED42-970A-4FAF-AE97-F0DF0FEE927A}"/>
                </a:ext>
              </a:extLst>
            </p:cNvPr>
            <p:cNvSpPr/>
            <p:nvPr/>
          </p:nvSpPr>
          <p:spPr>
            <a:xfrm>
              <a:off x="7315212" y="617196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tar: 5 Points 53">
              <a:extLst>
                <a:ext uri="{FF2B5EF4-FFF2-40B4-BE49-F238E27FC236}">
                  <a16:creationId xmlns:a16="http://schemas.microsoft.com/office/drawing/2014/main" id="{621C4AF3-AA50-45F5-A409-FF37F99BD675}"/>
                </a:ext>
              </a:extLst>
            </p:cNvPr>
            <p:cNvSpPr/>
            <p:nvPr/>
          </p:nvSpPr>
          <p:spPr>
            <a:xfrm>
              <a:off x="690367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tar: 5 Points 54">
              <a:extLst>
                <a:ext uri="{FF2B5EF4-FFF2-40B4-BE49-F238E27FC236}">
                  <a16:creationId xmlns:a16="http://schemas.microsoft.com/office/drawing/2014/main" id="{85B6AADE-A3CF-4D86-9818-D59866304819}"/>
                </a:ext>
              </a:extLst>
            </p:cNvPr>
            <p:cNvSpPr/>
            <p:nvPr/>
          </p:nvSpPr>
          <p:spPr>
            <a:xfrm>
              <a:off x="649212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tar: 5 Points 55">
              <a:extLst>
                <a:ext uri="{FF2B5EF4-FFF2-40B4-BE49-F238E27FC236}">
                  <a16:creationId xmlns:a16="http://schemas.microsoft.com/office/drawing/2014/main" id="{A67EC613-A8AF-4DF5-AE0D-7718ADF7B971}"/>
                </a:ext>
              </a:extLst>
            </p:cNvPr>
            <p:cNvSpPr/>
            <p:nvPr/>
          </p:nvSpPr>
          <p:spPr>
            <a:xfrm>
              <a:off x="6080586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tar: 5 Points 56">
              <a:extLst>
                <a:ext uri="{FF2B5EF4-FFF2-40B4-BE49-F238E27FC236}">
                  <a16:creationId xmlns:a16="http://schemas.microsoft.com/office/drawing/2014/main" id="{A6C301EA-62A3-47FD-BB0E-DD9C9F058D9D}"/>
                </a:ext>
              </a:extLst>
            </p:cNvPr>
            <p:cNvSpPr/>
            <p:nvPr/>
          </p:nvSpPr>
          <p:spPr>
            <a:xfrm>
              <a:off x="5669044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tar: 5 Points 57">
              <a:extLst>
                <a:ext uri="{FF2B5EF4-FFF2-40B4-BE49-F238E27FC236}">
                  <a16:creationId xmlns:a16="http://schemas.microsoft.com/office/drawing/2014/main" id="{4FB3F143-38D3-41A6-B5E0-7AC26BCB1E52}"/>
                </a:ext>
              </a:extLst>
            </p:cNvPr>
            <p:cNvSpPr/>
            <p:nvPr/>
          </p:nvSpPr>
          <p:spPr>
            <a:xfrm>
              <a:off x="5257502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tar: 5 Points 58">
              <a:extLst>
                <a:ext uri="{FF2B5EF4-FFF2-40B4-BE49-F238E27FC236}">
                  <a16:creationId xmlns:a16="http://schemas.microsoft.com/office/drawing/2014/main" id="{92616D1F-4F35-43CB-A1F8-3729296AAF47}"/>
                </a:ext>
              </a:extLst>
            </p:cNvPr>
            <p:cNvSpPr/>
            <p:nvPr/>
          </p:nvSpPr>
          <p:spPr>
            <a:xfrm>
              <a:off x="484596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tar: 5 Points 59">
              <a:extLst>
                <a:ext uri="{FF2B5EF4-FFF2-40B4-BE49-F238E27FC236}">
                  <a16:creationId xmlns:a16="http://schemas.microsoft.com/office/drawing/2014/main" id="{EF194BE2-2EBE-4608-B32F-EE2F7EC1CD3A}"/>
                </a:ext>
              </a:extLst>
            </p:cNvPr>
            <p:cNvSpPr/>
            <p:nvPr/>
          </p:nvSpPr>
          <p:spPr>
            <a:xfrm>
              <a:off x="443441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tar: 5 Points 60">
              <a:extLst>
                <a:ext uri="{FF2B5EF4-FFF2-40B4-BE49-F238E27FC236}">
                  <a16:creationId xmlns:a16="http://schemas.microsoft.com/office/drawing/2014/main" id="{44CD9487-944F-41AE-8A37-1CBEE3EB8A46}"/>
                </a:ext>
              </a:extLst>
            </p:cNvPr>
            <p:cNvSpPr/>
            <p:nvPr/>
          </p:nvSpPr>
          <p:spPr>
            <a:xfrm>
              <a:off x="4022876" y="617196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tar: 5 Points 61">
              <a:extLst>
                <a:ext uri="{FF2B5EF4-FFF2-40B4-BE49-F238E27FC236}">
                  <a16:creationId xmlns:a16="http://schemas.microsoft.com/office/drawing/2014/main" id="{1C730C2E-7391-4174-8C95-0B075C44D989}"/>
                </a:ext>
              </a:extLst>
            </p:cNvPr>
            <p:cNvSpPr/>
            <p:nvPr/>
          </p:nvSpPr>
          <p:spPr>
            <a:xfrm>
              <a:off x="361133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tar: 5 Points 62">
              <a:extLst>
                <a:ext uri="{FF2B5EF4-FFF2-40B4-BE49-F238E27FC236}">
                  <a16:creationId xmlns:a16="http://schemas.microsoft.com/office/drawing/2014/main" id="{5AB325BE-2719-4D6B-B9FD-0BFE5C22845E}"/>
                </a:ext>
              </a:extLst>
            </p:cNvPr>
            <p:cNvSpPr/>
            <p:nvPr/>
          </p:nvSpPr>
          <p:spPr>
            <a:xfrm>
              <a:off x="3199792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tar: 5 Points 63">
              <a:extLst>
                <a:ext uri="{FF2B5EF4-FFF2-40B4-BE49-F238E27FC236}">
                  <a16:creationId xmlns:a16="http://schemas.microsoft.com/office/drawing/2014/main" id="{B1E780ED-6FB7-4C9F-9642-4BF397203E56}"/>
                </a:ext>
              </a:extLst>
            </p:cNvPr>
            <p:cNvSpPr/>
            <p:nvPr/>
          </p:nvSpPr>
          <p:spPr>
            <a:xfrm>
              <a:off x="278825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tar: 5 Points 64">
              <a:extLst>
                <a:ext uri="{FF2B5EF4-FFF2-40B4-BE49-F238E27FC236}">
                  <a16:creationId xmlns:a16="http://schemas.microsoft.com/office/drawing/2014/main" id="{2032E866-2BC2-4F77-B2D1-A518FA4A4F7D}"/>
                </a:ext>
              </a:extLst>
            </p:cNvPr>
            <p:cNvSpPr/>
            <p:nvPr/>
          </p:nvSpPr>
          <p:spPr>
            <a:xfrm>
              <a:off x="2376708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tar: 5 Points 65">
              <a:extLst>
                <a:ext uri="{FF2B5EF4-FFF2-40B4-BE49-F238E27FC236}">
                  <a16:creationId xmlns:a16="http://schemas.microsoft.com/office/drawing/2014/main" id="{FC6001CF-2176-4450-A26E-1F582E737A4F}"/>
                </a:ext>
              </a:extLst>
            </p:cNvPr>
            <p:cNvSpPr/>
            <p:nvPr/>
          </p:nvSpPr>
          <p:spPr>
            <a:xfrm>
              <a:off x="1965166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tar: 5 Points 66">
              <a:extLst>
                <a:ext uri="{FF2B5EF4-FFF2-40B4-BE49-F238E27FC236}">
                  <a16:creationId xmlns:a16="http://schemas.microsoft.com/office/drawing/2014/main" id="{5986969F-D1D7-4E58-B7E1-F40DACEE35BA}"/>
                </a:ext>
              </a:extLst>
            </p:cNvPr>
            <p:cNvSpPr/>
            <p:nvPr/>
          </p:nvSpPr>
          <p:spPr>
            <a:xfrm>
              <a:off x="155362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tar: 5 Points 67">
              <a:extLst>
                <a:ext uri="{FF2B5EF4-FFF2-40B4-BE49-F238E27FC236}">
                  <a16:creationId xmlns:a16="http://schemas.microsoft.com/office/drawing/2014/main" id="{E1134A1E-DCB9-4839-B69D-D53BC87ADC22}"/>
                </a:ext>
              </a:extLst>
            </p:cNvPr>
            <p:cNvSpPr/>
            <p:nvPr/>
          </p:nvSpPr>
          <p:spPr>
            <a:xfrm>
              <a:off x="1142082" y="617196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tar: 5 Points 68">
              <a:extLst>
                <a:ext uri="{FF2B5EF4-FFF2-40B4-BE49-F238E27FC236}">
                  <a16:creationId xmlns:a16="http://schemas.microsoft.com/office/drawing/2014/main" id="{7EB737E1-3956-4D73-B775-3565C56C2710}"/>
                </a:ext>
              </a:extLst>
            </p:cNvPr>
            <p:cNvSpPr/>
            <p:nvPr/>
          </p:nvSpPr>
          <p:spPr>
            <a:xfrm>
              <a:off x="73054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tar: 5 Points 69">
              <a:extLst>
                <a:ext uri="{FF2B5EF4-FFF2-40B4-BE49-F238E27FC236}">
                  <a16:creationId xmlns:a16="http://schemas.microsoft.com/office/drawing/2014/main" id="{E0F7AFB8-AC47-4273-A849-182241CA4A30}"/>
                </a:ext>
              </a:extLst>
            </p:cNvPr>
            <p:cNvSpPr/>
            <p:nvPr/>
          </p:nvSpPr>
          <p:spPr>
            <a:xfrm>
              <a:off x="41525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tar: 5 Points 70">
              <a:extLst>
                <a:ext uri="{FF2B5EF4-FFF2-40B4-BE49-F238E27FC236}">
                  <a16:creationId xmlns:a16="http://schemas.microsoft.com/office/drawing/2014/main" id="{807EBE3F-B1A6-47C6-AAE5-EDDC4AFDF4D5}"/>
                </a:ext>
              </a:extLst>
            </p:cNvPr>
            <p:cNvSpPr/>
            <p:nvPr/>
          </p:nvSpPr>
          <p:spPr>
            <a:xfrm>
              <a:off x="-39482" y="6124093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tar: 5 Points 71">
              <a:extLst>
                <a:ext uri="{FF2B5EF4-FFF2-40B4-BE49-F238E27FC236}">
                  <a16:creationId xmlns:a16="http://schemas.microsoft.com/office/drawing/2014/main" id="{5D2E14B6-FE2D-4E4A-A9E0-A8A246569691}"/>
                </a:ext>
              </a:extLst>
            </p:cNvPr>
            <p:cNvSpPr/>
            <p:nvPr/>
          </p:nvSpPr>
          <p:spPr>
            <a:xfrm>
              <a:off x="11751472" y="6124094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tar: 5 Points 72">
              <a:extLst>
                <a:ext uri="{FF2B5EF4-FFF2-40B4-BE49-F238E27FC236}">
                  <a16:creationId xmlns:a16="http://schemas.microsoft.com/office/drawing/2014/main" id="{E0703C75-4645-4A0E-A8FC-8F92B776C0D5}"/>
                </a:ext>
              </a:extLst>
            </p:cNvPr>
            <p:cNvSpPr/>
            <p:nvPr/>
          </p:nvSpPr>
          <p:spPr>
            <a:xfrm>
              <a:off x="-25285" y="56267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tar: 5 Points 73">
              <a:extLst>
                <a:ext uri="{FF2B5EF4-FFF2-40B4-BE49-F238E27FC236}">
                  <a16:creationId xmlns:a16="http://schemas.microsoft.com/office/drawing/2014/main" id="{AA7B404E-B405-4D32-B766-5F88D044F283}"/>
                </a:ext>
              </a:extLst>
            </p:cNvPr>
            <p:cNvSpPr/>
            <p:nvPr/>
          </p:nvSpPr>
          <p:spPr>
            <a:xfrm>
              <a:off x="-39482" y="110430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tar: 5 Points 74">
              <a:extLst>
                <a:ext uri="{FF2B5EF4-FFF2-40B4-BE49-F238E27FC236}">
                  <a16:creationId xmlns:a16="http://schemas.microsoft.com/office/drawing/2014/main" id="{370FC5F3-F742-4861-B1B0-B4495CE24359}"/>
                </a:ext>
              </a:extLst>
            </p:cNvPr>
            <p:cNvSpPr/>
            <p:nvPr/>
          </p:nvSpPr>
          <p:spPr>
            <a:xfrm>
              <a:off x="-65212" y="1688021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Star: 5 Points 75">
              <a:extLst>
                <a:ext uri="{FF2B5EF4-FFF2-40B4-BE49-F238E27FC236}">
                  <a16:creationId xmlns:a16="http://schemas.microsoft.com/office/drawing/2014/main" id="{06D4B425-B1F3-4C7F-8AF3-4B4A79032593}"/>
                </a:ext>
              </a:extLst>
            </p:cNvPr>
            <p:cNvSpPr/>
            <p:nvPr/>
          </p:nvSpPr>
          <p:spPr>
            <a:xfrm>
              <a:off x="-36771" y="221801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tar: 5 Points 76">
              <a:extLst>
                <a:ext uri="{FF2B5EF4-FFF2-40B4-BE49-F238E27FC236}">
                  <a16:creationId xmlns:a16="http://schemas.microsoft.com/office/drawing/2014/main" id="{811AD1F5-4FF7-4FC0-8D50-EFAFA1C54567}"/>
                </a:ext>
              </a:extLst>
            </p:cNvPr>
            <p:cNvSpPr/>
            <p:nvPr/>
          </p:nvSpPr>
          <p:spPr>
            <a:xfrm>
              <a:off x="-14108" y="2797027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tar: 5 Points 77">
              <a:extLst>
                <a:ext uri="{FF2B5EF4-FFF2-40B4-BE49-F238E27FC236}">
                  <a16:creationId xmlns:a16="http://schemas.microsoft.com/office/drawing/2014/main" id="{334E8683-241E-4D59-A4A8-2D12D3B021CD}"/>
                </a:ext>
              </a:extLst>
            </p:cNvPr>
            <p:cNvSpPr/>
            <p:nvPr/>
          </p:nvSpPr>
          <p:spPr>
            <a:xfrm>
              <a:off x="-6781" y="3376038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tar: 5 Points 78">
              <a:extLst>
                <a:ext uri="{FF2B5EF4-FFF2-40B4-BE49-F238E27FC236}">
                  <a16:creationId xmlns:a16="http://schemas.microsoft.com/office/drawing/2014/main" id="{189D4228-ADB2-4935-8AF1-CB61DA1A61CB}"/>
                </a:ext>
              </a:extLst>
            </p:cNvPr>
            <p:cNvSpPr/>
            <p:nvPr/>
          </p:nvSpPr>
          <p:spPr>
            <a:xfrm>
              <a:off x="-510" y="395504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tar: 5 Points 79">
              <a:extLst>
                <a:ext uri="{FF2B5EF4-FFF2-40B4-BE49-F238E27FC236}">
                  <a16:creationId xmlns:a16="http://schemas.microsoft.com/office/drawing/2014/main" id="{C5274288-8F2B-4EFC-B574-445A578B6CB2}"/>
                </a:ext>
              </a:extLst>
            </p:cNvPr>
            <p:cNvSpPr/>
            <p:nvPr/>
          </p:nvSpPr>
          <p:spPr>
            <a:xfrm>
              <a:off x="-10215" y="453406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tar: 5 Points 80">
              <a:extLst>
                <a:ext uri="{FF2B5EF4-FFF2-40B4-BE49-F238E27FC236}">
                  <a16:creationId xmlns:a16="http://schemas.microsoft.com/office/drawing/2014/main" id="{AA084A62-59F5-4F5E-AC0E-3D9E566384B3}"/>
                </a:ext>
              </a:extLst>
            </p:cNvPr>
            <p:cNvSpPr/>
            <p:nvPr/>
          </p:nvSpPr>
          <p:spPr>
            <a:xfrm>
              <a:off x="-18996" y="5064335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tar: 5 Points 81">
              <a:extLst>
                <a:ext uri="{FF2B5EF4-FFF2-40B4-BE49-F238E27FC236}">
                  <a16:creationId xmlns:a16="http://schemas.microsoft.com/office/drawing/2014/main" id="{27C1BD18-A7CC-4C84-BB2D-8E1DDFAEEAA4}"/>
                </a:ext>
              </a:extLst>
            </p:cNvPr>
            <p:cNvSpPr/>
            <p:nvPr/>
          </p:nvSpPr>
          <p:spPr>
            <a:xfrm>
              <a:off x="-10216" y="562704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22E3EF6C-5C7A-46A4-8BA8-FEC327B8A2FF}"/>
              </a:ext>
            </a:extLst>
          </p:cNvPr>
          <p:cNvSpPr txBox="1"/>
          <p:nvPr/>
        </p:nvSpPr>
        <p:spPr>
          <a:xfrm>
            <a:off x="647115" y="1434905"/>
            <a:ext cx="8040426" cy="48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আমাদের জন্মভূমি বাংলাদেশ। এর পুরোটাই সম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তল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ভূমি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 এর দক্ষিণ-পশ্চিম কোণে, বঙ্গোপসাগরের তীরে সুন্দরবন। এই বনের সব গাছই বঙ্গোপসাগরের নোনা পানিতে বেঁচে থাকে। এ বন নানান ধরনের হাজার রকমের পশু ও পাখিতে পূর্ণ।  সুন্দরবনের কোন কোন জায়গায় গাছ-পালা এত ঘন যে, সূর্যের আলো মাটিতে পৌছায় না।</a:t>
            </a:r>
          </a:p>
          <a:p>
            <a:pPr algn="just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 সুন্দরবনের তিন পাশে ছড়িয়ে আছে অনেক গ্রাম। গ্রামের মানুষ কৃষি কাজ করেন। গ্রামের অনেক মানুষ বন থেকে গোল পাতা ও মধু সংগ্রহ করে। মৌমাছিরা গাছে গাছে তাদের মৌচাক বানায়। যারা মৌচাক থেকে মধু সংগ্রহ করেন, তাদের বলে মৌয়াল।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0FDF69E-004B-46FF-9DB8-5986DF1C521B}"/>
              </a:ext>
            </a:extLst>
          </p:cNvPr>
          <p:cNvSpPr/>
          <p:nvPr/>
        </p:nvSpPr>
        <p:spPr>
          <a:xfrm>
            <a:off x="1910711" y="706068"/>
            <a:ext cx="49558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নিরব পাঠ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0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3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321437F8-6702-45BD-AD4A-13623E4A929F}"/>
              </a:ext>
            </a:extLst>
          </p:cNvPr>
          <p:cNvGrpSpPr/>
          <p:nvPr/>
        </p:nvGrpSpPr>
        <p:grpSpPr>
          <a:xfrm>
            <a:off x="160638" y="-27"/>
            <a:ext cx="8798011" cy="6858027"/>
            <a:chOff x="-65212" y="-27"/>
            <a:chExt cx="12320153" cy="6752483"/>
          </a:xfrm>
        </p:grpSpPr>
        <p:sp>
          <p:nvSpPr>
            <p:cNvPr id="2" name="Star: 5 Points 1">
              <a:extLst>
                <a:ext uri="{FF2B5EF4-FFF2-40B4-BE49-F238E27FC236}">
                  <a16:creationId xmlns:a16="http://schemas.microsoft.com/office/drawing/2014/main" id="{59ED35A0-CD3D-4113-B9D9-C287FE906036}"/>
                </a:ext>
              </a:extLst>
            </p:cNvPr>
            <p:cNvSpPr/>
            <p:nvPr/>
          </p:nvSpPr>
          <p:spPr>
            <a:xfrm>
              <a:off x="0" y="1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D2859165-1425-45F2-8D15-94902549DA80}"/>
                </a:ext>
              </a:extLst>
            </p:cNvPr>
            <p:cNvSpPr/>
            <p:nvPr/>
          </p:nvSpPr>
          <p:spPr>
            <a:xfrm>
              <a:off x="422031" y="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7277F649-8F33-45CB-89BF-1D571FD93145}"/>
                </a:ext>
              </a:extLst>
            </p:cNvPr>
            <p:cNvSpPr/>
            <p:nvPr/>
          </p:nvSpPr>
          <p:spPr>
            <a:xfrm>
              <a:off x="844062" y="-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8B260546-85C8-4EE0-AB40-7556EACA934A}"/>
                </a:ext>
              </a:extLst>
            </p:cNvPr>
            <p:cNvSpPr/>
            <p:nvPr/>
          </p:nvSpPr>
          <p:spPr>
            <a:xfrm>
              <a:off x="1266093" y="-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DA1C7728-6AC0-456B-B167-88EEE15E1860}"/>
                </a:ext>
              </a:extLst>
            </p:cNvPr>
            <p:cNvSpPr/>
            <p:nvPr/>
          </p:nvSpPr>
          <p:spPr>
            <a:xfrm>
              <a:off x="1688124" y="-3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8FF1A6B9-7892-485E-8280-F4C6FBBFFFB8}"/>
                </a:ext>
              </a:extLst>
            </p:cNvPr>
            <p:cNvSpPr/>
            <p:nvPr/>
          </p:nvSpPr>
          <p:spPr>
            <a:xfrm>
              <a:off x="2110155" y="-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086DD38C-20B6-47CF-9D55-048F66969CAC}"/>
                </a:ext>
              </a:extLst>
            </p:cNvPr>
            <p:cNvSpPr/>
            <p:nvPr/>
          </p:nvSpPr>
          <p:spPr>
            <a:xfrm>
              <a:off x="2532186" y="-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1BB0031A-211A-4806-8531-757B56C93A36}"/>
                </a:ext>
              </a:extLst>
            </p:cNvPr>
            <p:cNvSpPr/>
            <p:nvPr/>
          </p:nvSpPr>
          <p:spPr>
            <a:xfrm>
              <a:off x="2954217" y="-6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35FD394D-4A8F-43DE-B995-43CBF6C08699}"/>
                </a:ext>
              </a:extLst>
            </p:cNvPr>
            <p:cNvSpPr/>
            <p:nvPr/>
          </p:nvSpPr>
          <p:spPr>
            <a:xfrm>
              <a:off x="3376248" y="-7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C3116332-530E-4A32-9212-5DC7B2C7B8AD}"/>
                </a:ext>
              </a:extLst>
            </p:cNvPr>
            <p:cNvSpPr/>
            <p:nvPr/>
          </p:nvSpPr>
          <p:spPr>
            <a:xfrm>
              <a:off x="3798279" y="-8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D4BAC4B4-CEE6-46FC-B655-C8B9CDA17D5B}"/>
                </a:ext>
              </a:extLst>
            </p:cNvPr>
            <p:cNvSpPr/>
            <p:nvPr/>
          </p:nvSpPr>
          <p:spPr>
            <a:xfrm>
              <a:off x="4220310" y="-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8A0AE6A5-1C1E-43BD-94F8-EDCFB6089901}"/>
                </a:ext>
              </a:extLst>
            </p:cNvPr>
            <p:cNvSpPr/>
            <p:nvPr/>
          </p:nvSpPr>
          <p:spPr>
            <a:xfrm>
              <a:off x="4642341" y="-1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2E6C87-3773-430A-9CD7-EC7B772C6098}"/>
                </a:ext>
              </a:extLst>
            </p:cNvPr>
            <p:cNvSpPr/>
            <p:nvPr/>
          </p:nvSpPr>
          <p:spPr>
            <a:xfrm>
              <a:off x="5064372" y="-1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C84198C5-00D5-4E0C-A0EF-AED1B248F0AA}"/>
                </a:ext>
              </a:extLst>
            </p:cNvPr>
            <p:cNvSpPr/>
            <p:nvPr/>
          </p:nvSpPr>
          <p:spPr>
            <a:xfrm>
              <a:off x="5486403" y="-1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0C2BDBBA-5CB0-467D-85EB-E45926727560}"/>
                </a:ext>
              </a:extLst>
            </p:cNvPr>
            <p:cNvSpPr/>
            <p:nvPr/>
          </p:nvSpPr>
          <p:spPr>
            <a:xfrm>
              <a:off x="5908434" y="-13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ED850D9A-6D57-4466-BC08-8D5ED33B948D}"/>
                </a:ext>
              </a:extLst>
            </p:cNvPr>
            <p:cNvSpPr/>
            <p:nvPr/>
          </p:nvSpPr>
          <p:spPr>
            <a:xfrm>
              <a:off x="6330465" y="-1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BDD1D20-1A19-4338-B652-AB65575063A4}"/>
                </a:ext>
              </a:extLst>
            </p:cNvPr>
            <p:cNvSpPr/>
            <p:nvPr/>
          </p:nvSpPr>
          <p:spPr>
            <a:xfrm>
              <a:off x="6752496" y="-1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5B0F729-3C89-419B-B986-DA19EA9F7FE6}"/>
                </a:ext>
              </a:extLst>
            </p:cNvPr>
            <p:cNvSpPr/>
            <p:nvPr/>
          </p:nvSpPr>
          <p:spPr>
            <a:xfrm>
              <a:off x="7174527" y="-16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CD87FEE5-7C27-4149-8D0B-52C6086BD65E}"/>
                </a:ext>
              </a:extLst>
            </p:cNvPr>
            <p:cNvSpPr/>
            <p:nvPr/>
          </p:nvSpPr>
          <p:spPr>
            <a:xfrm>
              <a:off x="7596558" y="-17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7972BA7A-E602-45BC-92ED-8A7CE446AF35}"/>
                </a:ext>
              </a:extLst>
            </p:cNvPr>
            <p:cNvSpPr/>
            <p:nvPr/>
          </p:nvSpPr>
          <p:spPr>
            <a:xfrm>
              <a:off x="8018589" y="-18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9EE7054B-32D9-42C3-9EC4-BB77899CAA07}"/>
                </a:ext>
              </a:extLst>
            </p:cNvPr>
            <p:cNvSpPr/>
            <p:nvPr/>
          </p:nvSpPr>
          <p:spPr>
            <a:xfrm>
              <a:off x="8440620" y="-1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69ECD997-32CD-49C9-9843-9EDD48A95567}"/>
                </a:ext>
              </a:extLst>
            </p:cNvPr>
            <p:cNvSpPr/>
            <p:nvPr/>
          </p:nvSpPr>
          <p:spPr>
            <a:xfrm>
              <a:off x="8862651" y="-20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77C04E1A-22ED-475B-8EB3-D2B6A56A2463}"/>
                </a:ext>
              </a:extLst>
            </p:cNvPr>
            <p:cNvSpPr/>
            <p:nvPr/>
          </p:nvSpPr>
          <p:spPr>
            <a:xfrm>
              <a:off x="9284682" y="-2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CAE70C3C-FBBE-44A4-8AC3-C0DF0F88C149}"/>
                </a:ext>
              </a:extLst>
            </p:cNvPr>
            <p:cNvSpPr/>
            <p:nvPr/>
          </p:nvSpPr>
          <p:spPr>
            <a:xfrm>
              <a:off x="9706713" y="-2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8E3C746A-9CEC-4CFB-A583-AD1A7C217A1E}"/>
                </a:ext>
              </a:extLst>
            </p:cNvPr>
            <p:cNvSpPr/>
            <p:nvPr/>
          </p:nvSpPr>
          <p:spPr>
            <a:xfrm>
              <a:off x="10128744" y="-23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3755CC7C-3B8E-49E9-B6D5-94E81A2FCCB2}"/>
                </a:ext>
              </a:extLst>
            </p:cNvPr>
            <p:cNvSpPr/>
            <p:nvPr/>
          </p:nvSpPr>
          <p:spPr>
            <a:xfrm>
              <a:off x="10550775" y="-2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3880F77F-AD83-4AF3-B2E0-E82B070736BF}"/>
                </a:ext>
              </a:extLst>
            </p:cNvPr>
            <p:cNvSpPr/>
            <p:nvPr/>
          </p:nvSpPr>
          <p:spPr>
            <a:xfrm>
              <a:off x="10972806" y="-2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530E1EF5-74E0-4FD1-9C16-BAB807137F08}"/>
                </a:ext>
              </a:extLst>
            </p:cNvPr>
            <p:cNvSpPr/>
            <p:nvPr/>
          </p:nvSpPr>
          <p:spPr>
            <a:xfrm>
              <a:off x="11394837" y="-2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66517FA2-132A-4B5D-BD8D-9EA291BAD2AB}"/>
                </a:ext>
              </a:extLst>
            </p:cNvPr>
            <p:cNvSpPr/>
            <p:nvPr/>
          </p:nvSpPr>
          <p:spPr>
            <a:xfrm>
              <a:off x="11816868" y="-27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729D9099-6161-4E7D-B904-48B46266D12B}"/>
                </a:ext>
              </a:extLst>
            </p:cNvPr>
            <p:cNvSpPr/>
            <p:nvPr/>
          </p:nvSpPr>
          <p:spPr>
            <a:xfrm>
              <a:off x="11816868" y="56268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978B84CA-7B5D-41B4-A8AE-A497DF18D186}"/>
                </a:ext>
              </a:extLst>
            </p:cNvPr>
            <p:cNvSpPr/>
            <p:nvPr/>
          </p:nvSpPr>
          <p:spPr>
            <a:xfrm>
              <a:off x="11816868" y="1125387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B9CA0C06-8280-4FE0-B056-888DF4EAD7B8}"/>
                </a:ext>
              </a:extLst>
            </p:cNvPr>
            <p:cNvSpPr/>
            <p:nvPr/>
          </p:nvSpPr>
          <p:spPr>
            <a:xfrm>
              <a:off x="11800826" y="1688094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5 Points 33">
              <a:extLst>
                <a:ext uri="{FF2B5EF4-FFF2-40B4-BE49-F238E27FC236}">
                  <a16:creationId xmlns:a16="http://schemas.microsoft.com/office/drawing/2014/main" id="{46CEF05C-E30E-4553-A23F-15EAA716887D}"/>
                </a:ext>
              </a:extLst>
            </p:cNvPr>
            <p:cNvSpPr/>
            <p:nvPr/>
          </p:nvSpPr>
          <p:spPr>
            <a:xfrm>
              <a:off x="11768742" y="225080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A1C87A1F-B5D3-4DD8-A34A-AD57EA434285}"/>
                </a:ext>
              </a:extLst>
            </p:cNvPr>
            <p:cNvSpPr/>
            <p:nvPr/>
          </p:nvSpPr>
          <p:spPr>
            <a:xfrm>
              <a:off x="11784784" y="2813508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A0003CAB-7DF0-44AE-BA94-E52CA910EAC3}"/>
                </a:ext>
              </a:extLst>
            </p:cNvPr>
            <p:cNvSpPr/>
            <p:nvPr/>
          </p:nvSpPr>
          <p:spPr>
            <a:xfrm>
              <a:off x="11784784" y="337621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5 Points 36">
              <a:extLst>
                <a:ext uri="{FF2B5EF4-FFF2-40B4-BE49-F238E27FC236}">
                  <a16:creationId xmlns:a16="http://schemas.microsoft.com/office/drawing/2014/main" id="{DE3B44A5-F567-4141-9EDD-FAC5EBB04548}"/>
                </a:ext>
              </a:extLst>
            </p:cNvPr>
            <p:cNvSpPr/>
            <p:nvPr/>
          </p:nvSpPr>
          <p:spPr>
            <a:xfrm>
              <a:off x="11784784" y="3938922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AB0E4591-D0AC-4997-9551-2E7C6C17B64F}"/>
                </a:ext>
              </a:extLst>
            </p:cNvPr>
            <p:cNvSpPr/>
            <p:nvPr/>
          </p:nvSpPr>
          <p:spPr>
            <a:xfrm>
              <a:off x="11784784" y="450162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tar: 5 Points 38">
              <a:extLst>
                <a:ext uri="{FF2B5EF4-FFF2-40B4-BE49-F238E27FC236}">
                  <a16:creationId xmlns:a16="http://schemas.microsoft.com/office/drawing/2014/main" id="{C45CEEE5-B69F-4BFD-9F9F-600CF04886CD}"/>
                </a:ext>
              </a:extLst>
            </p:cNvPr>
            <p:cNvSpPr/>
            <p:nvPr/>
          </p:nvSpPr>
          <p:spPr>
            <a:xfrm>
              <a:off x="11800826" y="5064336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338C7D3B-3F5B-492B-B58A-D14FF960088C}"/>
                </a:ext>
              </a:extLst>
            </p:cNvPr>
            <p:cNvSpPr/>
            <p:nvPr/>
          </p:nvSpPr>
          <p:spPr>
            <a:xfrm>
              <a:off x="11832910" y="5627043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90CB9D5F-74E4-442A-958A-D1534555A276}"/>
                </a:ext>
              </a:extLst>
            </p:cNvPr>
            <p:cNvSpPr/>
            <p:nvPr/>
          </p:nvSpPr>
          <p:spPr>
            <a:xfrm>
              <a:off x="11375100" y="618974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3C4825C6-0FEE-4207-91A5-E29F5281EE49}"/>
                </a:ext>
              </a:extLst>
            </p:cNvPr>
            <p:cNvSpPr/>
            <p:nvPr/>
          </p:nvSpPr>
          <p:spPr>
            <a:xfrm>
              <a:off x="1101909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id="{9161D6B5-6333-4298-8E44-C410873E33EE}"/>
                </a:ext>
              </a:extLst>
            </p:cNvPr>
            <p:cNvSpPr/>
            <p:nvPr/>
          </p:nvSpPr>
          <p:spPr>
            <a:xfrm>
              <a:off x="1060754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FE2EBE44-C4F7-4DFD-AC41-285BA6F71F67}"/>
                </a:ext>
              </a:extLst>
            </p:cNvPr>
            <p:cNvSpPr/>
            <p:nvPr/>
          </p:nvSpPr>
          <p:spPr>
            <a:xfrm>
              <a:off x="10196006" y="617196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7B29EE37-BAE7-4D60-853D-C671768452A1}"/>
                </a:ext>
              </a:extLst>
            </p:cNvPr>
            <p:cNvSpPr/>
            <p:nvPr/>
          </p:nvSpPr>
          <p:spPr>
            <a:xfrm>
              <a:off x="978446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tar: 5 Points 47">
              <a:extLst>
                <a:ext uri="{FF2B5EF4-FFF2-40B4-BE49-F238E27FC236}">
                  <a16:creationId xmlns:a16="http://schemas.microsoft.com/office/drawing/2014/main" id="{A1B771DE-A67E-40E0-BB6F-3A2591CC87D8}"/>
                </a:ext>
              </a:extLst>
            </p:cNvPr>
            <p:cNvSpPr/>
            <p:nvPr/>
          </p:nvSpPr>
          <p:spPr>
            <a:xfrm>
              <a:off x="9372922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AC037DF4-CF83-4E04-8EEC-10D30EFC3D52}"/>
                </a:ext>
              </a:extLst>
            </p:cNvPr>
            <p:cNvSpPr/>
            <p:nvPr/>
          </p:nvSpPr>
          <p:spPr>
            <a:xfrm>
              <a:off x="8961380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tar: 5 Points 49">
              <a:extLst>
                <a:ext uri="{FF2B5EF4-FFF2-40B4-BE49-F238E27FC236}">
                  <a16:creationId xmlns:a16="http://schemas.microsoft.com/office/drawing/2014/main" id="{A5055226-DEA1-457C-AFD1-DCFDAAED2C6A}"/>
                </a:ext>
              </a:extLst>
            </p:cNvPr>
            <p:cNvSpPr/>
            <p:nvPr/>
          </p:nvSpPr>
          <p:spPr>
            <a:xfrm>
              <a:off x="854983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tar: 5 Points 50">
              <a:extLst>
                <a:ext uri="{FF2B5EF4-FFF2-40B4-BE49-F238E27FC236}">
                  <a16:creationId xmlns:a16="http://schemas.microsoft.com/office/drawing/2014/main" id="{22B3A2D2-F984-4D68-9710-A458A103B187}"/>
                </a:ext>
              </a:extLst>
            </p:cNvPr>
            <p:cNvSpPr/>
            <p:nvPr/>
          </p:nvSpPr>
          <p:spPr>
            <a:xfrm>
              <a:off x="8138296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tar: 5 Points 51">
              <a:extLst>
                <a:ext uri="{FF2B5EF4-FFF2-40B4-BE49-F238E27FC236}">
                  <a16:creationId xmlns:a16="http://schemas.microsoft.com/office/drawing/2014/main" id="{D2380DF8-3746-4408-9AE9-E2EDDBC0F42E}"/>
                </a:ext>
              </a:extLst>
            </p:cNvPr>
            <p:cNvSpPr/>
            <p:nvPr/>
          </p:nvSpPr>
          <p:spPr>
            <a:xfrm>
              <a:off x="772675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tar: 5 Points 52">
              <a:extLst>
                <a:ext uri="{FF2B5EF4-FFF2-40B4-BE49-F238E27FC236}">
                  <a16:creationId xmlns:a16="http://schemas.microsoft.com/office/drawing/2014/main" id="{2126ED42-970A-4FAF-AE97-F0DF0FEE927A}"/>
                </a:ext>
              </a:extLst>
            </p:cNvPr>
            <p:cNvSpPr/>
            <p:nvPr/>
          </p:nvSpPr>
          <p:spPr>
            <a:xfrm>
              <a:off x="7315212" y="617196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tar: 5 Points 53">
              <a:extLst>
                <a:ext uri="{FF2B5EF4-FFF2-40B4-BE49-F238E27FC236}">
                  <a16:creationId xmlns:a16="http://schemas.microsoft.com/office/drawing/2014/main" id="{621C4AF3-AA50-45F5-A409-FF37F99BD675}"/>
                </a:ext>
              </a:extLst>
            </p:cNvPr>
            <p:cNvSpPr/>
            <p:nvPr/>
          </p:nvSpPr>
          <p:spPr>
            <a:xfrm>
              <a:off x="690367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tar: 5 Points 54">
              <a:extLst>
                <a:ext uri="{FF2B5EF4-FFF2-40B4-BE49-F238E27FC236}">
                  <a16:creationId xmlns:a16="http://schemas.microsoft.com/office/drawing/2014/main" id="{85B6AADE-A3CF-4D86-9818-D59866304819}"/>
                </a:ext>
              </a:extLst>
            </p:cNvPr>
            <p:cNvSpPr/>
            <p:nvPr/>
          </p:nvSpPr>
          <p:spPr>
            <a:xfrm>
              <a:off x="649212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tar: 5 Points 55">
              <a:extLst>
                <a:ext uri="{FF2B5EF4-FFF2-40B4-BE49-F238E27FC236}">
                  <a16:creationId xmlns:a16="http://schemas.microsoft.com/office/drawing/2014/main" id="{A67EC613-A8AF-4DF5-AE0D-7718ADF7B971}"/>
                </a:ext>
              </a:extLst>
            </p:cNvPr>
            <p:cNvSpPr/>
            <p:nvPr/>
          </p:nvSpPr>
          <p:spPr>
            <a:xfrm>
              <a:off x="6080586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tar: 5 Points 56">
              <a:extLst>
                <a:ext uri="{FF2B5EF4-FFF2-40B4-BE49-F238E27FC236}">
                  <a16:creationId xmlns:a16="http://schemas.microsoft.com/office/drawing/2014/main" id="{A6C301EA-62A3-47FD-BB0E-DD9C9F058D9D}"/>
                </a:ext>
              </a:extLst>
            </p:cNvPr>
            <p:cNvSpPr/>
            <p:nvPr/>
          </p:nvSpPr>
          <p:spPr>
            <a:xfrm>
              <a:off x="5669044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tar: 5 Points 57">
              <a:extLst>
                <a:ext uri="{FF2B5EF4-FFF2-40B4-BE49-F238E27FC236}">
                  <a16:creationId xmlns:a16="http://schemas.microsoft.com/office/drawing/2014/main" id="{4FB3F143-38D3-41A6-B5E0-7AC26BCB1E52}"/>
                </a:ext>
              </a:extLst>
            </p:cNvPr>
            <p:cNvSpPr/>
            <p:nvPr/>
          </p:nvSpPr>
          <p:spPr>
            <a:xfrm>
              <a:off x="5257502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tar: 5 Points 58">
              <a:extLst>
                <a:ext uri="{FF2B5EF4-FFF2-40B4-BE49-F238E27FC236}">
                  <a16:creationId xmlns:a16="http://schemas.microsoft.com/office/drawing/2014/main" id="{92616D1F-4F35-43CB-A1F8-3729296AAF47}"/>
                </a:ext>
              </a:extLst>
            </p:cNvPr>
            <p:cNvSpPr/>
            <p:nvPr/>
          </p:nvSpPr>
          <p:spPr>
            <a:xfrm>
              <a:off x="484596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tar: 5 Points 59">
              <a:extLst>
                <a:ext uri="{FF2B5EF4-FFF2-40B4-BE49-F238E27FC236}">
                  <a16:creationId xmlns:a16="http://schemas.microsoft.com/office/drawing/2014/main" id="{EF194BE2-2EBE-4608-B32F-EE2F7EC1CD3A}"/>
                </a:ext>
              </a:extLst>
            </p:cNvPr>
            <p:cNvSpPr/>
            <p:nvPr/>
          </p:nvSpPr>
          <p:spPr>
            <a:xfrm>
              <a:off x="443441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tar: 5 Points 60">
              <a:extLst>
                <a:ext uri="{FF2B5EF4-FFF2-40B4-BE49-F238E27FC236}">
                  <a16:creationId xmlns:a16="http://schemas.microsoft.com/office/drawing/2014/main" id="{44CD9487-944F-41AE-8A37-1CBEE3EB8A46}"/>
                </a:ext>
              </a:extLst>
            </p:cNvPr>
            <p:cNvSpPr/>
            <p:nvPr/>
          </p:nvSpPr>
          <p:spPr>
            <a:xfrm>
              <a:off x="4022876" y="617196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tar: 5 Points 61">
              <a:extLst>
                <a:ext uri="{FF2B5EF4-FFF2-40B4-BE49-F238E27FC236}">
                  <a16:creationId xmlns:a16="http://schemas.microsoft.com/office/drawing/2014/main" id="{1C730C2E-7391-4174-8C95-0B075C44D989}"/>
                </a:ext>
              </a:extLst>
            </p:cNvPr>
            <p:cNvSpPr/>
            <p:nvPr/>
          </p:nvSpPr>
          <p:spPr>
            <a:xfrm>
              <a:off x="361133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tar: 5 Points 62">
              <a:extLst>
                <a:ext uri="{FF2B5EF4-FFF2-40B4-BE49-F238E27FC236}">
                  <a16:creationId xmlns:a16="http://schemas.microsoft.com/office/drawing/2014/main" id="{5AB325BE-2719-4D6B-B9FD-0BFE5C22845E}"/>
                </a:ext>
              </a:extLst>
            </p:cNvPr>
            <p:cNvSpPr/>
            <p:nvPr/>
          </p:nvSpPr>
          <p:spPr>
            <a:xfrm>
              <a:off x="3199792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tar: 5 Points 63">
              <a:extLst>
                <a:ext uri="{FF2B5EF4-FFF2-40B4-BE49-F238E27FC236}">
                  <a16:creationId xmlns:a16="http://schemas.microsoft.com/office/drawing/2014/main" id="{B1E780ED-6FB7-4C9F-9642-4BF397203E56}"/>
                </a:ext>
              </a:extLst>
            </p:cNvPr>
            <p:cNvSpPr/>
            <p:nvPr/>
          </p:nvSpPr>
          <p:spPr>
            <a:xfrm>
              <a:off x="278825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tar: 5 Points 64">
              <a:extLst>
                <a:ext uri="{FF2B5EF4-FFF2-40B4-BE49-F238E27FC236}">
                  <a16:creationId xmlns:a16="http://schemas.microsoft.com/office/drawing/2014/main" id="{2032E866-2BC2-4F77-B2D1-A518FA4A4F7D}"/>
                </a:ext>
              </a:extLst>
            </p:cNvPr>
            <p:cNvSpPr/>
            <p:nvPr/>
          </p:nvSpPr>
          <p:spPr>
            <a:xfrm>
              <a:off x="2376708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tar: 5 Points 65">
              <a:extLst>
                <a:ext uri="{FF2B5EF4-FFF2-40B4-BE49-F238E27FC236}">
                  <a16:creationId xmlns:a16="http://schemas.microsoft.com/office/drawing/2014/main" id="{FC6001CF-2176-4450-A26E-1F582E737A4F}"/>
                </a:ext>
              </a:extLst>
            </p:cNvPr>
            <p:cNvSpPr/>
            <p:nvPr/>
          </p:nvSpPr>
          <p:spPr>
            <a:xfrm>
              <a:off x="1965166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tar: 5 Points 66">
              <a:extLst>
                <a:ext uri="{FF2B5EF4-FFF2-40B4-BE49-F238E27FC236}">
                  <a16:creationId xmlns:a16="http://schemas.microsoft.com/office/drawing/2014/main" id="{5986969F-D1D7-4E58-B7E1-F40DACEE35BA}"/>
                </a:ext>
              </a:extLst>
            </p:cNvPr>
            <p:cNvSpPr/>
            <p:nvPr/>
          </p:nvSpPr>
          <p:spPr>
            <a:xfrm>
              <a:off x="155362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tar: 5 Points 67">
              <a:extLst>
                <a:ext uri="{FF2B5EF4-FFF2-40B4-BE49-F238E27FC236}">
                  <a16:creationId xmlns:a16="http://schemas.microsoft.com/office/drawing/2014/main" id="{E1134A1E-DCB9-4839-B69D-D53BC87ADC22}"/>
                </a:ext>
              </a:extLst>
            </p:cNvPr>
            <p:cNvSpPr/>
            <p:nvPr/>
          </p:nvSpPr>
          <p:spPr>
            <a:xfrm>
              <a:off x="1142082" y="617196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tar: 5 Points 68">
              <a:extLst>
                <a:ext uri="{FF2B5EF4-FFF2-40B4-BE49-F238E27FC236}">
                  <a16:creationId xmlns:a16="http://schemas.microsoft.com/office/drawing/2014/main" id="{7EB737E1-3956-4D73-B775-3565C56C2710}"/>
                </a:ext>
              </a:extLst>
            </p:cNvPr>
            <p:cNvSpPr/>
            <p:nvPr/>
          </p:nvSpPr>
          <p:spPr>
            <a:xfrm>
              <a:off x="73054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tar: 5 Points 69">
              <a:extLst>
                <a:ext uri="{FF2B5EF4-FFF2-40B4-BE49-F238E27FC236}">
                  <a16:creationId xmlns:a16="http://schemas.microsoft.com/office/drawing/2014/main" id="{E0F7AFB8-AC47-4273-A849-182241CA4A30}"/>
                </a:ext>
              </a:extLst>
            </p:cNvPr>
            <p:cNvSpPr/>
            <p:nvPr/>
          </p:nvSpPr>
          <p:spPr>
            <a:xfrm>
              <a:off x="41525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tar: 5 Points 70">
              <a:extLst>
                <a:ext uri="{FF2B5EF4-FFF2-40B4-BE49-F238E27FC236}">
                  <a16:creationId xmlns:a16="http://schemas.microsoft.com/office/drawing/2014/main" id="{807EBE3F-B1A6-47C6-AAE5-EDDC4AFDF4D5}"/>
                </a:ext>
              </a:extLst>
            </p:cNvPr>
            <p:cNvSpPr/>
            <p:nvPr/>
          </p:nvSpPr>
          <p:spPr>
            <a:xfrm>
              <a:off x="-39482" y="6124093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tar: 5 Points 71">
              <a:extLst>
                <a:ext uri="{FF2B5EF4-FFF2-40B4-BE49-F238E27FC236}">
                  <a16:creationId xmlns:a16="http://schemas.microsoft.com/office/drawing/2014/main" id="{5D2E14B6-FE2D-4E4A-A9E0-A8A246569691}"/>
                </a:ext>
              </a:extLst>
            </p:cNvPr>
            <p:cNvSpPr/>
            <p:nvPr/>
          </p:nvSpPr>
          <p:spPr>
            <a:xfrm>
              <a:off x="11751472" y="6124094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tar: 5 Points 72">
              <a:extLst>
                <a:ext uri="{FF2B5EF4-FFF2-40B4-BE49-F238E27FC236}">
                  <a16:creationId xmlns:a16="http://schemas.microsoft.com/office/drawing/2014/main" id="{E0703C75-4645-4A0E-A8FC-8F92B776C0D5}"/>
                </a:ext>
              </a:extLst>
            </p:cNvPr>
            <p:cNvSpPr/>
            <p:nvPr/>
          </p:nvSpPr>
          <p:spPr>
            <a:xfrm>
              <a:off x="-25285" y="56267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tar: 5 Points 73">
              <a:extLst>
                <a:ext uri="{FF2B5EF4-FFF2-40B4-BE49-F238E27FC236}">
                  <a16:creationId xmlns:a16="http://schemas.microsoft.com/office/drawing/2014/main" id="{AA7B404E-B405-4D32-B766-5F88D044F283}"/>
                </a:ext>
              </a:extLst>
            </p:cNvPr>
            <p:cNvSpPr/>
            <p:nvPr/>
          </p:nvSpPr>
          <p:spPr>
            <a:xfrm>
              <a:off x="-39482" y="110430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tar: 5 Points 74">
              <a:extLst>
                <a:ext uri="{FF2B5EF4-FFF2-40B4-BE49-F238E27FC236}">
                  <a16:creationId xmlns:a16="http://schemas.microsoft.com/office/drawing/2014/main" id="{370FC5F3-F742-4861-B1B0-B4495CE24359}"/>
                </a:ext>
              </a:extLst>
            </p:cNvPr>
            <p:cNvSpPr/>
            <p:nvPr/>
          </p:nvSpPr>
          <p:spPr>
            <a:xfrm>
              <a:off x="-65212" y="1688021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Star: 5 Points 75">
              <a:extLst>
                <a:ext uri="{FF2B5EF4-FFF2-40B4-BE49-F238E27FC236}">
                  <a16:creationId xmlns:a16="http://schemas.microsoft.com/office/drawing/2014/main" id="{06D4B425-B1F3-4C7F-8AF3-4B4A79032593}"/>
                </a:ext>
              </a:extLst>
            </p:cNvPr>
            <p:cNvSpPr/>
            <p:nvPr/>
          </p:nvSpPr>
          <p:spPr>
            <a:xfrm>
              <a:off x="-36771" y="221801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tar: 5 Points 76">
              <a:extLst>
                <a:ext uri="{FF2B5EF4-FFF2-40B4-BE49-F238E27FC236}">
                  <a16:creationId xmlns:a16="http://schemas.microsoft.com/office/drawing/2014/main" id="{811AD1F5-4FF7-4FC0-8D50-EFAFA1C54567}"/>
                </a:ext>
              </a:extLst>
            </p:cNvPr>
            <p:cNvSpPr/>
            <p:nvPr/>
          </p:nvSpPr>
          <p:spPr>
            <a:xfrm>
              <a:off x="-14108" y="2797027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tar: 5 Points 77">
              <a:extLst>
                <a:ext uri="{FF2B5EF4-FFF2-40B4-BE49-F238E27FC236}">
                  <a16:creationId xmlns:a16="http://schemas.microsoft.com/office/drawing/2014/main" id="{334E8683-241E-4D59-A4A8-2D12D3B021CD}"/>
                </a:ext>
              </a:extLst>
            </p:cNvPr>
            <p:cNvSpPr/>
            <p:nvPr/>
          </p:nvSpPr>
          <p:spPr>
            <a:xfrm>
              <a:off x="-6781" y="3376038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tar: 5 Points 78">
              <a:extLst>
                <a:ext uri="{FF2B5EF4-FFF2-40B4-BE49-F238E27FC236}">
                  <a16:creationId xmlns:a16="http://schemas.microsoft.com/office/drawing/2014/main" id="{189D4228-ADB2-4935-8AF1-CB61DA1A61CB}"/>
                </a:ext>
              </a:extLst>
            </p:cNvPr>
            <p:cNvSpPr/>
            <p:nvPr/>
          </p:nvSpPr>
          <p:spPr>
            <a:xfrm>
              <a:off x="-510" y="395504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tar: 5 Points 79">
              <a:extLst>
                <a:ext uri="{FF2B5EF4-FFF2-40B4-BE49-F238E27FC236}">
                  <a16:creationId xmlns:a16="http://schemas.microsoft.com/office/drawing/2014/main" id="{C5274288-8F2B-4EFC-B574-445A578B6CB2}"/>
                </a:ext>
              </a:extLst>
            </p:cNvPr>
            <p:cNvSpPr/>
            <p:nvPr/>
          </p:nvSpPr>
          <p:spPr>
            <a:xfrm>
              <a:off x="-10215" y="453406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tar: 5 Points 80">
              <a:extLst>
                <a:ext uri="{FF2B5EF4-FFF2-40B4-BE49-F238E27FC236}">
                  <a16:creationId xmlns:a16="http://schemas.microsoft.com/office/drawing/2014/main" id="{AA084A62-59F5-4F5E-AC0E-3D9E566384B3}"/>
                </a:ext>
              </a:extLst>
            </p:cNvPr>
            <p:cNvSpPr/>
            <p:nvPr/>
          </p:nvSpPr>
          <p:spPr>
            <a:xfrm>
              <a:off x="-18996" y="5064335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tar: 5 Points 81">
              <a:extLst>
                <a:ext uri="{FF2B5EF4-FFF2-40B4-BE49-F238E27FC236}">
                  <a16:creationId xmlns:a16="http://schemas.microsoft.com/office/drawing/2014/main" id="{27C1BD18-A7CC-4C84-BB2D-8E1DDFAEEAA4}"/>
                </a:ext>
              </a:extLst>
            </p:cNvPr>
            <p:cNvSpPr/>
            <p:nvPr/>
          </p:nvSpPr>
          <p:spPr>
            <a:xfrm>
              <a:off x="-10216" y="562704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C78BE3D-E2D2-4E69-9E64-1A1BF4E52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22" y="571474"/>
            <a:ext cx="3764332" cy="2924195"/>
          </a:xfrm>
          <a:prstGeom prst="rect">
            <a:avLst/>
          </a:prstGeom>
        </p:spPr>
      </p:pic>
      <p:pic>
        <p:nvPicPr>
          <p:cNvPr id="1026" name="Picture 2" descr="Best trekking spot Mullayangiri">
            <a:extLst>
              <a:ext uri="{FF2B5EF4-FFF2-40B4-BE49-F238E27FC236}">
                <a16:creationId xmlns:a16="http://schemas.microsoft.com/office/drawing/2014/main" id="{72BD692E-038D-493C-94D7-F1CC387E3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46" y="571474"/>
            <a:ext cx="4334161" cy="292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E04B230-F2EC-495E-8D05-7BE6BDA9A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99" y="3515619"/>
            <a:ext cx="5037365" cy="2835317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5FACA3C0-3EA3-4A6C-839D-1848BE82CA79}"/>
              </a:ext>
            </a:extLst>
          </p:cNvPr>
          <p:cNvSpPr/>
          <p:nvPr/>
        </p:nvSpPr>
        <p:spPr>
          <a:xfrm>
            <a:off x="5899744" y="3523470"/>
            <a:ext cx="26981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সমতল ভূমি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7DBC261-EAA4-4E8E-B6BA-377AAF261140}"/>
              </a:ext>
            </a:extLst>
          </p:cNvPr>
          <p:cNvSpPr/>
          <p:nvPr/>
        </p:nvSpPr>
        <p:spPr>
          <a:xfrm>
            <a:off x="6351590" y="4220209"/>
            <a:ext cx="1438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পাহাড়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809160E-AB90-41AB-BF83-C987F46AEC5C}"/>
              </a:ext>
            </a:extLst>
          </p:cNvPr>
          <p:cNvSpPr/>
          <p:nvPr/>
        </p:nvSpPr>
        <p:spPr>
          <a:xfrm>
            <a:off x="6332183" y="5044523"/>
            <a:ext cx="1438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সমুদ্র 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0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>
            <a:extLst>
              <a:ext uri="{FF2B5EF4-FFF2-40B4-BE49-F238E27FC236}">
                <a16:creationId xmlns:a16="http://schemas.microsoft.com/office/drawing/2014/main" id="{93028E07-4846-4B5E-8AB4-24F8CB77C0E7}"/>
              </a:ext>
            </a:extLst>
          </p:cNvPr>
          <p:cNvSpPr txBox="1"/>
          <p:nvPr/>
        </p:nvSpPr>
        <p:spPr>
          <a:xfrm>
            <a:off x="586393" y="1862857"/>
            <a:ext cx="234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highlight>
                  <a:srgbClr val="FF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সম</a:t>
            </a:r>
            <a:r>
              <a:rPr lang="en-US" sz="3600" dirty="0" err="1">
                <a:highlight>
                  <a:srgbClr val="FF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তল</a:t>
            </a:r>
            <a:r>
              <a:rPr lang="bn-IN" sz="3600" dirty="0">
                <a:highlight>
                  <a:srgbClr val="FF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ভূমি = 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F8F7ADB-1582-46DF-9DDA-B55E6E522A45}"/>
              </a:ext>
            </a:extLst>
          </p:cNvPr>
          <p:cNvSpPr txBox="1"/>
          <p:nvPr/>
        </p:nvSpPr>
        <p:spPr>
          <a:xfrm>
            <a:off x="627462" y="3454154"/>
            <a:ext cx="2003131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C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সংগ্রহ =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834ADA5-48F2-4ABC-90F1-481D780B8192}"/>
              </a:ext>
            </a:extLst>
          </p:cNvPr>
          <p:cNvSpPr txBox="1"/>
          <p:nvPr/>
        </p:nvSpPr>
        <p:spPr>
          <a:xfrm>
            <a:off x="657627" y="4969134"/>
            <a:ext cx="1972966" cy="70788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মৌয়াল= </a:t>
            </a:r>
            <a:endParaRPr lang="en-US" sz="40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21437F8-6702-45BD-AD4A-13623E4A929F}"/>
              </a:ext>
            </a:extLst>
          </p:cNvPr>
          <p:cNvGrpSpPr/>
          <p:nvPr/>
        </p:nvGrpSpPr>
        <p:grpSpPr>
          <a:xfrm>
            <a:off x="172994" y="-27"/>
            <a:ext cx="8798011" cy="6858027"/>
            <a:chOff x="-65212" y="-27"/>
            <a:chExt cx="12320153" cy="6752483"/>
          </a:xfrm>
        </p:grpSpPr>
        <p:sp>
          <p:nvSpPr>
            <p:cNvPr id="2" name="Star: 5 Points 1">
              <a:extLst>
                <a:ext uri="{FF2B5EF4-FFF2-40B4-BE49-F238E27FC236}">
                  <a16:creationId xmlns:a16="http://schemas.microsoft.com/office/drawing/2014/main" id="{59ED35A0-CD3D-4113-B9D9-C287FE906036}"/>
                </a:ext>
              </a:extLst>
            </p:cNvPr>
            <p:cNvSpPr/>
            <p:nvPr/>
          </p:nvSpPr>
          <p:spPr>
            <a:xfrm>
              <a:off x="0" y="1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D2859165-1425-45F2-8D15-94902549DA80}"/>
                </a:ext>
              </a:extLst>
            </p:cNvPr>
            <p:cNvSpPr/>
            <p:nvPr/>
          </p:nvSpPr>
          <p:spPr>
            <a:xfrm>
              <a:off x="422031" y="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7277F649-8F33-45CB-89BF-1D571FD93145}"/>
                </a:ext>
              </a:extLst>
            </p:cNvPr>
            <p:cNvSpPr/>
            <p:nvPr/>
          </p:nvSpPr>
          <p:spPr>
            <a:xfrm>
              <a:off x="844062" y="-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8B260546-85C8-4EE0-AB40-7556EACA934A}"/>
                </a:ext>
              </a:extLst>
            </p:cNvPr>
            <p:cNvSpPr/>
            <p:nvPr/>
          </p:nvSpPr>
          <p:spPr>
            <a:xfrm>
              <a:off x="1266093" y="-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DA1C7728-6AC0-456B-B167-88EEE15E1860}"/>
                </a:ext>
              </a:extLst>
            </p:cNvPr>
            <p:cNvSpPr/>
            <p:nvPr/>
          </p:nvSpPr>
          <p:spPr>
            <a:xfrm>
              <a:off x="1688124" y="-3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8FF1A6B9-7892-485E-8280-F4C6FBBFFFB8}"/>
                </a:ext>
              </a:extLst>
            </p:cNvPr>
            <p:cNvSpPr/>
            <p:nvPr/>
          </p:nvSpPr>
          <p:spPr>
            <a:xfrm>
              <a:off x="2110155" y="-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086DD38C-20B6-47CF-9D55-048F66969CAC}"/>
                </a:ext>
              </a:extLst>
            </p:cNvPr>
            <p:cNvSpPr/>
            <p:nvPr/>
          </p:nvSpPr>
          <p:spPr>
            <a:xfrm>
              <a:off x="2532186" y="-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1BB0031A-211A-4806-8531-757B56C93A36}"/>
                </a:ext>
              </a:extLst>
            </p:cNvPr>
            <p:cNvSpPr/>
            <p:nvPr/>
          </p:nvSpPr>
          <p:spPr>
            <a:xfrm>
              <a:off x="2954217" y="-6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35FD394D-4A8F-43DE-B995-43CBF6C08699}"/>
                </a:ext>
              </a:extLst>
            </p:cNvPr>
            <p:cNvSpPr/>
            <p:nvPr/>
          </p:nvSpPr>
          <p:spPr>
            <a:xfrm>
              <a:off x="3376248" y="-7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C3116332-530E-4A32-9212-5DC7B2C7B8AD}"/>
                </a:ext>
              </a:extLst>
            </p:cNvPr>
            <p:cNvSpPr/>
            <p:nvPr/>
          </p:nvSpPr>
          <p:spPr>
            <a:xfrm>
              <a:off x="3798279" y="-8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D4BAC4B4-CEE6-46FC-B655-C8B9CDA17D5B}"/>
                </a:ext>
              </a:extLst>
            </p:cNvPr>
            <p:cNvSpPr/>
            <p:nvPr/>
          </p:nvSpPr>
          <p:spPr>
            <a:xfrm>
              <a:off x="4220310" y="-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8A0AE6A5-1C1E-43BD-94F8-EDCFB6089901}"/>
                </a:ext>
              </a:extLst>
            </p:cNvPr>
            <p:cNvSpPr/>
            <p:nvPr/>
          </p:nvSpPr>
          <p:spPr>
            <a:xfrm>
              <a:off x="4642341" y="-1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2E6C87-3773-430A-9CD7-EC7B772C6098}"/>
                </a:ext>
              </a:extLst>
            </p:cNvPr>
            <p:cNvSpPr/>
            <p:nvPr/>
          </p:nvSpPr>
          <p:spPr>
            <a:xfrm>
              <a:off x="5064372" y="-1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C84198C5-00D5-4E0C-A0EF-AED1B248F0AA}"/>
                </a:ext>
              </a:extLst>
            </p:cNvPr>
            <p:cNvSpPr/>
            <p:nvPr/>
          </p:nvSpPr>
          <p:spPr>
            <a:xfrm>
              <a:off x="5486403" y="-1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0C2BDBBA-5CB0-467D-85EB-E45926727560}"/>
                </a:ext>
              </a:extLst>
            </p:cNvPr>
            <p:cNvSpPr/>
            <p:nvPr/>
          </p:nvSpPr>
          <p:spPr>
            <a:xfrm>
              <a:off x="5908434" y="-13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ED850D9A-6D57-4466-BC08-8D5ED33B948D}"/>
                </a:ext>
              </a:extLst>
            </p:cNvPr>
            <p:cNvSpPr/>
            <p:nvPr/>
          </p:nvSpPr>
          <p:spPr>
            <a:xfrm>
              <a:off x="6330465" y="-1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BDD1D20-1A19-4338-B652-AB65575063A4}"/>
                </a:ext>
              </a:extLst>
            </p:cNvPr>
            <p:cNvSpPr/>
            <p:nvPr/>
          </p:nvSpPr>
          <p:spPr>
            <a:xfrm>
              <a:off x="6752496" y="-1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5B0F729-3C89-419B-B986-DA19EA9F7FE6}"/>
                </a:ext>
              </a:extLst>
            </p:cNvPr>
            <p:cNvSpPr/>
            <p:nvPr/>
          </p:nvSpPr>
          <p:spPr>
            <a:xfrm>
              <a:off x="7174527" y="-16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CD87FEE5-7C27-4149-8D0B-52C6086BD65E}"/>
                </a:ext>
              </a:extLst>
            </p:cNvPr>
            <p:cNvSpPr/>
            <p:nvPr/>
          </p:nvSpPr>
          <p:spPr>
            <a:xfrm>
              <a:off x="7596558" y="-17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7972BA7A-E602-45BC-92ED-8A7CE446AF35}"/>
                </a:ext>
              </a:extLst>
            </p:cNvPr>
            <p:cNvSpPr/>
            <p:nvPr/>
          </p:nvSpPr>
          <p:spPr>
            <a:xfrm>
              <a:off x="8018589" y="-18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9EE7054B-32D9-42C3-9EC4-BB77899CAA07}"/>
                </a:ext>
              </a:extLst>
            </p:cNvPr>
            <p:cNvSpPr/>
            <p:nvPr/>
          </p:nvSpPr>
          <p:spPr>
            <a:xfrm>
              <a:off x="8440620" y="-1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69ECD997-32CD-49C9-9843-9EDD48A95567}"/>
                </a:ext>
              </a:extLst>
            </p:cNvPr>
            <p:cNvSpPr/>
            <p:nvPr/>
          </p:nvSpPr>
          <p:spPr>
            <a:xfrm>
              <a:off x="8862651" y="-20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77C04E1A-22ED-475B-8EB3-D2B6A56A2463}"/>
                </a:ext>
              </a:extLst>
            </p:cNvPr>
            <p:cNvSpPr/>
            <p:nvPr/>
          </p:nvSpPr>
          <p:spPr>
            <a:xfrm>
              <a:off x="9284682" y="-2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CAE70C3C-FBBE-44A4-8AC3-C0DF0F88C149}"/>
                </a:ext>
              </a:extLst>
            </p:cNvPr>
            <p:cNvSpPr/>
            <p:nvPr/>
          </p:nvSpPr>
          <p:spPr>
            <a:xfrm>
              <a:off x="9706713" y="-2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8E3C746A-9CEC-4CFB-A583-AD1A7C217A1E}"/>
                </a:ext>
              </a:extLst>
            </p:cNvPr>
            <p:cNvSpPr/>
            <p:nvPr/>
          </p:nvSpPr>
          <p:spPr>
            <a:xfrm>
              <a:off x="10128744" y="-23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3755CC7C-3B8E-49E9-B6D5-94E81A2FCCB2}"/>
                </a:ext>
              </a:extLst>
            </p:cNvPr>
            <p:cNvSpPr/>
            <p:nvPr/>
          </p:nvSpPr>
          <p:spPr>
            <a:xfrm>
              <a:off x="10550775" y="-24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3880F77F-AD83-4AF3-B2E0-E82B070736BF}"/>
                </a:ext>
              </a:extLst>
            </p:cNvPr>
            <p:cNvSpPr/>
            <p:nvPr/>
          </p:nvSpPr>
          <p:spPr>
            <a:xfrm>
              <a:off x="10972806" y="-2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530E1EF5-74E0-4FD1-9C16-BAB807137F08}"/>
                </a:ext>
              </a:extLst>
            </p:cNvPr>
            <p:cNvSpPr/>
            <p:nvPr/>
          </p:nvSpPr>
          <p:spPr>
            <a:xfrm>
              <a:off x="11394837" y="-2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66517FA2-132A-4B5D-BD8D-9EA291BAD2AB}"/>
                </a:ext>
              </a:extLst>
            </p:cNvPr>
            <p:cNvSpPr/>
            <p:nvPr/>
          </p:nvSpPr>
          <p:spPr>
            <a:xfrm>
              <a:off x="11816868" y="-27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729D9099-6161-4E7D-B904-48B46266D12B}"/>
                </a:ext>
              </a:extLst>
            </p:cNvPr>
            <p:cNvSpPr/>
            <p:nvPr/>
          </p:nvSpPr>
          <p:spPr>
            <a:xfrm>
              <a:off x="11816868" y="56268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978B84CA-7B5D-41B4-A8AE-A497DF18D186}"/>
                </a:ext>
              </a:extLst>
            </p:cNvPr>
            <p:cNvSpPr/>
            <p:nvPr/>
          </p:nvSpPr>
          <p:spPr>
            <a:xfrm>
              <a:off x="11816868" y="1125387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B9CA0C06-8280-4FE0-B056-888DF4EAD7B8}"/>
                </a:ext>
              </a:extLst>
            </p:cNvPr>
            <p:cNvSpPr/>
            <p:nvPr/>
          </p:nvSpPr>
          <p:spPr>
            <a:xfrm>
              <a:off x="11800826" y="1688094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5 Points 33">
              <a:extLst>
                <a:ext uri="{FF2B5EF4-FFF2-40B4-BE49-F238E27FC236}">
                  <a16:creationId xmlns:a16="http://schemas.microsoft.com/office/drawing/2014/main" id="{46CEF05C-E30E-4553-A23F-15EAA716887D}"/>
                </a:ext>
              </a:extLst>
            </p:cNvPr>
            <p:cNvSpPr/>
            <p:nvPr/>
          </p:nvSpPr>
          <p:spPr>
            <a:xfrm>
              <a:off x="11768742" y="2250801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A1C87A1F-B5D3-4DD8-A34A-AD57EA434285}"/>
                </a:ext>
              </a:extLst>
            </p:cNvPr>
            <p:cNvSpPr/>
            <p:nvPr/>
          </p:nvSpPr>
          <p:spPr>
            <a:xfrm>
              <a:off x="11784784" y="2813508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A0003CAB-7DF0-44AE-BA94-E52CA910EAC3}"/>
                </a:ext>
              </a:extLst>
            </p:cNvPr>
            <p:cNvSpPr/>
            <p:nvPr/>
          </p:nvSpPr>
          <p:spPr>
            <a:xfrm>
              <a:off x="11784784" y="3376215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5 Points 36">
              <a:extLst>
                <a:ext uri="{FF2B5EF4-FFF2-40B4-BE49-F238E27FC236}">
                  <a16:creationId xmlns:a16="http://schemas.microsoft.com/office/drawing/2014/main" id="{DE3B44A5-F567-4141-9EDD-FAC5EBB04548}"/>
                </a:ext>
              </a:extLst>
            </p:cNvPr>
            <p:cNvSpPr/>
            <p:nvPr/>
          </p:nvSpPr>
          <p:spPr>
            <a:xfrm>
              <a:off x="11784784" y="3938922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AB0E4591-D0AC-4997-9551-2E7C6C17B64F}"/>
                </a:ext>
              </a:extLst>
            </p:cNvPr>
            <p:cNvSpPr/>
            <p:nvPr/>
          </p:nvSpPr>
          <p:spPr>
            <a:xfrm>
              <a:off x="11784784" y="450162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tar: 5 Points 38">
              <a:extLst>
                <a:ext uri="{FF2B5EF4-FFF2-40B4-BE49-F238E27FC236}">
                  <a16:creationId xmlns:a16="http://schemas.microsoft.com/office/drawing/2014/main" id="{C45CEEE5-B69F-4BFD-9F9F-600CF04886CD}"/>
                </a:ext>
              </a:extLst>
            </p:cNvPr>
            <p:cNvSpPr/>
            <p:nvPr/>
          </p:nvSpPr>
          <p:spPr>
            <a:xfrm>
              <a:off x="11800826" y="5064336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338C7D3B-3F5B-492B-B58A-D14FF960088C}"/>
                </a:ext>
              </a:extLst>
            </p:cNvPr>
            <p:cNvSpPr/>
            <p:nvPr/>
          </p:nvSpPr>
          <p:spPr>
            <a:xfrm>
              <a:off x="11832910" y="5627043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90CB9D5F-74E4-442A-958A-D1534555A276}"/>
                </a:ext>
              </a:extLst>
            </p:cNvPr>
            <p:cNvSpPr/>
            <p:nvPr/>
          </p:nvSpPr>
          <p:spPr>
            <a:xfrm>
              <a:off x="11375100" y="618974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3C4825C6-0FEE-4207-91A5-E29F5281EE49}"/>
                </a:ext>
              </a:extLst>
            </p:cNvPr>
            <p:cNvSpPr/>
            <p:nvPr/>
          </p:nvSpPr>
          <p:spPr>
            <a:xfrm>
              <a:off x="1101909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id="{9161D6B5-6333-4298-8E44-C410873E33EE}"/>
                </a:ext>
              </a:extLst>
            </p:cNvPr>
            <p:cNvSpPr/>
            <p:nvPr/>
          </p:nvSpPr>
          <p:spPr>
            <a:xfrm>
              <a:off x="1060754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FE2EBE44-C4F7-4DFD-AC41-285BA6F71F67}"/>
                </a:ext>
              </a:extLst>
            </p:cNvPr>
            <p:cNvSpPr/>
            <p:nvPr/>
          </p:nvSpPr>
          <p:spPr>
            <a:xfrm>
              <a:off x="10196006" y="617196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7B29EE37-BAE7-4D60-853D-C671768452A1}"/>
                </a:ext>
              </a:extLst>
            </p:cNvPr>
            <p:cNvSpPr/>
            <p:nvPr/>
          </p:nvSpPr>
          <p:spPr>
            <a:xfrm>
              <a:off x="978446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tar: 5 Points 47">
              <a:extLst>
                <a:ext uri="{FF2B5EF4-FFF2-40B4-BE49-F238E27FC236}">
                  <a16:creationId xmlns:a16="http://schemas.microsoft.com/office/drawing/2014/main" id="{A1B771DE-A67E-40E0-BB6F-3A2591CC87D8}"/>
                </a:ext>
              </a:extLst>
            </p:cNvPr>
            <p:cNvSpPr/>
            <p:nvPr/>
          </p:nvSpPr>
          <p:spPr>
            <a:xfrm>
              <a:off x="9372922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AC037DF4-CF83-4E04-8EEC-10D30EFC3D52}"/>
                </a:ext>
              </a:extLst>
            </p:cNvPr>
            <p:cNvSpPr/>
            <p:nvPr/>
          </p:nvSpPr>
          <p:spPr>
            <a:xfrm>
              <a:off x="8961380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tar: 5 Points 49">
              <a:extLst>
                <a:ext uri="{FF2B5EF4-FFF2-40B4-BE49-F238E27FC236}">
                  <a16:creationId xmlns:a16="http://schemas.microsoft.com/office/drawing/2014/main" id="{A5055226-DEA1-457C-AFD1-DCFDAAED2C6A}"/>
                </a:ext>
              </a:extLst>
            </p:cNvPr>
            <p:cNvSpPr/>
            <p:nvPr/>
          </p:nvSpPr>
          <p:spPr>
            <a:xfrm>
              <a:off x="854983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tar: 5 Points 50">
              <a:extLst>
                <a:ext uri="{FF2B5EF4-FFF2-40B4-BE49-F238E27FC236}">
                  <a16:creationId xmlns:a16="http://schemas.microsoft.com/office/drawing/2014/main" id="{22B3A2D2-F984-4D68-9710-A458A103B187}"/>
                </a:ext>
              </a:extLst>
            </p:cNvPr>
            <p:cNvSpPr/>
            <p:nvPr/>
          </p:nvSpPr>
          <p:spPr>
            <a:xfrm>
              <a:off x="8138296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tar: 5 Points 51">
              <a:extLst>
                <a:ext uri="{FF2B5EF4-FFF2-40B4-BE49-F238E27FC236}">
                  <a16:creationId xmlns:a16="http://schemas.microsoft.com/office/drawing/2014/main" id="{D2380DF8-3746-4408-9AE9-E2EDDBC0F42E}"/>
                </a:ext>
              </a:extLst>
            </p:cNvPr>
            <p:cNvSpPr/>
            <p:nvPr/>
          </p:nvSpPr>
          <p:spPr>
            <a:xfrm>
              <a:off x="772675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tar: 5 Points 52">
              <a:extLst>
                <a:ext uri="{FF2B5EF4-FFF2-40B4-BE49-F238E27FC236}">
                  <a16:creationId xmlns:a16="http://schemas.microsoft.com/office/drawing/2014/main" id="{2126ED42-970A-4FAF-AE97-F0DF0FEE927A}"/>
                </a:ext>
              </a:extLst>
            </p:cNvPr>
            <p:cNvSpPr/>
            <p:nvPr/>
          </p:nvSpPr>
          <p:spPr>
            <a:xfrm>
              <a:off x="7315212" y="617196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tar: 5 Points 53">
              <a:extLst>
                <a:ext uri="{FF2B5EF4-FFF2-40B4-BE49-F238E27FC236}">
                  <a16:creationId xmlns:a16="http://schemas.microsoft.com/office/drawing/2014/main" id="{621C4AF3-AA50-45F5-A409-FF37F99BD675}"/>
                </a:ext>
              </a:extLst>
            </p:cNvPr>
            <p:cNvSpPr/>
            <p:nvPr/>
          </p:nvSpPr>
          <p:spPr>
            <a:xfrm>
              <a:off x="690367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tar: 5 Points 54">
              <a:extLst>
                <a:ext uri="{FF2B5EF4-FFF2-40B4-BE49-F238E27FC236}">
                  <a16:creationId xmlns:a16="http://schemas.microsoft.com/office/drawing/2014/main" id="{85B6AADE-A3CF-4D86-9818-D59866304819}"/>
                </a:ext>
              </a:extLst>
            </p:cNvPr>
            <p:cNvSpPr/>
            <p:nvPr/>
          </p:nvSpPr>
          <p:spPr>
            <a:xfrm>
              <a:off x="649212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tar: 5 Points 55">
              <a:extLst>
                <a:ext uri="{FF2B5EF4-FFF2-40B4-BE49-F238E27FC236}">
                  <a16:creationId xmlns:a16="http://schemas.microsoft.com/office/drawing/2014/main" id="{A67EC613-A8AF-4DF5-AE0D-7718ADF7B971}"/>
                </a:ext>
              </a:extLst>
            </p:cNvPr>
            <p:cNvSpPr/>
            <p:nvPr/>
          </p:nvSpPr>
          <p:spPr>
            <a:xfrm>
              <a:off x="6080586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tar: 5 Points 56">
              <a:extLst>
                <a:ext uri="{FF2B5EF4-FFF2-40B4-BE49-F238E27FC236}">
                  <a16:creationId xmlns:a16="http://schemas.microsoft.com/office/drawing/2014/main" id="{A6C301EA-62A3-47FD-BB0E-DD9C9F058D9D}"/>
                </a:ext>
              </a:extLst>
            </p:cNvPr>
            <p:cNvSpPr/>
            <p:nvPr/>
          </p:nvSpPr>
          <p:spPr>
            <a:xfrm>
              <a:off x="5669044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tar: 5 Points 57">
              <a:extLst>
                <a:ext uri="{FF2B5EF4-FFF2-40B4-BE49-F238E27FC236}">
                  <a16:creationId xmlns:a16="http://schemas.microsoft.com/office/drawing/2014/main" id="{4FB3F143-38D3-41A6-B5E0-7AC26BCB1E52}"/>
                </a:ext>
              </a:extLst>
            </p:cNvPr>
            <p:cNvSpPr/>
            <p:nvPr/>
          </p:nvSpPr>
          <p:spPr>
            <a:xfrm>
              <a:off x="5257502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tar: 5 Points 58">
              <a:extLst>
                <a:ext uri="{FF2B5EF4-FFF2-40B4-BE49-F238E27FC236}">
                  <a16:creationId xmlns:a16="http://schemas.microsoft.com/office/drawing/2014/main" id="{92616D1F-4F35-43CB-A1F8-3729296AAF47}"/>
                </a:ext>
              </a:extLst>
            </p:cNvPr>
            <p:cNvSpPr/>
            <p:nvPr/>
          </p:nvSpPr>
          <p:spPr>
            <a:xfrm>
              <a:off x="484596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tar: 5 Points 59">
              <a:extLst>
                <a:ext uri="{FF2B5EF4-FFF2-40B4-BE49-F238E27FC236}">
                  <a16:creationId xmlns:a16="http://schemas.microsoft.com/office/drawing/2014/main" id="{EF194BE2-2EBE-4608-B32F-EE2F7EC1CD3A}"/>
                </a:ext>
              </a:extLst>
            </p:cNvPr>
            <p:cNvSpPr/>
            <p:nvPr/>
          </p:nvSpPr>
          <p:spPr>
            <a:xfrm>
              <a:off x="4434418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tar: 5 Points 60">
              <a:extLst>
                <a:ext uri="{FF2B5EF4-FFF2-40B4-BE49-F238E27FC236}">
                  <a16:creationId xmlns:a16="http://schemas.microsoft.com/office/drawing/2014/main" id="{44CD9487-944F-41AE-8A37-1CBEE3EB8A46}"/>
                </a:ext>
              </a:extLst>
            </p:cNvPr>
            <p:cNvSpPr/>
            <p:nvPr/>
          </p:nvSpPr>
          <p:spPr>
            <a:xfrm>
              <a:off x="4022876" y="617196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tar: 5 Points 61">
              <a:extLst>
                <a:ext uri="{FF2B5EF4-FFF2-40B4-BE49-F238E27FC236}">
                  <a16:creationId xmlns:a16="http://schemas.microsoft.com/office/drawing/2014/main" id="{1C730C2E-7391-4174-8C95-0B075C44D989}"/>
                </a:ext>
              </a:extLst>
            </p:cNvPr>
            <p:cNvSpPr/>
            <p:nvPr/>
          </p:nvSpPr>
          <p:spPr>
            <a:xfrm>
              <a:off x="361133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tar: 5 Points 62">
              <a:extLst>
                <a:ext uri="{FF2B5EF4-FFF2-40B4-BE49-F238E27FC236}">
                  <a16:creationId xmlns:a16="http://schemas.microsoft.com/office/drawing/2014/main" id="{5AB325BE-2719-4D6B-B9FD-0BFE5C22845E}"/>
                </a:ext>
              </a:extLst>
            </p:cNvPr>
            <p:cNvSpPr/>
            <p:nvPr/>
          </p:nvSpPr>
          <p:spPr>
            <a:xfrm>
              <a:off x="3199792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tar: 5 Points 63">
              <a:extLst>
                <a:ext uri="{FF2B5EF4-FFF2-40B4-BE49-F238E27FC236}">
                  <a16:creationId xmlns:a16="http://schemas.microsoft.com/office/drawing/2014/main" id="{B1E780ED-6FB7-4C9F-9642-4BF397203E56}"/>
                </a:ext>
              </a:extLst>
            </p:cNvPr>
            <p:cNvSpPr/>
            <p:nvPr/>
          </p:nvSpPr>
          <p:spPr>
            <a:xfrm>
              <a:off x="278825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tar: 5 Points 64">
              <a:extLst>
                <a:ext uri="{FF2B5EF4-FFF2-40B4-BE49-F238E27FC236}">
                  <a16:creationId xmlns:a16="http://schemas.microsoft.com/office/drawing/2014/main" id="{2032E866-2BC2-4F77-B2D1-A518FA4A4F7D}"/>
                </a:ext>
              </a:extLst>
            </p:cNvPr>
            <p:cNvSpPr/>
            <p:nvPr/>
          </p:nvSpPr>
          <p:spPr>
            <a:xfrm>
              <a:off x="2376708" y="617196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tar: 5 Points 65">
              <a:extLst>
                <a:ext uri="{FF2B5EF4-FFF2-40B4-BE49-F238E27FC236}">
                  <a16:creationId xmlns:a16="http://schemas.microsoft.com/office/drawing/2014/main" id="{FC6001CF-2176-4450-A26E-1F582E737A4F}"/>
                </a:ext>
              </a:extLst>
            </p:cNvPr>
            <p:cNvSpPr/>
            <p:nvPr/>
          </p:nvSpPr>
          <p:spPr>
            <a:xfrm>
              <a:off x="1965166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tar: 5 Points 66">
              <a:extLst>
                <a:ext uri="{FF2B5EF4-FFF2-40B4-BE49-F238E27FC236}">
                  <a16:creationId xmlns:a16="http://schemas.microsoft.com/office/drawing/2014/main" id="{5986969F-D1D7-4E58-B7E1-F40DACEE35BA}"/>
                </a:ext>
              </a:extLst>
            </p:cNvPr>
            <p:cNvSpPr/>
            <p:nvPr/>
          </p:nvSpPr>
          <p:spPr>
            <a:xfrm>
              <a:off x="1553624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tar: 5 Points 67">
              <a:extLst>
                <a:ext uri="{FF2B5EF4-FFF2-40B4-BE49-F238E27FC236}">
                  <a16:creationId xmlns:a16="http://schemas.microsoft.com/office/drawing/2014/main" id="{E1134A1E-DCB9-4839-B69D-D53BC87ADC22}"/>
                </a:ext>
              </a:extLst>
            </p:cNvPr>
            <p:cNvSpPr/>
            <p:nvPr/>
          </p:nvSpPr>
          <p:spPr>
            <a:xfrm>
              <a:off x="1142082" y="6171969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tar: 5 Points 68">
              <a:extLst>
                <a:ext uri="{FF2B5EF4-FFF2-40B4-BE49-F238E27FC236}">
                  <a16:creationId xmlns:a16="http://schemas.microsoft.com/office/drawing/2014/main" id="{7EB737E1-3956-4D73-B775-3565C56C2710}"/>
                </a:ext>
              </a:extLst>
            </p:cNvPr>
            <p:cNvSpPr/>
            <p:nvPr/>
          </p:nvSpPr>
          <p:spPr>
            <a:xfrm>
              <a:off x="73054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tar: 5 Points 69">
              <a:extLst>
                <a:ext uri="{FF2B5EF4-FFF2-40B4-BE49-F238E27FC236}">
                  <a16:creationId xmlns:a16="http://schemas.microsoft.com/office/drawing/2014/main" id="{E0F7AFB8-AC47-4273-A849-182241CA4A30}"/>
                </a:ext>
              </a:extLst>
            </p:cNvPr>
            <p:cNvSpPr/>
            <p:nvPr/>
          </p:nvSpPr>
          <p:spPr>
            <a:xfrm>
              <a:off x="415250" y="617196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tar: 5 Points 70">
              <a:extLst>
                <a:ext uri="{FF2B5EF4-FFF2-40B4-BE49-F238E27FC236}">
                  <a16:creationId xmlns:a16="http://schemas.microsoft.com/office/drawing/2014/main" id="{807EBE3F-B1A6-47C6-AAE5-EDDC4AFDF4D5}"/>
                </a:ext>
              </a:extLst>
            </p:cNvPr>
            <p:cNvSpPr/>
            <p:nvPr/>
          </p:nvSpPr>
          <p:spPr>
            <a:xfrm>
              <a:off x="-39482" y="6124093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tar: 5 Points 71">
              <a:extLst>
                <a:ext uri="{FF2B5EF4-FFF2-40B4-BE49-F238E27FC236}">
                  <a16:creationId xmlns:a16="http://schemas.microsoft.com/office/drawing/2014/main" id="{5D2E14B6-FE2D-4E4A-A9E0-A8A246569691}"/>
                </a:ext>
              </a:extLst>
            </p:cNvPr>
            <p:cNvSpPr/>
            <p:nvPr/>
          </p:nvSpPr>
          <p:spPr>
            <a:xfrm>
              <a:off x="11751472" y="6124094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tar: 5 Points 72">
              <a:extLst>
                <a:ext uri="{FF2B5EF4-FFF2-40B4-BE49-F238E27FC236}">
                  <a16:creationId xmlns:a16="http://schemas.microsoft.com/office/drawing/2014/main" id="{E0703C75-4645-4A0E-A8FC-8F92B776C0D5}"/>
                </a:ext>
              </a:extLst>
            </p:cNvPr>
            <p:cNvSpPr/>
            <p:nvPr/>
          </p:nvSpPr>
          <p:spPr>
            <a:xfrm>
              <a:off x="-25285" y="562679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tar: 5 Points 73">
              <a:extLst>
                <a:ext uri="{FF2B5EF4-FFF2-40B4-BE49-F238E27FC236}">
                  <a16:creationId xmlns:a16="http://schemas.microsoft.com/office/drawing/2014/main" id="{AA7B404E-B405-4D32-B766-5F88D044F283}"/>
                </a:ext>
              </a:extLst>
            </p:cNvPr>
            <p:cNvSpPr/>
            <p:nvPr/>
          </p:nvSpPr>
          <p:spPr>
            <a:xfrm>
              <a:off x="-39482" y="110430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tar: 5 Points 74">
              <a:extLst>
                <a:ext uri="{FF2B5EF4-FFF2-40B4-BE49-F238E27FC236}">
                  <a16:creationId xmlns:a16="http://schemas.microsoft.com/office/drawing/2014/main" id="{370FC5F3-F742-4861-B1B0-B4495CE24359}"/>
                </a:ext>
              </a:extLst>
            </p:cNvPr>
            <p:cNvSpPr/>
            <p:nvPr/>
          </p:nvSpPr>
          <p:spPr>
            <a:xfrm>
              <a:off x="-65212" y="1688021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Star: 5 Points 75">
              <a:extLst>
                <a:ext uri="{FF2B5EF4-FFF2-40B4-BE49-F238E27FC236}">
                  <a16:creationId xmlns:a16="http://schemas.microsoft.com/office/drawing/2014/main" id="{06D4B425-B1F3-4C7F-8AF3-4B4A79032593}"/>
                </a:ext>
              </a:extLst>
            </p:cNvPr>
            <p:cNvSpPr/>
            <p:nvPr/>
          </p:nvSpPr>
          <p:spPr>
            <a:xfrm>
              <a:off x="-36771" y="2218016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tar: 5 Points 76">
              <a:extLst>
                <a:ext uri="{FF2B5EF4-FFF2-40B4-BE49-F238E27FC236}">
                  <a16:creationId xmlns:a16="http://schemas.microsoft.com/office/drawing/2014/main" id="{811AD1F5-4FF7-4FC0-8D50-EFAFA1C54567}"/>
                </a:ext>
              </a:extLst>
            </p:cNvPr>
            <p:cNvSpPr/>
            <p:nvPr/>
          </p:nvSpPr>
          <p:spPr>
            <a:xfrm>
              <a:off x="-14108" y="2797027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tar: 5 Points 77">
              <a:extLst>
                <a:ext uri="{FF2B5EF4-FFF2-40B4-BE49-F238E27FC236}">
                  <a16:creationId xmlns:a16="http://schemas.microsoft.com/office/drawing/2014/main" id="{334E8683-241E-4D59-A4A8-2D12D3B021CD}"/>
                </a:ext>
              </a:extLst>
            </p:cNvPr>
            <p:cNvSpPr/>
            <p:nvPr/>
          </p:nvSpPr>
          <p:spPr>
            <a:xfrm>
              <a:off x="-6781" y="3376038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tar: 5 Points 78">
              <a:extLst>
                <a:ext uri="{FF2B5EF4-FFF2-40B4-BE49-F238E27FC236}">
                  <a16:creationId xmlns:a16="http://schemas.microsoft.com/office/drawing/2014/main" id="{189D4228-ADB2-4935-8AF1-CB61DA1A61CB}"/>
                </a:ext>
              </a:extLst>
            </p:cNvPr>
            <p:cNvSpPr/>
            <p:nvPr/>
          </p:nvSpPr>
          <p:spPr>
            <a:xfrm>
              <a:off x="-510" y="3955049"/>
              <a:ext cx="422031" cy="56270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tar: 5 Points 79">
              <a:extLst>
                <a:ext uri="{FF2B5EF4-FFF2-40B4-BE49-F238E27FC236}">
                  <a16:creationId xmlns:a16="http://schemas.microsoft.com/office/drawing/2014/main" id="{C5274288-8F2B-4EFC-B574-445A578B6CB2}"/>
                </a:ext>
              </a:extLst>
            </p:cNvPr>
            <p:cNvSpPr/>
            <p:nvPr/>
          </p:nvSpPr>
          <p:spPr>
            <a:xfrm>
              <a:off x="-10215" y="4534060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tar: 5 Points 80">
              <a:extLst>
                <a:ext uri="{FF2B5EF4-FFF2-40B4-BE49-F238E27FC236}">
                  <a16:creationId xmlns:a16="http://schemas.microsoft.com/office/drawing/2014/main" id="{AA084A62-59F5-4F5E-AC0E-3D9E566384B3}"/>
                </a:ext>
              </a:extLst>
            </p:cNvPr>
            <p:cNvSpPr/>
            <p:nvPr/>
          </p:nvSpPr>
          <p:spPr>
            <a:xfrm>
              <a:off x="-18996" y="5064335"/>
              <a:ext cx="422031" cy="56270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tar: 5 Points 81">
              <a:extLst>
                <a:ext uri="{FF2B5EF4-FFF2-40B4-BE49-F238E27FC236}">
                  <a16:creationId xmlns:a16="http://schemas.microsoft.com/office/drawing/2014/main" id="{27C1BD18-A7CC-4C84-BB2D-8E1DDFAEEAA4}"/>
                </a:ext>
              </a:extLst>
            </p:cNvPr>
            <p:cNvSpPr/>
            <p:nvPr/>
          </p:nvSpPr>
          <p:spPr>
            <a:xfrm>
              <a:off x="-10216" y="5627042"/>
              <a:ext cx="422031" cy="56270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0FDF69E-004B-46FF-9DB8-5986DF1C521B}"/>
              </a:ext>
            </a:extLst>
          </p:cNvPr>
          <p:cNvSpPr/>
          <p:nvPr/>
        </p:nvSpPr>
        <p:spPr>
          <a:xfrm>
            <a:off x="1910711" y="706068"/>
            <a:ext cx="49558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নতুন শব্দের অর্থ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227357C-19C7-4F23-90B6-9127A4D096CB}"/>
              </a:ext>
            </a:extLst>
          </p:cNvPr>
          <p:cNvSpPr txBox="1"/>
          <p:nvPr/>
        </p:nvSpPr>
        <p:spPr>
          <a:xfrm>
            <a:off x="3041767" y="1868202"/>
            <a:ext cx="3034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highlight>
                  <a:srgbClr val="FF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সমান ভূমি বা জায়গা 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9B0DDF-EF43-4F02-8DE9-EAADBB08A6E4}"/>
              </a:ext>
            </a:extLst>
          </p:cNvPr>
          <p:cNvSpPr txBox="1"/>
          <p:nvPr/>
        </p:nvSpPr>
        <p:spPr>
          <a:xfrm>
            <a:off x="2727773" y="3551761"/>
            <a:ext cx="109899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C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যোগাড় 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75C10F2-EBAA-44E0-81DD-2518F3CB6868}"/>
              </a:ext>
            </a:extLst>
          </p:cNvPr>
          <p:cNvSpPr txBox="1"/>
          <p:nvPr/>
        </p:nvSpPr>
        <p:spPr>
          <a:xfrm>
            <a:off x="2781283" y="4970221"/>
            <a:ext cx="3019033" cy="52322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যারা মধু সংগ্রহ করেন </a:t>
            </a:r>
            <a:endParaRPr lang="en-US" sz="28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2F7E6C6-CD5F-4920-84DB-7031410F09DD}"/>
              </a:ext>
            </a:extLst>
          </p:cNvPr>
          <p:cNvSpPr txBox="1"/>
          <p:nvPr/>
        </p:nvSpPr>
        <p:spPr>
          <a:xfrm>
            <a:off x="2818712" y="2595875"/>
            <a:ext cx="580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highlight>
                  <a:srgbClr val="FF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 বেশির ভাগ জায়গা সমতল ভূমি 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3CCC86F-ADA6-41E7-B840-50713370B35E}"/>
              </a:ext>
            </a:extLst>
          </p:cNvPr>
          <p:cNvSpPr txBox="1"/>
          <p:nvPr/>
        </p:nvSpPr>
        <p:spPr>
          <a:xfrm>
            <a:off x="2653555" y="4271972"/>
            <a:ext cx="573129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C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মৌয়ালরা সুন্দরবন থেকে মধু সংগ্রহ করে।  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341C226-D43C-47E2-9BA8-02B8DAF91AE4}"/>
              </a:ext>
            </a:extLst>
          </p:cNvPr>
          <p:cNvSpPr txBox="1"/>
          <p:nvPr/>
        </p:nvSpPr>
        <p:spPr>
          <a:xfrm>
            <a:off x="2787803" y="5763277"/>
            <a:ext cx="5573055" cy="52322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মৌয়ালরা সুন্দরবন থেকে মধু সংগ্রহ করে।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5322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 animBg="1"/>
      <p:bldP spid="87" grpId="0" animBg="1"/>
      <p:bldP spid="84" grpId="0"/>
      <p:bldP spid="88" grpId="0"/>
      <p:bldP spid="89" grpId="0" animBg="1"/>
      <p:bldP spid="90" grpId="0" animBg="1"/>
      <p:bldP spid="91" grpId="0"/>
      <p:bldP spid="92" grpId="0" animBg="1"/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7925665E-EE48-4889-8968-1C6AB1F0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08" y="-112542"/>
            <a:ext cx="8687984" cy="68580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9C9B4B7-2A62-4AD6-AA71-D3133C518177}"/>
              </a:ext>
            </a:extLst>
          </p:cNvPr>
          <p:cNvSpPr/>
          <p:nvPr/>
        </p:nvSpPr>
        <p:spPr>
          <a:xfrm>
            <a:off x="2946256" y="646166"/>
            <a:ext cx="32857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ূ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3772CD4-F964-4E48-A639-C212361CFB31}"/>
              </a:ext>
            </a:extLst>
          </p:cNvPr>
          <p:cNvSpPr/>
          <p:nvPr/>
        </p:nvSpPr>
        <p:spPr>
          <a:xfrm rot="20771071">
            <a:off x="906441" y="1569496"/>
            <a:ext cx="203981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গোলাপ দল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DFF9FAF-41CD-4C44-99C3-9D08E2C91F12}"/>
              </a:ext>
            </a:extLst>
          </p:cNvPr>
          <p:cNvSpPr/>
          <p:nvPr/>
        </p:nvSpPr>
        <p:spPr>
          <a:xfrm rot="20771071">
            <a:off x="3274459" y="1569495"/>
            <a:ext cx="203981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শাপলা দল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3BD0CAA-FF09-4018-B9CE-8DDF8DB1CA05}"/>
              </a:ext>
            </a:extLst>
          </p:cNvPr>
          <p:cNvSpPr/>
          <p:nvPr/>
        </p:nvSpPr>
        <p:spPr>
          <a:xfrm>
            <a:off x="906441" y="2492826"/>
            <a:ext cx="72729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গল্পটি কি নিয়ে লেখা ৩টি বাক্যে লেখ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19A10FC-E4F7-4EC8-B9CA-C8CE1956DDC5}"/>
              </a:ext>
            </a:extLst>
          </p:cNvPr>
          <p:cNvSpPr/>
          <p:nvPr/>
        </p:nvSpPr>
        <p:spPr>
          <a:xfrm>
            <a:off x="459262" y="3468744"/>
            <a:ext cx="46754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বাওয়ালী কারা? 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10D030F-C7CB-4480-9B69-9D89EBE7BAD1}"/>
              </a:ext>
            </a:extLst>
          </p:cNvPr>
          <p:cNvSpPr/>
          <p:nvPr/>
        </p:nvSpPr>
        <p:spPr>
          <a:xfrm>
            <a:off x="906441" y="4564240"/>
            <a:ext cx="46754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মৌয়ালদের কাজ কি? 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8049CE1-5799-432B-959B-B12ACBDA5CDC}"/>
              </a:ext>
            </a:extLst>
          </p:cNvPr>
          <p:cNvSpPr/>
          <p:nvPr/>
        </p:nvSpPr>
        <p:spPr>
          <a:xfrm rot="20771071">
            <a:off x="5581886" y="1569495"/>
            <a:ext cx="203981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বেলী দল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3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7925665E-EE48-4889-8968-1C6AB1F0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47" y="0"/>
            <a:ext cx="868798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AE821A-E2E8-41BD-AAFA-EF4E2F37FF6B}"/>
              </a:ext>
            </a:extLst>
          </p:cNvPr>
          <p:cNvSpPr/>
          <p:nvPr/>
        </p:nvSpPr>
        <p:spPr>
          <a:xfrm rot="1508561">
            <a:off x="1018983" y="1043532"/>
            <a:ext cx="203981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গোলাপ দল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145FA4-8E43-4A9B-98E1-ECEA6EF121EE}"/>
              </a:ext>
            </a:extLst>
          </p:cNvPr>
          <p:cNvSpPr/>
          <p:nvPr/>
        </p:nvSpPr>
        <p:spPr>
          <a:xfrm rot="1508561">
            <a:off x="3387001" y="1043531"/>
            <a:ext cx="2039815" cy="646331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শাপলা দল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9A5C53-860C-43C7-B4B9-219BF106BA91}"/>
              </a:ext>
            </a:extLst>
          </p:cNvPr>
          <p:cNvSpPr/>
          <p:nvPr/>
        </p:nvSpPr>
        <p:spPr>
          <a:xfrm rot="1508561">
            <a:off x="5694428" y="1043531"/>
            <a:ext cx="2039815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বেলী দল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C52659-41A7-414A-AE18-C45521D1F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45622"/>
              </p:ext>
            </p:extLst>
          </p:nvPr>
        </p:nvGraphicFramePr>
        <p:xfrm>
          <a:off x="731520" y="2733394"/>
          <a:ext cx="7680960" cy="3286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192">
                  <a:extLst>
                    <a:ext uri="{9D8B030D-6E8A-4147-A177-3AD203B41FA5}">
                      <a16:colId xmlns:a16="http://schemas.microsoft.com/office/drawing/2014/main" val="1240274315"/>
                    </a:ext>
                  </a:extLst>
                </a:gridCol>
                <a:gridCol w="1536192">
                  <a:extLst>
                    <a:ext uri="{9D8B030D-6E8A-4147-A177-3AD203B41FA5}">
                      <a16:colId xmlns:a16="http://schemas.microsoft.com/office/drawing/2014/main" val="774795994"/>
                    </a:ext>
                  </a:extLst>
                </a:gridCol>
                <a:gridCol w="1536192">
                  <a:extLst>
                    <a:ext uri="{9D8B030D-6E8A-4147-A177-3AD203B41FA5}">
                      <a16:colId xmlns:a16="http://schemas.microsoft.com/office/drawing/2014/main" val="3606431373"/>
                    </a:ext>
                  </a:extLst>
                </a:gridCol>
                <a:gridCol w="1536192">
                  <a:extLst>
                    <a:ext uri="{9D8B030D-6E8A-4147-A177-3AD203B41FA5}">
                      <a16:colId xmlns:a16="http://schemas.microsoft.com/office/drawing/2014/main" val="1278585295"/>
                    </a:ext>
                  </a:extLst>
                </a:gridCol>
                <a:gridCol w="1536192">
                  <a:extLst>
                    <a:ext uri="{9D8B030D-6E8A-4147-A177-3AD203B41FA5}">
                      <a16:colId xmlns:a16="http://schemas.microsoft.com/office/drawing/2014/main" val="2082326893"/>
                    </a:ext>
                  </a:extLst>
                </a:gridCol>
              </a:tblGrid>
              <a:tr h="683195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পেশার নাম </a:t>
                      </a:r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কাজ</a:t>
                      </a:r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কাজের স্থান</a:t>
                      </a:r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এই কাজে কতটা বিপদ </a:t>
                      </a:r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এই বিপদে চলার জন্য কি কি সমাধান আছে? </a:t>
                      </a:r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119728"/>
                  </a:ext>
                </a:extLst>
              </a:tr>
              <a:tr h="683195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বাওয়াল </a:t>
                      </a:r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084536"/>
                  </a:ext>
                </a:extLst>
              </a:tr>
              <a:tr h="683195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মৌয়াল </a:t>
                      </a:r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272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29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</a:bodyPr>
      <a:lstStyle>
        <a:defPPr algn="ctr">
          <a:defRPr sz="54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371</Words>
  <Application>Microsoft Office PowerPoint</Application>
  <PresentationFormat>On-screen Show (4:3)</PresentationFormat>
  <Paragraphs>64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Kalpurush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</dc:creator>
  <cp:lastModifiedBy>Acs</cp:lastModifiedBy>
  <cp:revision>35</cp:revision>
  <dcterms:created xsi:type="dcterms:W3CDTF">2021-04-18T16:30:19Z</dcterms:created>
  <dcterms:modified xsi:type="dcterms:W3CDTF">2021-04-19T18:56:59Z</dcterms:modified>
</cp:coreProperties>
</file>