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4"/>
  </p:notesMasterIdLst>
  <p:sldIdLst>
    <p:sldId id="290" r:id="rId2"/>
    <p:sldId id="314" r:id="rId3"/>
    <p:sldId id="307" r:id="rId4"/>
    <p:sldId id="310" r:id="rId5"/>
    <p:sldId id="299" r:id="rId6"/>
    <p:sldId id="268" r:id="rId7"/>
    <p:sldId id="269" r:id="rId8"/>
    <p:sldId id="267" r:id="rId9"/>
    <p:sldId id="274" r:id="rId10"/>
    <p:sldId id="278" r:id="rId11"/>
    <p:sldId id="282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66"/>
    <a:srgbClr val="FFCCCC"/>
    <a:srgbClr val="FFCC99"/>
    <a:srgbClr val="FF0066"/>
    <a:srgbClr val="009900"/>
    <a:srgbClr val="00FFFF"/>
    <a:srgbClr val="006600"/>
    <a:srgbClr val="00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09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5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১৭-১৯ </a:t>
            </a:r>
            <a:r>
              <a:rPr lang="en-US" dirty="0" err="1" smtClean="0"/>
              <a:t>নং</a:t>
            </a:r>
            <a:r>
              <a:rPr lang="en-US" dirty="0" smtClean="0"/>
              <a:t> </a:t>
            </a:r>
            <a:r>
              <a:rPr lang="en-US" dirty="0" err="1" smtClean="0"/>
              <a:t>স্রাইটের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একাউন্ট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2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সমৃদ্ধ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5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শিক্ষার্থীগণ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0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9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696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556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519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3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617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399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96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70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71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091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2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46" r:id="rId12"/>
    <p:sldLayoutId id="2147483747" r:id="rId13"/>
    <p:sldLayoutId id="2147483748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514600"/>
            <a:ext cx="7010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819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6858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82" y="2323327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ই-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2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3962400"/>
            <a:ext cx="84582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6178" y="533404"/>
            <a:ext cx="4876800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Motiar\Desktop\graphics-email-12836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78" y="1752600"/>
            <a:ext cx="5874821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726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459841"/>
            <a:ext cx="499948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9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Motiar\Desktop\graphics-email-2588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72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3581400" cy="9941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4419600" cy="2051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gynv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¤§`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Ave`ym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mvjvg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Pi¤^v D”P we`¨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jvnvMvov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PÆMÖvg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ctr">
              <a:buNone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mj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bs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latin typeface="SutonnyMJ" pitchFamily="2" charset="0"/>
                <a:cs typeface="SutonnyMJ" pitchFamily="2" charset="0"/>
              </a:rPr>
              <a:t> - 01875985814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2378690" cy="2281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4247" y="1600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0736" y="2895600"/>
            <a:ext cx="475322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অস্টম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92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9323" y="609600"/>
            <a:ext cx="759015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9900"/>
                </a:solidFill>
              </a:rPr>
              <a:t>absalam1991</a:t>
            </a:r>
            <a:r>
              <a:rPr lang="en-US" sz="5400" b="1" cap="none" spc="0" dirty="0" smtClean="0">
                <a:ln w="11430"/>
                <a:solidFill>
                  <a:srgbClr val="009900"/>
                </a:solidFill>
              </a:rPr>
              <a:t>@gmail.com</a:t>
            </a:r>
            <a:endParaRPr lang="en-US" sz="5400" b="1" cap="none" spc="0" dirty="0">
              <a:ln w="11430"/>
              <a:solidFill>
                <a:srgbClr val="0099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984" y="2209800"/>
            <a:ext cx="6984031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এটি</a:t>
            </a:r>
            <a:r>
              <a:rPr lang="en-US" sz="66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কোন</a:t>
            </a:r>
            <a:r>
              <a:rPr lang="en-US" sz="66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ধরনের</a:t>
            </a:r>
            <a:r>
              <a:rPr lang="en-US" sz="6600" dirty="0" smtClean="0">
                <a:solidFill>
                  <a:srgbClr val="FFFF00"/>
                </a:solidFill>
                <a:latin typeface="NikoshLightBAN" pitchFamily="2" charset="0"/>
                <a:cs typeface="NikoshLightBAN" pitchFamily="2" charset="0"/>
              </a:rPr>
              <a:t> </a:t>
            </a:r>
            <a:endParaRPr lang="en-US" sz="6600" dirty="0">
              <a:solidFill>
                <a:srgbClr val="FFFF0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09800"/>
            <a:ext cx="8077200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ই-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মেইল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ঠিকানা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আইডি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আমরা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কীভাবে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000" dirty="0" err="1" smtClean="0">
                <a:latin typeface="NikoshLightBAN" pitchFamily="2" charset="0"/>
                <a:cs typeface="NikoshLightBAN" pitchFamily="2" charset="0"/>
              </a:rPr>
              <a:t>পাই</a:t>
            </a:r>
            <a:r>
              <a:rPr lang="en-US" sz="4000" dirty="0" smtClean="0">
                <a:latin typeface="NikoshLightBAN" pitchFamily="2" charset="0"/>
                <a:cs typeface="NikoshLightBAN" pitchFamily="2" charset="0"/>
              </a:rPr>
              <a:t>?</a:t>
            </a:r>
            <a:endParaRPr lang="en-US" sz="4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00935"/>
            <a:ext cx="8077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ই-</a:t>
            </a:r>
            <a:r>
              <a:rPr lang="en-US" sz="36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মেইল</a:t>
            </a:r>
            <a:r>
              <a:rPr lang="en-US" sz="36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ঠিকানা</a:t>
            </a:r>
            <a:r>
              <a:rPr lang="en-US" sz="36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বা</a:t>
            </a:r>
            <a:r>
              <a:rPr lang="en-US" sz="36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ই-</a:t>
            </a:r>
            <a:r>
              <a:rPr lang="en-US" sz="3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মেইল</a:t>
            </a:r>
            <a:r>
              <a:rPr lang="en-US" sz="3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আইডি</a:t>
            </a:r>
            <a:r>
              <a:rPr lang="en-US" sz="3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পাই</a:t>
            </a:r>
            <a:r>
              <a:rPr lang="en-US" sz="36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199" y="3921111"/>
            <a:ext cx="74676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1828800" y="609600"/>
            <a:ext cx="5562600" cy="1828800"/>
          </a:xfrm>
          <a:prstGeom prst="downArrowCallout">
            <a:avLst>
              <a:gd name="adj1" fmla="val 47564"/>
              <a:gd name="adj2" fmla="val 34231"/>
              <a:gd name="adj3" fmla="val 26741"/>
              <a:gd name="adj4" fmla="val 6755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2667000"/>
            <a:ext cx="8534400" cy="304698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9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623888" indent="-623888" algn="just">
              <a:defRPr/>
            </a:pP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15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52600"/>
            <a:ext cx="5562600" cy="291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533400"/>
            <a:ext cx="5791200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Mozilla Firefox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826536"/>
            <a:ext cx="8458200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639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2" y="2133600"/>
            <a:ext cx="2801937" cy="443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29161"/>
            <a:ext cx="8305800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Create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ew Account এ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6200000" flipH="1">
            <a:off x="2705100" y="3390900"/>
            <a:ext cx="35814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49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457200"/>
            <a:ext cx="59436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ফরমটি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3" y="1560515"/>
            <a:ext cx="4114799" cy="4916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752600"/>
            <a:ext cx="137160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752600" y="1983433"/>
            <a:ext cx="838200" cy="9502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1672" y="2733810"/>
            <a:ext cx="1870364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b.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address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1" y="3343870"/>
            <a:ext cx="1939636" cy="163121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c.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Password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৮থেকে ৩২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7600" y="3810000"/>
            <a:ext cx="3124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7870" y="4066310"/>
            <a:ext cx="1911929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d.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95500" y="42672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2092036" y="3333975"/>
            <a:ext cx="689264" cy="171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54981" y="2512367"/>
            <a:ext cx="1842655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e.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30781" y="2743200"/>
            <a:ext cx="2951019" cy="1937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7871" y="4791488"/>
            <a:ext cx="1835729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f.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/Gender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209800" y="497597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27272" y="5165655"/>
            <a:ext cx="1870364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g.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191000" y="5486400"/>
            <a:ext cx="2514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5606533"/>
            <a:ext cx="1524000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h. Create Account  এ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981200" y="61143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7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0" grpId="0" animBg="1"/>
      <p:bldP spid="10" grpId="1" animBg="1"/>
      <p:bldP spid="14" grpId="0" animBg="1"/>
      <p:bldP spid="14" grpId="1" animBg="1"/>
      <p:bldP spid="19" grpId="0" animBg="1"/>
      <p:bldP spid="19" grpId="1" animBg="1"/>
      <p:bldP spid="23" grpId="0" animBg="1"/>
      <p:bldP spid="23" grpId="1" animBg="1"/>
      <p:bldP spid="28" grpId="0" animBg="1"/>
      <p:bldP spid="28" grpId="1" animBg="1"/>
      <p:bldP spid="30" grpId="0" build="allAtOnce" animBg="1"/>
      <p:bldP spid="30" grpId="1" build="allAtOnce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D,contennt Picture 2\em 1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865687" cy="5257800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953863"/>
            <a:ext cx="1870364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98964" y="1237565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1272433"/>
            <a:ext cx="1794164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j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গোপনীয়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95800" y="1477606"/>
            <a:ext cx="2514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792063"/>
            <a:ext cx="187036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38363" y="1752600"/>
            <a:ext cx="757237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599" y="2214498"/>
            <a:ext cx="1821875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k.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কোর্ডটি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67200" y="2514600"/>
            <a:ext cx="27368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53000" y="2667000"/>
            <a:ext cx="19050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6311" y="3392269"/>
            <a:ext cx="1738744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l.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একমত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22764" y="3686402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10400" y="4495806"/>
            <a:ext cx="187036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m. Create My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Account  এ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753100" y="4818965"/>
            <a:ext cx="13335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2-Point Star 15"/>
          <p:cNvSpPr/>
          <p:nvPr/>
        </p:nvSpPr>
        <p:spPr>
          <a:xfrm>
            <a:off x="256311" y="4461170"/>
            <a:ext cx="1738744" cy="1524000"/>
          </a:xfrm>
          <a:prstGeom prst="star32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একাউন্টটি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Create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হল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99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3" grpId="0" animBg="1"/>
      <p:bldP spid="13" grpId="1" animBg="1"/>
      <p:bldP spid="20" grpId="0" animBg="1"/>
      <p:bldP spid="20" grpId="1" animBg="1"/>
      <p:bldP spid="24" grpId="0" animBg="1"/>
      <p:bldP spid="24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36186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609600"/>
            <a:ext cx="594360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43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282</Words>
  <Application>Microsoft Office PowerPoint</Application>
  <PresentationFormat>On-screen Show (4:3)</PresentationFormat>
  <Paragraphs>60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PowerPoint Presentation</vt:lpstr>
      <vt:lpstr>wkÿK cwiwPwZ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user</cp:lastModifiedBy>
  <cp:revision>147</cp:revision>
  <dcterms:created xsi:type="dcterms:W3CDTF">2014-04-21T05:17:46Z</dcterms:created>
  <dcterms:modified xsi:type="dcterms:W3CDTF">2021-04-20T18:42:05Z</dcterms:modified>
</cp:coreProperties>
</file>