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5" r:id="rId4"/>
    <p:sldId id="259" r:id="rId5"/>
    <p:sldId id="267" r:id="rId6"/>
    <p:sldId id="268" r:id="rId7"/>
    <p:sldId id="271" r:id="rId8"/>
    <p:sldId id="269" r:id="rId9"/>
    <p:sldId id="270" r:id="rId10"/>
    <p:sldId id="272" r:id="rId11"/>
    <p:sldId id="273" r:id="rId12"/>
    <p:sldId id="27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B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3E7F-F802-4FE7-A785-8BD8A108299C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8DCE9-7DE8-436A-8136-0219D5ADF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DCE9-7DE8-436A-8136-0219D5ADF9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45D1-9726-4C4A-AC5F-9FB9D3E660AE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9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CAA7-FA31-4CA4-AA65-500CFC554D8D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FA56-A8D3-4A4D-93CB-E86DE70FB57A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6F3D-E749-4AD5-B3BF-6A7683DEDAB2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A8A4-C3D3-40CB-87E0-C3A765A3EB10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4FC-AC64-4726-A4D0-EC90A93A8F9E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2B9-E164-4972-9AD2-4DBBF821103C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343-04DC-4E26-A34D-752E0D32020D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17F3-347B-4A64-AE51-A8C7C8934DE9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A539-B96D-4E2F-B617-5CAD8382A6B6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ADDD-A535-4E44-8E5F-E1996F5CA50E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9B88-F1DB-44AE-9E41-4D1BC250D02B}" type="datetime1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শিবু দেব নাথ, পরিসংখ্যান বিভাগ, সাকোয়া ডিগ্রী কলেজ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7021-F901-48BA-B041-8BC5FEB4A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62" y="152400"/>
            <a:ext cx="7042638" cy="240030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TeeshtaMJ" pitchFamily="2" charset="0"/>
              </a:rPr>
              <a:t>cwimsL¨vb</a:t>
            </a:r>
            <a:r>
              <a:rPr lang="en-US" sz="7200" b="1" dirty="0" smtClean="0">
                <a:solidFill>
                  <a:srgbClr val="7030A0"/>
                </a:solidFill>
                <a:latin typeface="TeeshtaMJ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eeshtaMJ" pitchFamily="2" charset="0"/>
              </a:rPr>
              <a:t>K¬v‡m</a:t>
            </a:r>
            <a:r>
              <a:rPr lang="en-US" sz="7200" b="1" dirty="0" smtClean="0">
                <a:solidFill>
                  <a:srgbClr val="7030A0"/>
                </a:solidFill>
                <a:latin typeface="TeeshtaMJ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eeshtaMJ" pitchFamily="2" charset="0"/>
              </a:rPr>
              <a:t>mKj‡K</a:t>
            </a:r>
            <a:r>
              <a:rPr lang="en-US" sz="7200" b="1" dirty="0" smtClean="0">
                <a:solidFill>
                  <a:srgbClr val="7030A0"/>
                </a:solidFill>
                <a:latin typeface="TeeshtaMJ" pitchFamily="2" charset="0"/>
              </a:rPr>
              <a:t> ¯^</a:t>
            </a:r>
            <a:r>
              <a:rPr lang="en-US" sz="7200" b="1" dirty="0" err="1" smtClean="0">
                <a:solidFill>
                  <a:srgbClr val="7030A0"/>
                </a:solidFill>
                <a:latin typeface="TeeshtaMJ" pitchFamily="2" charset="0"/>
              </a:rPr>
              <a:t>vMZg</a:t>
            </a:r>
            <a:r>
              <a:rPr lang="en-US" sz="7200" b="1" dirty="0" smtClean="0">
                <a:solidFill>
                  <a:schemeClr val="tx1"/>
                </a:solidFill>
                <a:latin typeface="TeeshtaMJ" pitchFamily="2" charset="0"/>
              </a:rPr>
              <a:t> </a:t>
            </a:r>
            <a:endParaRPr lang="bn-IN" sz="7200" b="1" dirty="0" smtClean="0">
              <a:solidFill>
                <a:schemeClr val="tx1"/>
              </a:solidFill>
              <a:latin typeface="Teeshta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V="1">
            <a:off x="0" y="2692822"/>
            <a:ext cx="9144000" cy="126578"/>
            <a:chOff x="533400" y="1174750"/>
            <a:chExt cx="7924800" cy="101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3400" y="1174750"/>
              <a:ext cx="7924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1500" y="1219200"/>
              <a:ext cx="784860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1276350"/>
              <a:ext cx="79248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4289635" y="3375236"/>
            <a:ext cx="6838950" cy="126578"/>
            <a:chOff x="533400" y="1174750"/>
            <a:chExt cx="7924800" cy="10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3400" y="1174750"/>
              <a:ext cx="7924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" y="1219200"/>
              <a:ext cx="784860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" y="1276350"/>
              <a:ext cx="79248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ubtitle 2"/>
          <p:cNvSpPr txBox="1">
            <a:spLocks/>
          </p:cNvSpPr>
          <p:nvPr/>
        </p:nvSpPr>
        <p:spPr>
          <a:xfrm>
            <a:off x="0" y="3238500"/>
            <a:ext cx="7264822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 rot="16200000">
            <a:off x="7549956" y="768157"/>
            <a:ext cx="1816487" cy="1219199"/>
            <a:chOff x="7467600" y="2921000"/>
            <a:chExt cx="1625600" cy="1422400"/>
          </a:xfrm>
        </p:grpSpPr>
        <p:sp>
          <p:nvSpPr>
            <p:cNvPr id="35" name="Flowchart: Connector 34"/>
            <p:cNvSpPr/>
            <p:nvPr/>
          </p:nvSpPr>
          <p:spPr>
            <a:xfrm>
              <a:off x="7467600" y="29337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7810500" y="29210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191500" y="29210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572500" y="29210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902700" y="29210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7620000" y="32385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8001000" y="32385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8420100" y="32385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8724900" y="32385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7924800" y="35433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8229600" y="35433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8572500" y="35433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8382000" y="38481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8077200" y="38481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8229600" y="41529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4766608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SonkhoMJ" pitchFamily="2" charset="0"/>
              </a:rPr>
              <a:t>wkey</a:t>
            </a:r>
            <a:r>
              <a:rPr lang="en-US" sz="4800" b="1" dirty="0" smtClean="0">
                <a:solidFill>
                  <a:srgbClr val="C00000"/>
                </a:solidFill>
                <a:latin typeface="SonkhoMJ" pitchFamily="2" charset="0"/>
              </a:rPr>
              <a:t> †`e </a:t>
            </a:r>
            <a:r>
              <a:rPr lang="en-US" sz="4800" b="1" dirty="0" err="1" smtClean="0">
                <a:solidFill>
                  <a:srgbClr val="C00000"/>
                </a:solidFill>
                <a:latin typeface="SonkhoMJ" pitchFamily="2" charset="0"/>
              </a:rPr>
              <a:t>bv</a:t>
            </a:r>
            <a:r>
              <a:rPr lang="en-US" sz="4800" b="1" dirty="0" smtClean="0">
                <a:solidFill>
                  <a:srgbClr val="C00000"/>
                </a:solidFill>
                <a:latin typeface="SonkhoMJ" pitchFamily="2" charset="0"/>
              </a:rPr>
              <a:t>_ </a:t>
            </a:r>
          </a:p>
          <a:p>
            <a:pPr algn="ctr"/>
            <a:r>
              <a:rPr lang="en-US" sz="2400" b="1" dirty="0" err="1" smtClean="0">
                <a:latin typeface="SonkhoMJ" pitchFamily="2" charset="0"/>
              </a:rPr>
              <a:t>cÖfvlK</a:t>
            </a:r>
            <a:r>
              <a:rPr lang="en-US" sz="2400" b="1" dirty="0" smtClean="0">
                <a:latin typeface="SonkhoMJ" pitchFamily="2" charset="0"/>
              </a:rPr>
              <a:t>, </a:t>
            </a:r>
            <a:r>
              <a:rPr lang="en-US" sz="2400" b="1" dirty="0" err="1" smtClean="0">
                <a:latin typeface="SonkhoMJ" pitchFamily="2" charset="0"/>
              </a:rPr>
              <a:t>cwimsL¨vb</a:t>
            </a:r>
            <a:r>
              <a:rPr lang="en-US" sz="2400" b="1" dirty="0" smtClean="0">
                <a:latin typeface="SonkhoMJ" pitchFamily="2" charset="0"/>
              </a:rPr>
              <a:t> </a:t>
            </a:r>
            <a:r>
              <a:rPr lang="en-US" sz="2400" b="1" dirty="0" err="1" smtClean="0">
                <a:latin typeface="SonkhoMJ" pitchFamily="2" charset="0"/>
              </a:rPr>
              <a:t>wefvM</a:t>
            </a:r>
            <a:r>
              <a:rPr lang="en-US" sz="2400" b="1" dirty="0" smtClean="0">
                <a:latin typeface="SonkhoMJ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SonkhoMJ" pitchFamily="2" charset="0"/>
              </a:rPr>
              <a:t>mv‡Kvqv</a:t>
            </a:r>
            <a:r>
              <a:rPr lang="en-US" sz="2400" b="1" dirty="0" smtClean="0">
                <a:latin typeface="SonkhoMJ" pitchFamily="2" charset="0"/>
              </a:rPr>
              <a:t> </a:t>
            </a:r>
            <a:r>
              <a:rPr lang="en-US" sz="2400" b="1" dirty="0" err="1" smtClean="0">
                <a:latin typeface="SonkhoMJ" pitchFamily="2" charset="0"/>
              </a:rPr>
              <a:t>wWMÖx</a:t>
            </a:r>
            <a:r>
              <a:rPr lang="en-US" sz="2400" b="1" dirty="0" smtClean="0">
                <a:latin typeface="SonkhoMJ" pitchFamily="2" charset="0"/>
              </a:rPr>
              <a:t> </a:t>
            </a:r>
            <a:r>
              <a:rPr lang="en-US" sz="2400" b="1" dirty="0" err="1" smtClean="0">
                <a:latin typeface="SonkhoMJ" pitchFamily="2" charset="0"/>
              </a:rPr>
              <a:t>K‡jR</a:t>
            </a:r>
            <a:r>
              <a:rPr lang="en-US" sz="2400" b="1" dirty="0" smtClean="0">
                <a:latin typeface="SonkhoMJ" pitchFamily="2" charset="0"/>
              </a:rPr>
              <a:t> </a:t>
            </a:r>
          </a:p>
          <a:p>
            <a:pPr algn="ctr"/>
            <a:r>
              <a:rPr lang="en-US" sz="2400" b="1" dirty="0" smtClean="0">
                <a:latin typeface="SonkhoMJ" pitchFamily="2" charset="0"/>
              </a:rPr>
              <a:t>†</a:t>
            </a:r>
            <a:r>
              <a:rPr lang="en-US" sz="2400" b="1" dirty="0" err="1" smtClean="0">
                <a:latin typeface="SonkhoMJ" pitchFamily="2" charset="0"/>
              </a:rPr>
              <a:t>ev`v</a:t>
            </a:r>
            <a:r>
              <a:rPr lang="en-US" sz="2400" b="1" dirty="0" smtClean="0">
                <a:latin typeface="SonkhoMJ" pitchFamily="2" charset="0"/>
              </a:rPr>
              <a:t>, </a:t>
            </a:r>
            <a:r>
              <a:rPr lang="en-US" sz="2400" b="1" dirty="0" err="1" smtClean="0">
                <a:latin typeface="SonkhoMJ" pitchFamily="2" charset="0"/>
              </a:rPr>
              <a:t>cÂMo</a:t>
            </a:r>
            <a:r>
              <a:rPr lang="en-US" sz="2400" b="1" dirty="0" smtClean="0">
                <a:latin typeface="SonkhoMJ" pitchFamily="2" charset="0"/>
              </a:rPr>
              <a:t> </a:t>
            </a:r>
          </a:p>
        </p:txBody>
      </p:sp>
      <p:pic>
        <p:nvPicPr>
          <p:cNvPr id="52" name="Picture 2" descr="C:\Users\PC\Downloads\11121233_810762412325948_6179283284782320385_o.jpg"/>
          <p:cNvPicPr>
            <a:picLocks noChangeAspect="1" noChangeArrowheads="1"/>
          </p:cNvPicPr>
          <p:nvPr/>
        </p:nvPicPr>
        <p:blipFill>
          <a:blip r:embed="rId4"/>
          <a:srcRect l="27344" t="9012" r="42968" b="27210"/>
          <a:stretch>
            <a:fillRect/>
          </a:stretch>
        </p:blipFill>
        <p:spPr bwMode="auto">
          <a:xfrm>
            <a:off x="3048000" y="2983834"/>
            <a:ext cx="1563756" cy="1892966"/>
          </a:xfrm>
          <a:prstGeom prst="rect">
            <a:avLst/>
          </a:prstGeom>
          <a:noFill/>
        </p:spPr>
      </p:pic>
      <p:pic>
        <p:nvPicPr>
          <p:cNvPr id="4" name="Age Jodi Jantam Re Bondhu HD 720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6627" y="3185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86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9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cwimsL¨v‡bi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¸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i“Z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¡ I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e¨envi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0" y="1295400"/>
            <a:ext cx="3429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gvbeKj¨v‡b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r>
              <a:rPr lang="en-US" sz="2000" dirty="0" smtClean="0">
                <a:latin typeface="SutonnyMJ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209800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wkí</a:t>
            </a:r>
            <a:r>
              <a:rPr lang="en-US" sz="2000" dirty="0" smtClean="0">
                <a:latin typeface="SutonnyMJ" pitchFamily="2" charset="0"/>
              </a:rPr>
              <a:t>†¶‡Î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803737"/>
            <a:ext cx="3429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bxwZwba©vi‡Y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3429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cwiKíbv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MÖn‡Y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704743"/>
            <a:ext cx="3429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cÖkvmwbK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Kv‡R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124200"/>
            <a:ext cx="3429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Ab¨vb</a:t>
            </a:r>
            <a:r>
              <a:rPr lang="en-US" sz="2000" dirty="0" smtClean="0">
                <a:latin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</a:rPr>
              <a:t>weÁvb‡K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mnvqZvq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2667000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SutonnyMJ" pitchFamily="2" charset="0"/>
              </a:rPr>
              <a:t>A_©‰</a:t>
            </a:r>
            <a:r>
              <a:rPr lang="en-US" sz="2000" dirty="0" err="1" smtClean="0">
                <a:latin typeface="SutonnyMJ" pitchFamily="2" charset="0"/>
              </a:rPr>
              <a:t>bwZK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we‡kjl‡Y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3090208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e¨emv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evwY‡R</a:t>
            </a:r>
            <a:r>
              <a:rPr lang="en-US" sz="2000" dirty="0" smtClean="0">
                <a:latin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3547408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SutonnyMJ" pitchFamily="2" charset="0"/>
              </a:rPr>
              <a:t>c~e©vfvm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cÖ`v‡b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cwimsL¨vb</a:t>
            </a:r>
            <a:endParaRPr lang="en-US" sz="20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build="p"/>
      <p:bldP spid="13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cieZ©x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K¬v‡mi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welqe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¯‘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1295400"/>
            <a:ext cx="6400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</a:rPr>
              <a:t>aª“</a:t>
            </a:r>
            <a:r>
              <a:rPr lang="en-US" sz="2800" dirty="0" err="1" smtClean="0">
                <a:latin typeface="SutonnyMJ" pitchFamily="2" charset="0"/>
              </a:rPr>
              <a:t>eK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Pj‡Ki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cv_©K</a:t>
            </a:r>
            <a:r>
              <a:rPr lang="en-US" sz="2800" dirty="0" smtClean="0">
                <a:latin typeface="SutonnyMJ" pitchFamily="2" charset="0"/>
              </a:rPr>
              <a:t>¨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SutonnyMJ" pitchFamily="2" charset="0"/>
              </a:rPr>
              <a:t>Pj‡Ki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cÖKvi‡f</a:t>
            </a:r>
            <a:r>
              <a:rPr lang="en-US" sz="2800" dirty="0" smtClean="0">
                <a:latin typeface="SutonnyMJ" pitchFamily="2" charset="0"/>
              </a:rPr>
              <a:t>`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SutonnyMJ" pitchFamily="2" charset="0"/>
              </a:rPr>
              <a:t>cwigvcb</a:t>
            </a:r>
            <a:r>
              <a:rPr lang="en-US" sz="2800" dirty="0" smtClean="0">
                <a:latin typeface="SutonnyMJ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SutonnyMJ" pitchFamily="2" charset="0"/>
              </a:rPr>
              <a:t>cwigvc‡bi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cÖKvi‡f</a:t>
            </a:r>
            <a:r>
              <a:rPr lang="en-US" sz="2800" dirty="0" smtClean="0">
                <a:latin typeface="SutonnyMJ" pitchFamily="2" charset="0"/>
              </a:rPr>
              <a:t>` </a:t>
            </a:r>
          </a:p>
          <a:p>
            <a:endParaRPr lang="en-US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ownloads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526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1343349">
            <a:off x="1830296" y="4435048"/>
            <a:ext cx="477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handrabatiMJ" pitchFamily="2" charset="0"/>
              </a:rPr>
              <a:t>cÖkœ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wRÁvmv</a:t>
            </a:r>
            <a:r>
              <a:rPr lang="en-US" sz="2400" b="1" dirty="0" smtClean="0">
                <a:latin typeface="ChandrabatiMJ" pitchFamily="2" charset="0"/>
              </a:rPr>
              <a:t> _</a:t>
            </a:r>
            <a:r>
              <a:rPr lang="en-US" sz="2400" b="1" dirty="0" err="1" smtClean="0">
                <a:latin typeface="ChandrabatiMJ" pitchFamily="2" charset="0"/>
              </a:rPr>
              <a:t>vK‡j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K‡g›U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Ki</a:t>
            </a:r>
            <a:r>
              <a:rPr lang="en-US" sz="2400" b="1" dirty="0" smtClean="0">
                <a:latin typeface="ChandrabatiMJ" pitchFamily="2" charset="0"/>
              </a:rPr>
              <a:t>, </a:t>
            </a:r>
            <a:r>
              <a:rPr lang="en-US" sz="2400" b="1" dirty="0" err="1" smtClean="0">
                <a:latin typeface="ChandrabatiMJ" pitchFamily="2" charset="0"/>
              </a:rPr>
              <a:t>hv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cieZ©x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K¬v‡m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Av‡jvPbv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Kiv</a:t>
            </a:r>
            <a:r>
              <a:rPr lang="en-US" sz="2400" b="1" dirty="0" smtClean="0">
                <a:latin typeface="ChandrabatiMJ" pitchFamily="2" charset="0"/>
              </a:rPr>
              <a:t> </a:t>
            </a:r>
            <a:r>
              <a:rPr lang="en-US" sz="2400" b="1" dirty="0" err="1" smtClean="0">
                <a:latin typeface="ChandrabatiMJ" pitchFamily="2" charset="0"/>
              </a:rPr>
              <a:t>n‡e</a:t>
            </a:r>
            <a:r>
              <a:rPr lang="en-US" sz="2400" b="1" dirty="0" smtClean="0">
                <a:latin typeface="ChandrabatiMJ" pitchFamily="2" charset="0"/>
              </a:rPr>
              <a:t>| </a:t>
            </a:r>
            <a:endParaRPr lang="en-US" sz="2400" b="1" dirty="0">
              <a:latin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"/>
            <a:ext cx="9144000" cy="838203"/>
            <a:chOff x="0" y="-3"/>
            <a:chExt cx="9144000" cy="838203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704850"/>
              <a:ext cx="9144000" cy="133350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1"/>
            <p:cNvGrpSpPr/>
            <p:nvPr/>
          </p:nvGrpSpPr>
          <p:grpSpPr>
            <a:xfrm rot="16200000">
              <a:off x="7544600" y="380204"/>
              <a:ext cx="838201" cy="77787"/>
              <a:chOff x="533400" y="1174750"/>
              <a:chExt cx="7924800" cy="1016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9"/>
          <p:cNvGrpSpPr/>
          <p:nvPr/>
        </p:nvGrpSpPr>
        <p:grpSpPr>
          <a:xfrm rot="10800000">
            <a:off x="8102600" y="0"/>
            <a:ext cx="896689" cy="533400"/>
            <a:chOff x="7467600" y="2921000"/>
            <a:chExt cx="1625600" cy="1422400"/>
          </a:xfrm>
        </p:grpSpPr>
        <p:sp>
          <p:nvSpPr>
            <p:cNvPr id="51" name="Flowchart: Connector 50"/>
            <p:cNvSpPr/>
            <p:nvPr/>
          </p:nvSpPr>
          <p:spPr>
            <a:xfrm>
              <a:off x="7467600" y="29337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7810500" y="29210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8191500" y="29210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8572500" y="29210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8902700" y="29210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7620000" y="32385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8001000" y="32385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8420100" y="32385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8724900" y="32385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7924800" y="35433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8229600" y="3543300"/>
              <a:ext cx="190500" cy="1905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8572500" y="35433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8382000" y="38481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8077200" y="38481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8229600" y="4152900"/>
              <a:ext cx="190500" cy="1905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86000" y="2895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eeshtaMJ" pitchFamily="2" charset="0"/>
              </a:rPr>
              <a:t>ab¨ev</a:t>
            </a:r>
            <a:r>
              <a:rPr lang="en-US" sz="6600" b="1" dirty="0" smtClean="0">
                <a:latin typeface="TeeshtaMJ" pitchFamily="2" charset="0"/>
              </a:rPr>
              <a:t>` </a:t>
            </a:r>
          </a:p>
          <a:p>
            <a:pPr algn="ctr"/>
            <a:r>
              <a:rPr lang="en-US" sz="2400" b="1" dirty="0" err="1" smtClean="0">
                <a:latin typeface="TeeshtaMJ" pitchFamily="2" charset="0"/>
              </a:rPr>
              <a:t>cieZ©x</a:t>
            </a:r>
            <a:r>
              <a:rPr lang="en-US" sz="2400" b="1" dirty="0" smtClean="0">
                <a:latin typeface="TeeshtaMJ" pitchFamily="2" charset="0"/>
              </a:rPr>
              <a:t> </a:t>
            </a:r>
            <a:r>
              <a:rPr lang="en-US" sz="2400" b="1" dirty="0" err="1" smtClean="0">
                <a:latin typeface="TeeshtaMJ" pitchFamily="2" charset="0"/>
              </a:rPr>
              <a:t>K¬v‡m</a:t>
            </a:r>
            <a:r>
              <a:rPr lang="en-US" sz="2400" b="1" dirty="0" smtClean="0">
                <a:latin typeface="TeeshtaMJ" pitchFamily="2" charset="0"/>
              </a:rPr>
              <a:t> </a:t>
            </a:r>
            <a:r>
              <a:rPr lang="en-US" sz="2400" b="1" dirty="0" err="1" smtClean="0">
                <a:latin typeface="TeeshtaMJ" pitchFamily="2" charset="0"/>
              </a:rPr>
              <a:t>Avevi</a:t>
            </a:r>
            <a:r>
              <a:rPr lang="en-US" sz="2400" b="1" dirty="0" smtClean="0">
                <a:latin typeface="TeeshtaMJ" pitchFamily="2" charset="0"/>
              </a:rPr>
              <a:t> †`</a:t>
            </a:r>
            <a:r>
              <a:rPr lang="en-US" sz="2400" b="1" dirty="0" err="1" smtClean="0">
                <a:latin typeface="TeeshtaMJ" pitchFamily="2" charset="0"/>
              </a:rPr>
              <a:t>Lv</a:t>
            </a:r>
            <a:r>
              <a:rPr lang="en-US" sz="2400" b="1" dirty="0" smtClean="0">
                <a:latin typeface="TeeshtaMJ" pitchFamily="2" charset="0"/>
              </a:rPr>
              <a:t> </a:t>
            </a:r>
            <a:r>
              <a:rPr lang="en-US" sz="2400" b="1" dirty="0" err="1" smtClean="0">
                <a:latin typeface="TeeshtaMJ" pitchFamily="2" charset="0"/>
              </a:rPr>
              <a:t>n‡e</a:t>
            </a:r>
            <a:r>
              <a:rPr lang="en-US" sz="2400" b="1" dirty="0" smtClean="0">
                <a:latin typeface="TeeshtaMJ" pitchFamily="2" charset="0"/>
              </a:rPr>
              <a:t> !!! </a:t>
            </a:r>
            <a:endParaRPr lang="en-US" sz="2400" b="1" dirty="0">
              <a:latin typeface="Teesht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AvR‡Ki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K¬v‡mi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Av‡jvP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¨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welq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cwimsL¨vb</a:t>
            </a:r>
            <a:r>
              <a:rPr lang="en-US" sz="2800" dirty="0" smtClean="0">
                <a:latin typeface="SutonnyMJ" pitchFamily="2" charset="0"/>
              </a:rPr>
              <a:t> 1g </a:t>
            </a:r>
            <a:r>
              <a:rPr lang="en-US" sz="2800" dirty="0" err="1" smtClean="0">
                <a:latin typeface="SutonnyMJ" pitchFamily="2" charset="0"/>
              </a:rPr>
              <a:t>cÎ</a:t>
            </a:r>
            <a:r>
              <a:rPr lang="en-US" sz="28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SutonnyMJ" pitchFamily="2" charset="0"/>
              </a:rPr>
              <a:t>Aa¨vq</a:t>
            </a:r>
            <a:r>
              <a:rPr lang="en-US" sz="2800" dirty="0" smtClean="0">
                <a:latin typeface="SutonnyMJ" pitchFamily="2" charset="0"/>
              </a:rPr>
              <a:t> 01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2738735"/>
            <a:ext cx="17132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SutonnyMJ"/>
                <a:ea typeface="Times New Roman"/>
                <a:cs typeface="SutonnyMJ"/>
              </a:rPr>
              <a:t> </a:t>
            </a:r>
            <a:r>
              <a:rPr lang="en-US" sz="2400" dirty="0" err="1" smtClean="0">
                <a:latin typeface="SutonnyMJ"/>
                <a:ea typeface="Times New Roman"/>
                <a:cs typeface="SutonnyMJ"/>
              </a:rPr>
              <a:t>mgMÖK</a:t>
            </a:r>
            <a:r>
              <a:rPr lang="en-US" sz="2400" dirty="0" smtClean="0">
                <a:latin typeface="SutonnyMJ"/>
                <a:ea typeface="Times New Roman"/>
                <a:cs typeface="SutonnyMJ"/>
              </a:rPr>
              <a:t> </a:t>
            </a:r>
            <a:endParaRPr lang="en-US" sz="2400" dirty="0" smtClean="0">
              <a:ea typeface="Times New Roman"/>
              <a:cs typeface="SutonnyOMJ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399" y="3195935"/>
            <a:ext cx="28324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SutonnyMJ"/>
                <a:ea typeface="Calibri"/>
                <a:cs typeface="SutonnyMJ"/>
              </a:rPr>
              <a:t> 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bgybv</a:t>
            </a:r>
            <a:endParaRPr lang="en-US" sz="2400" dirty="0" smtClean="0">
              <a:ea typeface="Calibri"/>
              <a:cs typeface="Vrind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653135"/>
            <a:ext cx="54102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SutonnyMJ"/>
              </a:rPr>
              <a:t>PjK</a:t>
            </a:r>
            <a:endParaRPr lang="en-US" sz="2400" dirty="0" smtClean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599" y="4114800"/>
            <a:ext cx="333131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SutonnyMJ"/>
                <a:ea typeface="Times New Roman"/>
                <a:cs typeface="SutonnyMJ"/>
              </a:rPr>
              <a:t>aª“</a:t>
            </a:r>
            <a:r>
              <a:rPr lang="en-US" sz="2400" dirty="0" err="1" smtClean="0">
                <a:latin typeface="SutonnyMJ"/>
                <a:ea typeface="Times New Roman"/>
                <a:cs typeface="SutonnyMJ"/>
              </a:rPr>
              <a:t>eK</a:t>
            </a:r>
            <a:endParaRPr lang="en-US" sz="2400" dirty="0" smtClean="0">
              <a:ea typeface="Times New Roman"/>
              <a:cs typeface="SutonnyMJ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0999" y="4724400"/>
            <a:ext cx="4338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SutonnyMJ"/>
                <a:ea typeface="Calibri"/>
                <a:cs typeface="SutonnyMJ"/>
              </a:rPr>
              <a:t>cwimsL</a:t>
            </a:r>
            <a:r>
              <a:rPr lang="en-US" sz="2400" dirty="0" err="1" smtClean="0">
                <a:latin typeface="SutonnyMJ" pitchFamily="2" charset="0"/>
              </a:rPr>
              <a:t>¨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v‡bi</a:t>
            </a:r>
            <a:r>
              <a:rPr lang="en-US" sz="2400" dirty="0" smtClean="0">
                <a:latin typeface="SutonnyMJ"/>
                <a:ea typeface="Calibri"/>
                <a:cs typeface="SutonnyMJ"/>
              </a:rPr>
              <a:t> ¸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i“Z</a:t>
            </a:r>
            <a:r>
              <a:rPr lang="en-US" sz="2400" dirty="0" smtClean="0">
                <a:latin typeface="SutonnyMJ"/>
                <a:ea typeface="Calibri"/>
                <a:cs typeface="SutonnyMJ"/>
              </a:rPr>
              <a:t>¡ I 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e</a:t>
            </a:r>
            <a:r>
              <a:rPr lang="en-US" sz="2400" dirty="0" err="1" smtClean="0">
                <a:latin typeface="SutonnyMJ" pitchFamily="2" charset="0"/>
              </a:rPr>
              <a:t>¨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envi</a:t>
            </a:r>
            <a:r>
              <a:rPr lang="en-US" sz="2400" dirty="0" smtClean="0">
                <a:latin typeface="SutonnyMJ"/>
                <a:ea typeface="Calibri"/>
                <a:cs typeface="SutonnyMJ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2357735"/>
            <a:ext cx="3426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MJ"/>
                <a:ea typeface="Calibri"/>
                <a:cs typeface="SutonnyMJ"/>
              </a:rPr>
              <a:t> 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cÖkœKvVv‡gv</a:t>
            </a:r>
            <a:r>
              <a:rPr lang="en-US" sz="2400" dirty="0" smtClean="0">
                <a:latin typeface="SutonnyMJ"/>
                <a:ea typeface="Calibri"/>
                <a:cs typeface="SutonnyMJ"/>
              </a:rPr>
              <a:t> I b¤^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i</a:t>
            </a:r>
            <a:r>
              <a:rPr lang="en-US" sz="2400" dirty="0" smtClean="0">
                <a:latin typeface="SutonnyMJ"/>
                <a:ea typeface="Calibri"/>
                <a:cs typeface="SutonnyMJ"/>
              </a:rPr>
              <a:t> </a:t>
            </a:r>
            <a:r>
              <a:rPr lang="en-US" sz="2400" dirty="0" err="1" smtClean="0">
                <a:latin typeface="SutonnyMJ"/>
                <a:ea typeface="Calibri"/>
                <a:cs typeface="SutonnyMJ"/>
              </a:rPr>
              <a:t>wefvRb</a:t>
            </a:r>
            <a:r>
              <a:rPr lang="en-US" sz="2400" dirty="0" smtClean="0">
                <a:latin typeface="SutonnyMJ"/>
                <a:ea typeface="Calibri"/>
                <a:cs typeface="SutonnyMJ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11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cÖkœKvVv‡gv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I b¤^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wefvRb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pic>
        <p:nvPicPr>
          <p:cNvPr id="2050" name="Picture 2" descr="C:\Users\PC\Downloads\121148788_379290249781479_9166269255882859608_n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4167" t="13333" r="24167" b="3704"/>
          <a:stretch>
            <a:fillRect/>
          </a:stretch>
        </p:blipFill>
        <p:spPr bwMode="auto">
          <a:xfrm>
            <a:off x="1295400" y="1676400"/>
            <a:ext cx="6477000" cy="510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utonnyMJ" pitchFamily="2" charset="0"/>
              </a:rPr>
              <a:t>cwimsL¨vb</a:t>
            </a:r>
            <a:r>
              <a:rPr lang="en-US" dirty="0" smtClean="0">
                <a:latin typeface="SutonnyMJ" pitchFamily="2" charset="0"/>
              </a:rPr>
              <a:t> 1g </a:t>
            </a:r>
            <a:r>
              <a:rPr lang="en-US" dirty="0" err="1" smtClean="0">
                <a:latin typeface="SutonnyMJ" pitchFamily="2" charset="0"/>
              </a:rPr>
              <a:t>cÎ</a:t>
            </a:r>
            <a:r>
              <a:rPr lang="en-US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SutonnyMJ" pitchFamily="2" charset="0"/>
              </a:rPr>
              <a:t>c~Y©gvbt</a:t>
            </a:r>
            <a:r>
              <a:rPr lang="en-US" dirty="0" smtClean="0">
                <a:latin typeface="SutonnyMJ" pitchFamily="2" charset="0"/>
              </a:rPr>
              <a:t> 100  </a:t>
            </a:r>
          </a:p>
        </p:txBody>
      </p: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458200" cy="205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b="1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/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Z_</a:t>
            </a:r>
            <a:r>
              <a:rPr lang="en-US" sz="3500" dirty="0" err="1" smtClean="0">
                <a:solidFill>
                  <a:schemeClr val="tx1"/>
                </a:solidFill>
                <a:latin typeface="SutonnyMJ" pitchFamily="2" charset="0"/>
              </a:rPr>
              <a:t>¨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wek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¦ / </a:t>
            </a:r>
            <a:r>
              <a:rPr lang="bn-IN" sz="3600" b="1" dirty="0" smtClean="0">
                <a:solidFill>
                  <a:schemeClr val="tx1"/>
                </a:solidFill>
                <a:ea typeface="Times New Roman"/>
                <a:cs typeface="SutonnyOMJ"/>
              </a:rPr>
              <a:t>জনগোষ্ঠী </a:t>
            </a:r>
            <a:r>
              <a:rPr lang="en-US" sz="3600" b="1" dirty="0" smtClean="0">
                <a:solidFill>
                  <a:schemeClr val="tx1"/>
                </a:solidFill>
                <a:latin typeface="SutonnyOMJ"/>
                <a:ea typeface="Times New Roman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Population) </a:t>
            </a:r>
            <a:endParaRPr lang="en-US" sz="3600" dirty="0" smtClean="0">
              <a:solidFill>
                <a:schemeClr val="tx1"/>
              </a:solidFill>
              <a:ea typeface="Times New Roman"/>
              <a:cs typeface="SutonnyOMJ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bn-IN" sz="2400" dirty="0" smtClean="0">
                <a:solidFill>
                  <a:schemeClr val="tx1"/>
                </a:solidFill>
                <a:ea typeface="Times New Roman"/>
                <a:cs typeface="SutonnyOMJ"/>
              </a:rPr>
              <a:t>সাধারণ অর্থে </a:t>
            </a:r>
            <a:r>
              <a:rPr lang="en-US" sz="24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en-US" sz="24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  <a:cs typeface="Vrinda"/>
              </a:rPr>
              <a:t>Population</a:t>
            </a:r>
            <a:r>
              <a:rPr lang="en-US" sz="24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)</a:t>
            </a:r>
            <a:r>
              <a:rPr lang="bn-IN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বলতে মানুষ বোঝালেও পরিসংখ্যানের ভাষায় </a:t>
            </a:r>
            <a:r>
              <a:rPr lang="en-US" sz="24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bn-IN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বলতে কোন কিছুর সমষ্টি বোঝায়। যেমন এসএসসি পরীক্ষায় যত শিক্ষার্থী অংশগ্রহণ করেছে তারা একটি </a:t>
            </a:r>
            <a:r>
              <a:rPr lang="en-US" sz="24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en-US" sz="2400" dirty="0" smtClean="0">
                <a:solidFill>
                  <a:schemeClr val="tx1"/>
                </a:solidFill>
                <a:latin typeface="SutonnyOMJ"/>
                <a:ea typeface="Times New Roman"/>
                <a:cs typeface="Vrinda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  <a:cs typeface="Vrinda"/>
              </a:rPr>
              <a:t>Student population</a:t>
            </a:r>
            <a:r>
              <a:rPr lang="en-US" sz="2400" dirty="0" smtClean="0">
                <a:solidFill>
                  <a:schemeClr val="tx1"/>
                </a:solidFill>
                <a:latin typeface="SutonnyOMJ"/>
                <a:ea typeface="Times New Roman"/>
                <a:cs typeface="Vrinda"/>
              </a:rPr>
              <a:t>)</a:t>
            </a:r>
            <a:r>
              <a:rPr lang="hi-IN" sz="2400" dirty="0" smtClean="0">
                <a:solidFill>
                  <a:schemeClr val="tx1"/>
                </a:solidFill>
                <a:ea typeface="Times New Roman"/>
                <a:cs typeface="SutonnyOMJ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তেমনি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সুন্দর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বনের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সবগুলো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বাঘকে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বলবো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/>
                <a:cs typeface="SutonnyOMJ"/>
              </a:rPr>
              <a:t>বাঘের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SutonnyOMJ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ea typeface="Times New Roman"/>
                <a:cs typeface="SutonnyMJ"/>
              </a:rPr>
              <a:t>mgMÖK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ea typeface="Times New Roman"/>
                <a:cs typeface="Vrind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  <a:cs typeface="Vrinda"/>
              </a:rPr>
              <a:t>(Tiger population). </a:t>
            </a:r>
            <a:endParaRPr lang="en-US" sz="2400" dirty="0" smtClean="0">
              <a:solidFill>
                <a:schemeClr val="tx1"/>
              </a:solidFill>
              <a:ea typeface="Calibri"/>
              <a:cs typeface="Vrinda"/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11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K‡qKwU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cÖ‡qvRbxq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ivwk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457200" y="3276600"/>
            <a:ext cx="8305800" cy="2895600"/>
            <a:chOff x="0" y="0"/>
            <a:chExt cx="57535" cy="15092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9316" y="0"/>
              <a:ext cx="48133" cy="664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600"/>
                </a:spcAft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1)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mmxg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mgMÖKt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†h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mgMÖ†Ki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GKKmg~n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MYbv‡hvM</a:t>
              </a:r>
              <a:r>
                <a:rPr lang="en-US" b="1" dirty="0" smtClean="0">
                  <a:latin typeface="SonkhoMJ" pitchFamily="2" charset="0"/>
                </a:rPr>
                <a:t>¨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Ges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MYbv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K‡i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GKwU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wbw`©ó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cvIqv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hvq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Zv‡K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mmxg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mgMÖK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e‡j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| †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hgb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QvÎ-QvÎxi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cwiev‡ii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m`m</a:t>
              </a:r>
              <a:r>
                <a:rPr lang="en-US" b="1" dirty="0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GKwU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KviLvbvi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kªwg‡Ki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BZ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vw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`| 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9402" y="8367"/>
              <a:ext cx="48133" cy="67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600"/>
                </a:spcAft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2)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Amxg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mgMÖKt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†h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mgMÖ†Ki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GKKmg~n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MYbv‡hvM</a:t>
              </a:r>
              <a:r>
                <a:rPr lang="en-US" b="1" dirty="0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bq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Ges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MYbv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K‡i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GKwU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wbw`©ó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cvIqv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hvq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Zv‡K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Amxg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mgMÖK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e‡j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| †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hgb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AvKv‡k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Zvuivi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mvM‡i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gv‡Qi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BZ</a:t>
              </a:r>
              <a:r>
                <a:rPr lang="en-US" b="1" dirty="0" err="1" smtClean="0">
                  <a:latin typeface="SonkhoMJ" pitchFamily="2" charset="0"/>
                </a:rPr>
                <a:t>¨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vw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`| 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0" y="5779"/>
              <a:ext cx="5778" cy="28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mgMÖK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5779" y="3191"/>
              <a:ext cx="3623" cy="25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12"/>
            <p:cNvCxnSpPr>
              <a:cxnSpLocks noChangeShapeType="1"/>
            </p:cNvCxnSpPr>
            <p:nvPr/>
          </p:nvCxnSpPr>
          <p:spPr bwMode="auto">
            <a:xfrm>
              <a:off x="5779" y="8626"/>
              <a:ext cx="3623" cy="29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382000" cy="1600200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0" b="1" dirty="0" err="1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bgybv</a:t>
            </a:r>
            <a:r>
              <a:rPr lang="en-US" sz="90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(</a:t>
            </a:r>
            <a:r>
              <a:rPr lang="en-US" sz="9000" b="1" dirty="0" smtClean="0">
                <a:solidFill>
                  <a:schemeClr val="tx1"/>
                </a:solidFill>
                <a:ea typeface="Times New Roman"/>
                <a:cs typeface="SutonnyMJ"/>
              </a:rPr>
              <a:t>Sample) </a:t>
            </a:r>
            <a:endParaRPr lang="en-US" sz="9000" dirty="0" smtClean="0">
              <a:solidFill>
                <a:schemeClr val="tx1"/>
              </a:solidFill>
              <a:ea typeface="Calibri"/>
              <a:cs typeface="Vrinda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mgMÖ‡Ki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GKwU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Ask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Dc‡mU‡K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ejv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nq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cix¶v-wbix¶v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Pvwj‡q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m¤c‡K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©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aviYv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cvIqv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hvq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</a:t>
            </a:r>
            <a:endParaRPr lang="en-US" sz="3700" dirty="0"/>
          </a:p>
        </p:txBody>
      </p:sp>
      <p:grpSp>
        <p:nvGrpSpPr>
          <p:cNvPr id="3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11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K‡qKwU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cÖ‡qvRbxq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ivwk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pic>
        <p:nvPicPr>
          <p:cNvPr id="2051" name="Picture 3" descr="C:\Users\PC\Downloads\ei-sam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191000" cy="3886200"/>
          </a:xfrm>
          <a:prstGeom prst="rect">
            <a:avLst/>
          </a:prstGeom>
          <a:noFill/>
        </p:spPr>
      </p:pic>
      <p:pic>
        <p:nvPicPr>
          <p:cNvPr id="2053" name="Picture 5" descr="C:\Users\PC\Downloads\inde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43200"/>
            <a:ext cx="38862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382000" cy="1600200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0" b="1" dirty="0" err="1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bgybv</a:t>
            </a:r>
            <a:r>
              <a:rPr lang="en-US" sz="90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(</a:t>
            </a:r>
            <a:r>
              <a:rPr lang="en-US" sz="9000" b="1" dirty="0" smtClean="0">
                <a:solidFill>
                  <a:schemeClr val="tx1"/>
                </a:solidFill>
                <a:ea typeface="Times New Roman"/>
                <a:cs typeface="SutonnyMJ"/>
              </a:rPr>
              <a:t>Sample) </a:t>
            </a:r>
            <a:endParaRPr lang="en-US" sz="9000" dirty="0" smtClean="0">
              <a:solidFill>
                <a:schemeClr val="tx1"/>
              </a:solidFill>
              <a:ea typeface="Calibri"/>
              <a:cs typeface="Vrinda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mgMÖ‡Ki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GKwU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Ask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Dc‡mU‡K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ejv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nq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cix¶v-wbix¶v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Pvwj‡q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m¤c‡K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©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aviYv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cvIqv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hvq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</a:t>
            </a:r>
            <a:endParaRPr lang="en-US" sz="3700" dirty="0"/>
          </a:p>
        </p:txBody>
      </p:sp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K‡qKwU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cÖ‡qvRbxq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ivwk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pic>
        <p:nvPicPr>
          <p:cNvPr id="2053" name="Picture 5" descr="C:\Users\PC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3886200" cy="3352800"/>
          </a:xfrm>
          <a:prstGeom prst="rect">
            <a:avLst/>
          </a:prstGeom>
          <a:noFill/>
        </p:spPr>
      </p:pic>
      <p:pic>
        <p:nvPicPr>
          <p:cNvPr id="2054" name="Picture 6" descr="C:\Users\PC\Downloads\2288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3962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382000" cy="1600200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0" b="1" dirty="0" err="1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bgybv</a:t>
            </a:r>
            <a:r>
              <a:rPr lang="en-US" sz="90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(</a:t>
            </a:r>
            <a:r>
              <a:rPr lang="en-US" sz="9000" b="1" dirty="0" smtClean="0">
                <a:solidFill>
                  <a:schemeClr val="tx1"/>
                </a:solidFill>
                <a:ea typeface="Times New Roman"/>
                <a:cs typeface="SutonnyMJ"/>
              </a:rPr>
              <a:t>Sample) </a:t>
            </a:r>
            <a:endParaRPr lang="en-US" sz="9000" dirty="0" smtClean="0">
              <a:solidFill>
                <a:schemeClr val="tx1"/>
              </a:solidFill>
              <a:ea typeface="Calibri"/>
              <a:cs typeface="Vrinda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mgMÖ‡Ki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GKwU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Ask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Dc‡mU‡K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ejv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nq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cix¶v-wbix¶v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Pvwj‡q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mgMÖK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m¤c‡K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©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aviYv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cvIqv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2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hvq</a:t>
            </a:r>
            <a:r>
              <a:rPr lang="en-US" sz="62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</a:t>
            </a:r>
            <a:endParaRPr lang="en-US" sz="3700" dirty="0"/>
          </a:p>
        </p:txBody>
      </p:sp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K‡qKwU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cÖ‡qvRbxq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ivwk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pic>
        <p:nvPicPr>
          <p:cNvPr id="2053" name="Picture 5" descr="C:\Users\PC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3886200" cy="3352800"/>
          </a:xfrm>
          <a:prstGeom prst="rect">
            <a:avLst/>
          </a:prstGeom>
          <a:noFill/>
        </p:spPr>
      </p:pic>
      <p:pic>
        <p:nvPicPr>
          <p:cNvPr id="4098" name="Picture 2" descr="C:\Users\PC\Downloads\Ric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90800"/>
            <a:ext cx="440531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81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382000" cy="1600200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0" b="1" dirty="0" err="1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bgybv</a:t>
            </a:r>
            <a:r>
              <a:rPr lang="bn-BD" sz="9000" b="1" dirty="0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 </a:t>
            </a:r>
            <a:r>
              <a:rPr lang="en-US" sz="9000" b="1" dirty="0" err="1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cÖKvi‡f</a:t>
            </a:r>
            <a:r>
              <a:rPr lang="en-US" sz="9000" b="1" dirty="0" smtClean="0">
                <a:solidFill>
                  <a:schemeClr val="tx1"/>
                </a:solidFill>
                <a:latin typeface="SutonnyMJ"/>
                <a:ea typeface="Calibri"/>
                <a:cs typeface="SutonnyMJ"/>
              </a:rPr>
              <a:t>`</a:t>
            </a:r>
            <a:endParaRPr lang="en-US" sz="9000" dirty="0" smtClean="0">
              <a:solidFill>
                <a:schemeClr val="tx1"/>
              </a:solidFill>
              <a:ea typeface="Calibri"/>
              <a:cs typeface="Vrinda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bgybvi</a:t>
            </a:r>
            <a:r>
              <a:rPr lang="bn-BD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GK‡Ki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Dci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wfwË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K‡i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OMJ"/>
              </a:rPr>
              <a:t>bgybv‡K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`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yB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fv‡M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fvM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Kiv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hvqt</a:t>
            </a:r>
            <a:r>
              <a:rPr lang="en-US" sz="6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Prepared by: </a:t>
            </a:r>
            <a:r>
              <a:rPr lang="en-US" sz="1400" i="1" dirty="0" err="1" smtClean="0">
                <a:solidFill>
                  <a:schemeClr val="tx1"/>
                </a:solidFill>
              </a:rPr>
              <a:t>Shibu</a:t>
            </a:r>
            <a:r>
              <a:rPr lang="en-US" sz="1400" i="1" dirty="0" smtClean="0">
                <a:solidFill>
                  <a:schemeClr val="tx1"/>
                </a:solidFill>
              </a:rPr>
              <a:t> Deb </a:t>
            </a:r>
            <a:r>
              <a:rPr lang="en-US" sz="1400" i="1" dirty="0" err="1" smtClean="0">
                <a:solidFill>
                  <a:schemeClr val="tx1"/>
                </a:solidFill>
              </a:rPr>
              <a:t>Nath</a:t>
            </a:r>
            <a:r>
              <a:rPr lang="en-US" sz="1400" i="1" dirty="0" smtClean="0">
                <a:solidFill>
                  <a:schemeClr val="tx1"/>
                </a:solidFill>
              </a:rPr>
              <a:t>, Lecturer, </a:t>
            </a:r>
            <a:r>
              <a:rPr lang="en-US" sz="1400" i="1" dirty="0" err="1" smtClean="0">
                <a:solidFill>
                  <a:schemeClr val="tx1"/>
                </a:solidFill>
              </a:rPr>
              <a:t>Sakowa</a:t>
            </a:r>
            <a:r>
              <a:rPr lang="en-US" sz="1400" i="1" dirty="0" smtClean="0">
                <a:solidFill>
                  <a:schemeClr val="tx1"/>
                </a:solidFill>
              </a:rPr>
              <a:t> Degree College </a:t>
            </a:r>
            <a:endParaRPr lang="en-US" sz="1400" i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K‡qKwU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cÖ‡qvRbxq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ivwk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533400" y="2819400"/>
            <a:ext cx="8001000" cy="3200400"/>
            <a:chOff x="0" y="1362"/>
            <a:chExt cx="57535" cy="12209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9402" y="1362"/>
              <a:ext cx="48133" cy="39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1)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e„nr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†h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bgybvi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GK‡Ki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sz="2400" b="1" dirty="0" err="1" smtClean="0">
                  <a:latin typeface="SonkhoMJ" pitchFamily="2" charset="0"/>
                </a:rPr>
                <a:t>¨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30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ev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Zvi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†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P‡q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†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ewk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n≥30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)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n‡j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Zv‡K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e„nr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e‡j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|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9402" y="9073"/>
              <a:ext cx="48133" cy="44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2) ¶z`ª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bgybvt</a:t>
              </a:r>
              <a:r>
                <a:rPr kumimoji="0" lang="bn-BD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rinda" pitchFamily="34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†h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bgybvi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GK‡Ki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msL</a:t>
              </a:r>
              <a:r>
                <a:rPr lang="en-US" sz="2400" b="1" dirty="0" err="1" smtClean="0">
                  <a:latin typeface="SonkhoMJ" pitchFamily="2" charset="0"/>
                </a:rPr>
                <a:t>¨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v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30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Gi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†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P‡q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Kg 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n˂30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)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n‡j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,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Zv‡K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¶z`ª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e‡j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| 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0" y="5778"/>
              <a:ext cx="5778" cy="354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utonnyMJ" pitchFamily="2" charset="0"/>
                  <a:cs typeface="Arial" pitchFamily="34" charset="0"/>
                </a:rPr>
                <a:t>bgybv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5779" y="3191"/>
              <a:ext cx="3623" cy="25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20"/>
            <p:cNvCxnSpPr>
              <a:cxnSpLocks noChangeShapeType="1"/>
            </p:cNvCxnSpPr>
            <p:nvPr/>
          </p:nvCxnSpPr>
          <p:spPr bwMode="auto">
            <a:xfrm>
              <a:off x="5779" y="9186"/>
              <a:ext cx="3623" cy="29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382000" cy="2133600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2800" b="1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PjK</a:t>
            </a:r>
            <a:r>
              <a:rPr lang="en-US" sz="128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(</a:t>
            </a:r>
            <a:r>
              <a:rPr lang="bn-BD" sz="12800" b="1" dirty="0" smtClean="0">
                <a:solidFill>
                  <a:schemeClr val="tx1"/>
                </a:solidFill>
                <a:latin typeface="Times New Roman"/>
                <a:ea typeface="Times New Roman"/>
                <a:cs typeface="Vrinda"/>
              </a:rPr>
              <a:t>V</a:t>
            </a:r>
            <a:r>
              <a:rPr lang="en-US" sz="128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Vrinda"/>
              </a:rPr>
              <a:t>ariable</a:t>
            </a:r>
            <a:r>
              <a:rPr lang="en-US" sz="12800" b="1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)</a:t>
            </a:r>
            <a:r>
              <a:rPr lang="en-US" sz="12800" b="1" dirty="0" smtClean="0">
                <a:solidFill>
                  <a:schemeClr val="tx1"/>
                </a:solidFill>
                <a:ea typeface="Times New Roman"/>
                <a:cs typeface="SutonnyMJ"/>
              </a:rPr>
              <a:t> </a:t>
            </a:r>
            <a:endParaRPr lang="en-US" sz="12800" b="1" dirty="0" smtClean="0">
              <a:solidFill>
                <a:schemeClr val="tx1"/>
              </a:solidFill>
              <a:ea typeface="Calibri"/>
              <a:cs typeface="Vrinda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PjK‡K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Bs‡iwR‡Z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e‡j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f</a:t>
            </a:r>
            <a:r>
              <a:rPr lang="en-US" sz="9600" b="1" dirty="0" err="1" smtClean="0">
                <a:solidFill>
                  <a:schemeClr val="tx1"/>
                </a:solidFill>
                <a:latin typeface="SonkhoMJ" pitchFamily="2" charset="0"/>
              </a:rPr>
              <a:t>¨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vwi‡qej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(</a:t>
            </a:r>
            <a:r>
              <a:rPr lang="en-US" sz="9600" dirty="0" smtClean="0">
                <a:solidFill>
                  <a:schemeClr val="tx1"/>
                </a:solidFill>
                <a:latin typeface="Times New Roman"/>
                <a:ea typeface="Times New Roman"/>
                <a:cs typeface="Vrinda"/>
              </a:rPr>
              <a:t>variable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),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A_©vr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hv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e`jvq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PjK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n‡jv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Ggb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GK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ai‡bi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MvwYwZK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ˆ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ewkó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¨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hv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e</a:t>
            </a:r>
            <a:r>
              <a:rPr lang="en-US" sz="9600" b="1" dirty="0" smtClean="0">
                <a:solidFill>
                  <a:schemeClr val="tx1"/>
                </a:solidFill>
                <a:latin typeface="SonkhoMJ" pitchFamily="2" charset="0"/>
              </a:rPr>
              <a:t>¨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w³, e¯‘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ev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NUbv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†f‡`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wfbœ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wfbœ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gvb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MÖnY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K‡</a:t>
            </a:r>
            <a:r>
              <a:rPr lang="bn-BD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র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_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v‡K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†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hgb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-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eqm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,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IRb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,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D”PZv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BZ</a:t>
            </a:r>
            <a:r>
              <a:rPr lang="en-US" sz="9600" b="1" dirty="0" err="1" smtClean="0">
                <a:solidFill>
                  <a:schemeClr val="tx1"/>
                </a:solidFill>
                <a:latin typeface="SonkhoMJ" pitchFamily="2" charset="0"/>
              </a:rPr>
              <a:t>¨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vw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` ˆ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ewkó</a:t>
            </a:r>
            <a:r>
              <a:rPr lang="en-US" sz="9600" b="1" dirty="0" err="1" smtClean="0">
                <a:solidFill>
                  <a:schemeClr val="tx1"/>
                </a:solidFill>
                <a:latin typeface="SonkhoMJ" pitchFamily="2" charset="0"/>
              </a:rPr>
              <a:t>¨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mg~n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wewfbœ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gvbyl</a:t>
            </a:r>
            <a:r>
              <a:rPr lang="bn-BD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‡f‡`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cwiewZ©Z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nq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e‡j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G¸‡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jvB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PjK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| </a:t>
            </a:r>
            <a:r>
              <a:rPr lang="en-US" sz="9600" dirty="0" err="1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PjK‡K</a:t>
            </a:r>
            <a:r>
              <a:rPr lang="en-US" sz="9600" dirty="0" smtClean="0">
                <a:solidFill>
                  <a:schemeClr val="tx1"/>
                </a:solidFill>
                <a:latin typeface="SutonnyMJ"/>
                <a:ea typeface="Times New Roman"/>
                <a:cs typeface="SutonnyMJ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mvaviYZ</a:t>
            </a:r>
            <a:r>
              <a:rPr lang="en-US" sz="96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9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x, y, z, u, v, w</a:t>
            </a:r>
            <a:r>
              <a:rPr lang="en-US" sz="96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Øviv</a:t>
            </a:r>
            <a:r>
              <a:rPr lang="en-US" sz="96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cÖKvk</a:t>
            </a:r>
            <a:r>
              <a:rPr lang="en-US" sz="96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Kiv</a:t>
            </a:r>
            <a:r>
              <a:rPr lang="en-US" sz="96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nq</a:t>
            </a:r>
            <a:r>
              <a:rPr lang="en-US" sz="96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SutonnyOMJ" pitchFamily="2" charset="0"/>
              </a:rPr>
              <a:t>|</a:t>
            </a:r>
            <a:endParaRPr lang="en-US" sz="80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76200"/>
            <a:ext cx="9144000" cy="923330"/>
            <a:chOff x="0" y="76200"/>
            <a:chExt cx="9144000" cy="923330"/>
          </a:xfrm>
        </p:grpSpPr>
        <p:grpSp>
          <p:nvGrpSpPr>
            <p:cNvPr id="3" name="Group 10"/>
            <p:cNvGrpSpPr/>
            <p:nvPr/>
          </p:nvGrpSpPr>
          <p:grpSpPr>
            <a:xfrm flipV="1">
              <a:off x="0" y="864022"/>
              <a:ext cx="9144000" cy="126578"/>
              <a:chOff x="533400" y="1174750"/>
              <a:chExt cx="7924800" cy="10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1174750"/>
                <a:ext cx="79248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71500" y="1219200"/>
                <a:ext cx="78486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" y="1276350"/>
                <a:ext cx="7924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0" y="762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K‡qKwU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cÖ‡qvRbxq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r>
                <a:rPr lang="en-US" sz="5400" b="1" dirty="0" err="1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ivwk</a:t>
              </a:r>
              <a:r>
                <a:rPr lang="en-US" sz="54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handrabatiMJ" pitchFamily="2" charset="0"/>
                </a:rPr>
                <a:t> </a:t>
              </a:r>
              <a:endPara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ndrabatiMJ" pitchFamily="2" charset="0"/>
              </a:endParaRPr>
            </a:p>
          </p:txBody>
        </p:sp>
      </p:grpSp>
      <p:sp>
        <p:nvSpPr>
          <p:cNvPr id="15" name="Subtitle 8"/>
          <p:cNvSpPr txBox="1">
            <a:spLocks/>
          </p:cNvSpPr>
          <p:nvPr/>
        </p:nvSpPr>
        <p:spPr>
          <a:xfrm>
            <a:off x="304800" y="3276600"/>
            <a:ext cx="8382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b="1" dirty="0" smtClean="0">
                <a:latin typeface="SutonnyMJ"/>
                <a:ea typeface="Times New Roman"/>
                <a:cs typeface="SutonnyMJ"/>
              </a:rPr>
              <a:t>aª“</a:t>
            </a:r>
            <a:r>
              <a:rPr lang="en-US" sz="3500" b="1" dirty="0" err="1" smtClean="0">
                <a:latin typeface="SutonnyMJ"/>
                <a:ea typeface="Times New Roman"/>
                <a:cs typeface="SutonnyMJ"/>
              </a:rPr>
              <a:t>eK</a:t>
            </a:r>
            <a:r>
              <a:rPr lang="en-US" sz="3500" b="1" dirty="0" smtClean="0">
                <a:latin typeface="SutonnyMJ"/>
                <a:ea typeface="Times New Roman"/>
                <a:cs typeface="SutonnyMJ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/>
                <a:ea typeface="Times New Roman"/>
                <a:cs typeface="SutonnyMJ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(Constant)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/>
                <a:cs typeface="SutonnyMJ"/>
              </a:rPr>
              <a:t> 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Z‡_</a:t>
            </a:r>
            <a:r>
              <a:rPr lang="en-US" sz="2800" b="1" dirty="0" err="1" smtClean="0">
                <a:latin typeface="SonkhoMJ" pitchFamily="2" charset="0"/>
              </a:rPr>
              <a:t>¨i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†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Kvb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†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Kvb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ˆ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ewkó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me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Ae¯’v‡ZB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GKB _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v‡K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| G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ai‡bi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ˆ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ewk‡ó</a:t>
            </a:r>
            <a:r>
              <a:rPr lang="en-US" sz="2800" b="1" dirty="0" err="1" smtClean="0">
                <a:latin typeface="SonkhoMJ" pitchFamily="2" charset="0"/>
              </a:rPr>
              <a:t>¨i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cwigvcK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ivwk‡K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aª“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eK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e‡j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| †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hgb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mßv‡n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mvZ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w`‡bi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msL</a:t>
            </a:r>
            <a:r>
              <a:rPr lang="en-US" sz="2800" b="1" dirty="0" err="1" smtClean="0">
                <a:latin typeface="SonkhoMJ" pitchFamily="2" charset="0"/>
              </a:rPr>
              <a:t>¨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v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| aª“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e‡K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mvaviYZ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a, b, c, m, n, p, q, r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Øviv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cÖKvk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Kiv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ea typeface="Calibri"/>
                <a:cs typeface="SutonnyOMJ" pitchFamily="2" charset="0"/>
              </a:rPr>
              <a:t>nq</a:t>
            </a:r>
            <a:r>
              <a:rPr lang="en-US" sz="2600" dirty="0" smtClean="0">
                <a:latin typeface="SutonnyMJ" pitchFamily="2" charset="0"/>
                <a:ea typeface="Calibri"/>
                <a:cs typeface="SutonnyOMJ" pitchFamily="2" charset="0"/>
              </a:rPr>
              <a:t>|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utonnyMJ" pitchFamily="2" charset="0"/>
              <a:ea typeface="Calibri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611</Words>
  <Application>Microsoft Office PowerPoint</Application>
  <PresentationFormat>On-screen Show (4:3)</PresentationFormat>
  <Paragraphs>73</Paragraphs>
  <Slides>13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124</cp:revision>
  <dcterms:created xsi:type="dcterms:W3CDTF">2016-01-08T04:25:19Z</dcterms:created>
  <dcterms:modified xsi:type="dcterms:W3CDTF">2020-10-19T06:08:09Z</dcterms:modified>
</cp:coreProperties>
</file>