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57" r:id="rId3"/>
    <p:sldId id="358" r:id="rId4"/>
    <p:sldId id="359" r:id="rId5"/>
    <p:sldId id="360" r:id="rId6"/>
    <p:sldId id="361" r:id="rId7"/>
    <p:sldId id="262" r:id="rId8"/>
    <p:sldId id="362" r:id="rId9"/>
    <p:sldId id="264" r:id="rId10"/>
    <p:sldId id="363" r:id="rId11"/>
    <p:sldId id="364" r:id="rId12"/>
    <p:sldId id="256" r:id="rId13"/>
    <p:sldId id="270" r:id="rId14"/>
    <p:sldId id="272" r:id="rId15"/>
    <p:sldId id="3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61EE1A"/>
    <a:srgbClr val="EF1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-10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4760-04D6-4AD8-B9D4-650180C66FE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8B78-F784-42B2-A973-D3BBA56AF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4733DE-CC94-47B6-BED6-CD37A0B42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D4B083-483F-40DB-AB93-D39CC563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A3340A-583D-4707-B5F1-69A70A1F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3FE4-68DE-4330-A17C-5B02D55F6D7D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704B6E-709E-48CF-A858-0B257985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D2ECC0-8F3C-4418-BB69-3131E322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C2D80C-A2E1-4433-8278-93E766D6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FA76E94-E161-41E8-91DB-A155A3E7F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C89354-2FD9-4DA4-B398-76F0F8FE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A02-430B-4DDA-9B61-E3A44719E613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18EA9-AF98-4A50-8EDB-13B16A1A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FE1206-08AE-412C-9873-595971F3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7C8E62B-2B20-4E84-A22D-244852650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859E2E-E344-4538-9EC2-7A7B64811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99D98F-E6B6-47AD-A928-CE419DE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6FF4-5B37-44E7-B994-060983F12F34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D91B03-278A-480C-B824-CC598CDC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005E62-F70C-4C18-A1BD-4BE90D4F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370537-D5DC-4001-A596-A609B0D3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D910F8-930B-4AC0-BA5F-BDE06C762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119185-35BB-4ADC-B3F9-4A57E92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C74F-5381-4772-B4A5-4CD0869E8771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CA9CEF-BFBF-427B-B233-3F8E2738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C17D58-E242-42B5-9BFD-F3CA148A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C4BE4-B576-4FA5-B0AA-AE2AF029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3F176F-4648-40F7-A9E7-984F16BC9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272ED8-A016-4F8A-85D0-7B32B5B7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7B30-F1ED-4685-93F8-7F6E6B4265B7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4E3221-1472-4F62-9A64-53F08026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380511-8912-4207-AA38-FFBA2A08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D99A9-56F1-4DCE-B643-850D0DB7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A3F3BD-56CB-4B98-9D2B-73A2F776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948947-1F8A-4AE8-97E4-D87DFF09E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812198-D6EE-44E0-9D8A-3DA44018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636A-C117-42E6-A8C6-480F743453C8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D451CC-70A6-460A-A73B-C849D213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92324A-48D5-4B10-B3F3-44BD5A9E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5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E8CAC-9F59-4E6A-AC98-EEB15A2A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03601-1640-47F4-B936-01CEB1F3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2F3961-156C-42B8-80D6-E670ECBB0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1F0993-CFC9-4443-89D6-10300A96F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548144-14D0-4524-A4FB-E0247674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C26550-CEE3-4401-9FF6-D1AE8448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651B-2079-48B7-BC5E-58C1C12CADFD}" type="datetime1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DDF7AB2-F641-4B70-80F3-2A5B3510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E33404-BBE9-433F-97EB-4C3D4C19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8775A4-08BB-4A27-8E03-2AB627D1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0673EB8-7752-4709-B240-535EEEFD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113-C927-4A40-AFF4-EB9101EE1502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5C462D-4F77-40C9-9EDC-6065444B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938489-E1F8-4DB2-A848-87457951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09812A-017E-4AED-A87A-B887A590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BD9C-39DA-4B02-A289-2EBF54BCE140}" type="datetime1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000328-F60C-4DF2-9637-CA3CACE8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F8E46A-6B98-42A9-94F5-BD8EAFD2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9606B-8C4C-4B79-BEE3-D2FDBCEB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AA4852-2FD2-4E0C-AB7E-6E31EBE4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348A35-15B7-47EE-9CCC-DEEEA4CA5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791BD3-3E6E-4E8F-AC05-09F100F8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4CD2-B570-4B53-A86B-1AD1B3106032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580052-C300-4F35-A2F2-FD04E24C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81F805-7C2F-4960-8F3B-22E4CAC6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B18747-622D-417B-8C2D-4F856B5E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1B5220-1FC2-4C92-9F4D-6CDDADF8B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687BC0-6118-4D82-82D9-BF14AABF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1B7379-8CDE-41DC-982C-AFE7A15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44E9-A550-44BD-BD95-E387E14F8D08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8F433B-860A-4C06-8666-05D227C0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67EEC3-23EF-4537-85A3-D0468F47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8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F7F602-3FBB-40DD-B4DD-008CB673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61F0E1-C780-4BC5-B56D-19E4094E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034E-9CA8-4751-9CB4-93C7EFBF1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FEA3-0F7A-4D76-9021-BC0A98AFF9B7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5B9235-0916-4FDB-AE07-FBF4BCA78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AE5631-DCBD-4066-B573-F66247386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C9778-60D0-4AA9-8019-DA00AD5B6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F5386A-BF4E-4D7C-B1A6-E12063B32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240633"/>
            <a:ext cx="11875168" cy="61204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15D0CC-96C1-44DD-8F2F-3556053BAB31}"/>
              </a:ext>
            </a:extLst>
          </p:cNvPr>
          <p:cNvSpPr/>
          <p:nvPr/>
        </p:nvSpPr>
        <p:spPr>
          <a:xfrm>
            <a:off x="1440873" y="240633"/>
            <a:ext cx="9919854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C20E71-3B43-43FE-BF35-591B4935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19724" y="794950"/>
            <a:ext cx="7547810" cy="5077694"/>
            <a:chOff x="2322094" y="741583"/>
            <a:chExt cx="7547810" cy="5077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94" y="741583"/>
              <a:ext cx="7547810" cy="408839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667535" y="5296057"/>
              <a:ext cx="2893325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বিষণ্ণতা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দেখা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দেয়</a:t>
              </a:r>
              <a:endParaRPr lang="en-GB" sz="2800" dirty="0">
                <a:latin typeface="NikoshB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19724" y="782029"/>
            <a:ext cx="7547810" cy="5090615"/>
            <a:chOff x="2322094" y="741584"/>
            <a:chExt cx="7547810" cy="50906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94" y="741584"/>
              <a:ext cx="7547810" cy="40883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67535" y="5308979"/>
              <a:ext cx="3138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ঘুমের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ব্যাঘাত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ঘটে</a:t>
              </a:r>
              <a:endParaRPr lang="en-GB" sz="2800" dirty="0">
                <a:latin typeface="NikoshB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19724" y="782029"/>
            <a:ext cx="7547810" cy="4995566"/>
            <a:chOff x="2340292" y="741582"/>
            <a:chExt cx="7547810" cy="49955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292" y="741582"/>
              <a:ext cx="7547810" cy="423050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06274" y="5213928"/>
              <a:ext cx="3138985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শ্রবণশক্তি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হ্রাস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পায়</a:t>
              </a:r>
              <a:endParaRPr lang="en-GB" sz="2800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1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67836" y="2592888"/>
            <a:ext cx="6450904" cy="9664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4400" spc="1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8615" y="685801"/>
            <a:ext cx="625523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567" y="1753644"/>
            <a:ext cx="106721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১</a:t>
            </a:r>
            <a:r>
              <a:rPr lang="en-US" sz="2800" dirty="0" smtClean="0"/>
              <a:t>) </a:t>
            </a:r>
            <a:r>
              <a:rPr lang="en-US" sz="2800" dirty="0" err="1" smtClean="0"/>
              <a:t>কৃষিকাজে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সার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কীটনাশক</a:t>
            </a:r>
            <a:r>
              <a:rPr lang="en-US" sz="2800" dirty="0" smtClean="0"/>
              <a:t>, </a:t>
            </a:r>
            <a:r>
              <a:rPr lang="en-US" sz="2800" dirty="0" err="1" smtClean="0"/>
              <a:t>হাসপাতালের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বর্জ্য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কলকারখানার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রাসায়নিক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মাটিতে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 smtClean="0"/>
              <a:t>২) </a:t>
            </a:r>
            <a:r>
              <a:rPr lang="en-US" sz="2800" dirty="0" err="1" smtClean="0"/>
              <a:t>যানবাহনের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হর্ন</a:t>
            </a:r>
            <a:r>
              <a:rPr lang="en-US" sz="2800" dirty="0" smtClean="0"/>
              <a:t> , </a:t>
            </a:r>
            <a:r>
              <a:rPr lang="en-US" sz="2800" dirty="0" err="1" smtClean="0"/>
              <a:t>উচ্চস্বরে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বাজনো</a:t>
            </a:r>
            <a:r>
              <a:rPr lang="en-US" sz="2800" dirty="0" smtClean="0"/>
              <a:t> ও </a:t>
            </a:r>
            <a:r>
              <a:rPr lang="en-US" sz="2800" dirty="0" err="1" smtClean="0"/>
              <a:t>মাইক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বাজানোর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 smtClean="0"/>
              <a:t>৩) </a:t>
            </a:r>
            <a:r>
              <a:rPr lang="en-US" sz="2800" dirty="0" err="1" smtClean="0"/>
              <a:t>মাটি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দূষণের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জমির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উর্বরতা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দুষিত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মাটিতে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আক্রান্ত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 smtClean="0"/>
              <a:t>৪) </a:t>
            </a:r>
            <a:r>
              <a:rPr lang="en-US" sz="2800" dirty="0" err="1" smtClean="0"/>
              <a:t>শব্দ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দূষণের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অবসন্নতা</a:t>
            </a:r>
            <a:r>
              <a:rPr lang="en-US" sz="2800" dirty="0" smtClean="0"/>
              <a:t>, </a:t>
            </a:r>
            <a:r>
              <a:rPr lang="en-US" sz="2800" dirty="0" err="1" smtClean="0"/>
              <a:t>শ্রবণশক্তি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হ্রাস</a:t>
            </a:r>
            <a:r>
              <a:rPr lang="en-US" sz="2800" dirty="0" smtClean="0"/>
              <a:t>,, </a:t>
            </a:r>
            <a:r>
              <a:rPr lang="en-US" sz="2800" dirty="0" err="1" smtClean="0"/>
              <a:t>ঘুমের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ব্যঘাত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ইত্যাদি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65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245660"/>
            <a:ext cx="5524474" cy="63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745" y="1066800"/>
            <a:ext cx="292330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পাঠ্য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সংযোগ</a:t>
            </a:r>
            <a:endParaRPr lang="en-GB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11921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74000">
              <a:schemeClr val="bg1">
                <a:lumMod val="6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1">
            <a:extLst>
              <a:ext uri="{FF2B5EF4-FFF2-40B4-BE49-F238E27FC236}">
                <a16:creationId xmlns="" xmlns:a16="http://schemas.microsoft.com/office/drawing/2014/main" id="{008F14E2-7603-4A7F-9393-51A50A11C96C}"/>
              </a:ext>
            </a:extLst>
          </p:cNvPr>
          <p:cNvSpPr/>
          <p:nvPr/>
        </p:nvSpPr>
        <p:spPr>
          <a:xfrm>
            <a:off x="3343275" y="200026"/>
            <a:ext cx="5886450" cy="127158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6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6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8662" y="2101644"/>
            <a:ext cx="10823153" cy="2643188"/>
            <a:chOff x="1179089" y="2128838"/>
            <a:chExt cx="10272714" cy="18573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" r="2787" b="11993"/>
            <a:stretch/>
          </p:blipFill>
          <p:spPr bwMode="auto">
            <a:xfrm>
              <a:off x="1179090" y="2692011"/>
              <a:ext cx="10272713" cy="1294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89" y="2128838"/>
              <a:ext cx="10272714" cy="622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6381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74000">
              <a:schemeClr val="bg1">
                <a:lumMod val="6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="" xmlns:a16="http://schemas.microsoft.com/office/drawing/2014/main" id="{C7D33C13-EA86-40D5-9876-673C304B50A4}"/>
              </a:ext>
            </a:extLst>
          </p:cNvPr>
          <p:cNvSpPr/>
          <p:nvPr/>
        </p:nvSpPr>
        <p:spPr>
          <a:xfrm>
            <a:off x="2231621" y="726587"/>
            <a:ext cx="7528182" cy="7015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65ABD5-DC42-4A62-AF9C-94DA1883ECE8}"/>
              </a:ext>
            </a:extLst>
          </p:cNvPr>
          <p:cNvSpPr txBox="1"/>
          <p:nvPr/>
        </p:nvSpPr>
        <p:spPr>
          <a:xfrm>
            <a:off x="1026685" y="2174723"/>
            <a:ext cx="1035326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তুমি তোমার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টি বাক্যে লেখ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50BCEE-6F85-4D84-9789-8912F984E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100016"/>
            <a:ext cx="12007515" cy="6629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321436-238E-4A3D-8D84-5DC3E2E00ED9}"/>
              </a:ext>
            </a:extLst>
          </p:cNvPr>
          <p:cNvSpPr/>
          <p:nvPr/>
        </p:nvSpPr>
        <p:spPr>
          <a:xfrm>
            <a:off x="545910" y="483949"/>
            <a:ext cx="10768083" cy="144655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35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9261" y="628973"/>
            <a:ext cx="403273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9261" y="2476598"/>
            <a:ext cx="665870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শিক্ষক,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ফতেপুর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gawtam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0" y="2472250"/>
            <a:ext cx="2423500" cy="3029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271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75787" y="476673"/>
            <a:ext cx="5088565" cy="792088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915" y="2110699"/>
            <a:ext cx="6336704" cy="434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2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600" dirty="0">
              <a:solidFill>
                <a:srgbClr val="6D3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3600" dirty="0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en-US" sz="3600" dirty="0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dirty="0">
              <a:solidFill>
                <a:srgbClr val="6D3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>
                <a:solidFill>
                  <a:srgbClr val="6D39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, পরিবেশ দূষণ</a:t>
            </a:r>
            <a:endParaRPr lang="bn-BD" sz="3600" dirty="0">
              <a:solidFill>
                <a:srgbClr val="6D3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ক্যান্সারসহ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6D39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latin typeface="NikoshBAN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691015"/>
            <a:ext cx="4514718" cy="4849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8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1EE92AB-C8BA-4BFF-BECE-61A60B41801E}"/>
              </a:ext>
            </a:extLst>
          </p:cNvPr>
          <p:cNvSpPr/>
          <p:nvPr/>
        </p:nvSpPr>
        <p:spPr>
          <a:xfrm>
            <a:off x="546434" y="1561415"/>
            <a:ext cx="733243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IN" sz="48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4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F8E659-A3A1-4532-8FC6-7DA605AADCA0}"/>
              </a:ext>
            </a:extLst>
          </p:cNvPr>
          <p:cNvSpPr txBox="1"/>
          <p:nvPr/>
        </p:nvSpPr>
        <p:spPr>
          <a:xfrm>
            <a:off x="546434" y="3335063"/>
            <a:ext cx="11152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AFD6E8-70C4-44CC-A0B4-59CBDA6E28FD}"/>
              </a:ext>
            </a:extLst>
          </p:cNvPr>
          <p:cNvSpPr/>
          <p:nvPr/>
        </p:nvSpPr>
        <p:spPr>
          <a:xfrm>
            <a:off x="2836005" y="2994638"/>
            <a:ext cx="6583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 </a:t>
            </a:r>
            <a:endParaRPr lang="en-US" sz="5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7126E6-F7DB-4FD8-9585-1E44C8B28C0A}"/>
              </a:ext>
            </a:extLst>
          </p:cNvPr>
          <p:cNvSpPr/>
          <p:nvPr/>
        </p:nvSpPr>
        <p:spPr>
          <a:xfrm>
            <a:off x="2880360" y="769534"/>
            <a:ext cx="6278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0"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IN" sz="5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AFD6E8-70C4-44CC-A0B4-59CBDA6E28FD}"/>
              </a:ext>
            </a:extLst>
          </p:cNvPr>
          <p:cNvSpPr/>
          <p:nvPr/>
        </p:nvSpPr>
        <p:spPr>
          <a:xfrm>
            <a:off x="259308" y="2993212"/>
            <a:ext cx="11737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প্রভাবগুলো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AFD6E8-70C4-44CC-A0B4-59CBDA6E28FD}"/>
              </a:ext>
            </a:extLst>
          </p:cNvPr>
          <p:cNvSpPr/>
          <p:nvPr/>
        </p:nvSpPr>
        <p:spPr>
          <a:xfrm>
            <a:off x="259308" y="2116049"/>
            <a:ext cx="11737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প্রভাবগুলো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5E2231-0412-44E4-B470-3E07D45F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42156" y="612887"/>
            <a:ext cx="7860391" cy="5071629"/>
            <a:chOff x="734926" y="148635"/>
            <a:chExt cx="7860391" cy="507162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A883E2C-5F5F-4AB7-A466-A15F6F95F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27"/>
            <a:stretch/>
          </p:blipFill>
          <p:spPr>
            <a:xfrm>
              <a:off x="734926" y="148635"/>
              <a:ext cx="7860391" cy="420448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357439" y="4697044"/>
              <a:ext cx="4443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জমিতে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কীটনাশক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প্রয়োগ</a:t>
              </a:r>
              <a:endParaRPr lang="en-GB" sz="2800" dirty="0">
                <a:latin typeface="NikoshB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42156" y="632471"/>
            <a:ext cx="7860391" cy="5052045"/>
            <a:chOff x="3321706" y="185956"/>
            <a:chExt cx="7450959" cy="5052045"/>
          </a:xfrm>
        </p:grpSpPr>
        <p:pic>
          <p:nvPicPr>
            <p:cNvPr id="18" name="Picture 17" descr="JMS_AGR031.jpg">
              <a:extLst>
                <a:ext uri="{FF2B5EF4-FFF2-40B4-BE49-F238E27FC236}">
                  <a16:creationId xmlns="" xmlns:a16="http://schemas.microsoft.com/office/drawing/2014/main" id="{9A2D7111-4766-4CCC-9779-F8264972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1706" y="185956"/>
              <a:ext cx="7450959" cy="430009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886324" y="4714781"/>
              <a:ext cx="4686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জমিতে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অতিরিক্ত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সার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প্রয়োগ</a:t>
              </a:r>
              <a:endParaRPr lang="en-GB" sz="2800" dirty="0">
                <a:latin typeface="NikoshB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42156" y="632471"/>
            <a:ext cx="7669322" cy="5065098"/>
            <a:chOff x="2414881" y="50002"/>
            <a:chExt cx="7669322" cy="5065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881" y="50002"/>
              <a:ext cx="7669322" cy="411368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906391" y="4591880"/>
              <a:ext cx="4686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কারখানার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বর্জ্য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মাটিতে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মেশা</a:t>
              </a:r>
              <a:r>
                <a:rPr lang="en-US" sz="2800" dirty="0" smtClean="0">
                  <a:latin typeface="NikoshBAN"/>
                </a:rPr>
                <a:t> </a:t>
              </a:r>
              <a:endParaRPr lang="en-GB" sz="2800" dirty="0">
                <a:latin typeface="NikoshB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42157" y="632471"/>
            <a:ext cx="7847460" cy="5052045"/>
            <a:chOff x="3299278" y="166157"/>
            <a:chExt cx="7473387" cy="5221858"/>
          </a:xfrm>
        </p:grpSpPr>
        <p:pic>
          <p:nvPicPr>
            <p:cNvPr id="13" name="Picture 12" descr="images(39).jpg">
              <a:extLst>
                <a:ext uri="{FF2B5EF4-FFF2-40B4-BE49-F238E27FC236}">
                  <a16:creationId xmlns="" xmlns:a16="http://schemas.microsoft.com/office/drawing/2014/main" id="{D43D862C-4932-4500-BF0D-6353C6B02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9278" y="166157"/>
              <a:ext cx="7473387" cy="431989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872037" y="4864795"/>
              <a:ext cx="4586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মাটিতে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ময়লা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আবর্জনা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ফেলা</a:t>
              </a:r>
              <a:endParaRPr lang="en-GB" sz="2800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461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778-60D0-4AA9-8019-DA00AD5B6C01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9781" y="741121"/>
            <a:ext cx="6214919" cy="5347883"/>
            <a:chOff x="791570" y="185950"/>
            <a:chExt cx="6214919" cy="53478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70" y="185950"/>
              <a:ext cx="6214919" cy="45576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69994" y="5010613"/>
              <a:ext cx="3216393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যানবাহনের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হর্ন</a:t>
              </a:r>
              <a:endParaRPr lang="en-GB" sz="2800" dirty="0">
                <a:latin typeface="NikoshB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6515" y="741121"/>
            <a:ext cx="6871823" cy="5347883"/>
            <a:chOff x="1492836" y="-1052129"/>
            <a:chExt cx="7032357" cy="54898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836" y="-1052129"/>
              <a:ext cx="7032357" cy="45925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148915" y="3914481"/>
              <a:ext cx="4008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</a:rPr>
                <a:t>উচ্চ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স্বরে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মাইক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বাজানো</a:t>
              </a:r>
              <a:endParaRPr lang="en-GB" sz="2800" dirty="0">
                <a:latin typeface="NikoshB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6515" y="308866"/>
            <a:ext cx="7320387" cy="5525292"/>
            <a:chOff x="4623109" y="1393366"/>
            <a:chExt cx="7320387" cy="52569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109" y="1393366"/>
              <a:ext cx="7320387" cy="450342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960804" y="6127064"/>
              <a:ext cx="5176979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কারখানার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যন্ত্রপাতির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উচ্চ</a:t>
              </a:r>
              <a:r>
                <a:rPr lang="en-US" sz="2800" dirty="0" smtClean="0">
                  <a:latin typeface="NikoshBAN"/>
                </a:rPr>
                <a:t> </a:t>
              </a:r>
              <a:r>
                <a:rPr lang="en-US" sz="2800" dirty="0" err="1" smtClean="0">
                  <a:latin typeface="NikoshBAN"/>
                </a:rPr>
                <a:t>শব্দ</a:t>
              </a:r>
              <a:endParaRPr lang="en-GB" sz="2800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6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75BCF7-B461-4E48-BF01-6245DF79BAAC}"/>
              </a:ext>
            </a:extLst>
          </p:cNvPr>
          <p:cNvSpPr txBox="1"/>
          <p:nvPr/>
        </p:nvSpPr>
        <p:spPr>
          <a:xfrm>
            <a:off x="2786063" y="2469741"/>
            <a:ext cx="73723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ফলে কি সমস্যা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81803" y="504866"/>
            <a:ext cx="7044210" cy="5653702"/>
            <a:chOff x="1281640" y="681046"/>
            <a:chExt cx="7044210" cy="565370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6CF1657-EACD-4575-978D-0C12AB29B3ED}"/>
                </a:ext>
              </a:extLst>
            </p:cNvPr>
            <p:cNvSpPr txBox="1"/>
            <p:nvPr/>
          </p:nvSpPr>
          <p:spPr>
            <a:xfrm>
              <a:off x="3138710" y="5811528"/>
              <a:ext cx="3444374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জমির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উর্বরতা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নষ্ট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bn-IN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640" y="681046"/>
              <a:ext cx="7044210" cy="491856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2581803" y="520762"/>
            <a:ext cx="7044210" cy="5836912"/>
            <a:chOff x="1281640" y="660690"/>
            <a:chExt cx="7044210" cy="583691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C70FC81-3E1A-48D0-9881-35A85BB40C3F}"/>
                </a:ext>
              </a:extLst>
            </p:cNvPr>
            <p:cNvSpPr txBox="1"/>
            <p:nvPr/>
          </p:nvSpPr>
          <p:spPr>
            <a:xfrm>
              <a:off x="4043500" y="5974382"/>
              <a:ext cx="1520489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ক্যান্সার</a:t>
              </a:r>
              <a:endParaRPr lang="bn-IN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640" y="660690"/>
              <a:ext cx="7044210" cy="496457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668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235</Words>
  <Application>Microsoft Office PowerPoint</Application>
  <PresentationFormat>Custom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FatepurGPS</cp:lastModifiedBy>
  <cp:revision>59</cp:revision>
  <dcterms:created xsi:type="dcterms:W3CDTF">2021-02-11T14:15:15Z</dcterms:created>
  <dcterms:modified xsi:type="dcterms:W3CDTF">2021-04-21T06:45:28Z</dcterms:modified>
</cp:coreProperties>
</file>