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60" r:id="rId4"/>
    <p:sldId id="307" r:id="rId5"/>
    <p:sldId id="261" r:id="rId6"/>
    <p:sldId id="263" r:id="rId7"/>
    <p:sldId id="270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303" r:id="rId18"/>
    <p:sldId id="302" r:id="rId19"/>
    <p:sldId id="301" r:id="rId20"/>
    <p:sldId id="300" r:id="rId21"/>
    <p:sldId id="299" r:id="rId22"/>
    <p:sldId id="306" r:id="rId23"/>
  </p:sldIdLst>
  <p:sldSz cx="119792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590" y="-58"/>
      </p:cViewPr>
      <p:guideLst>
        <p:guide orient="horz" pos="2160"/>
        <p:guide pos="3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4928C-6C14-48BD-B267-71E159DCC17B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685800"/>
            <a:ext cx="5988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0C365-D052-490C-8C21-F88F7CA68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446" y="2130426"/>
            <a:ext cx="1018238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6891" y="3886200"/>
            <a:ext cx="838549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8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78233" y="274639"/>
            <a:ext cx="35313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4061" y="274639"/>
            <a:ext cx="1039451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1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90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1"/>
            <a:ext cx="11979275" cy="351838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553200"/>
            <a:ext cx="11979275" cy="30480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5400000">
            <a:off x="-2936060" y="3240859"/>
            <a:ext cx="6248400" cy="376281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Forward or Next 2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Forward or Next 2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664802" y="3240632"/>
            <a:ext cx="6250301" cy="378640"/>
            <a:chOff x="23247" y="0"/>
            <a:chExt cx="11956028" cy="45720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 userDrawn="1"/>
          </p:nvSpPr>
          <p:spPr>
            <a:xfrm>
              <a:off x="23247" y="0"/>
              <a:ext cx="3832789" cy="457200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 userDrawn="1"/>
          </p:nvSpPr>
          <p:spPr>
            <a:xfrm>
              <a:off x="3856036" y="2850"/>
              <a:ext cx="4191001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Forward or Next 26">
              <a:hlinkClick r:id="" action="ppaction://hlinkshowjump?jump=nextslide" highlightClick="1"/>
            </p:cNvPr>
            <p:cNvSpPr/>
            <p:nvPr userDrawn="1"/>
          </p:nvSpPr>
          <p:spPr>
            <a:xfrm>
              <a:off x="8047037" y="2850"/>
              <a:ext cx="3932238" cy="454352"/>
            </a:xfrm>
            <a:prstGeom prst="actionButtonForwardNex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4644416" y="1328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00" b="1" dirty="0"/>
              <a:t>শাহীন</a:t>
            </a:r>
            <a:r>
              <a:rPr lang="bn-BD" sz="1600" b="1" baseline="0" dirty="0"/>
              <a:t>            আলম </a:t>
            </a:r>
            <a:endParaRPr lang="en-US" sz="1600" b="1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1624620" y="6550223"/>
            <a:ext cx="261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dirty="0"/>
              <a:t>সহকারী</a:t>
            </a:r>
            <a:r>
              <a:rPr lang="bn-BD" sz="1400" b="1" baseline="0" dirty="0"/>
              <a:t> শিক্ষক</a:t>
            </a:r>
            <a:endParaRPr lang="en-US" sz="1400" b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3551237" y="6581001"/>
            <a:ext cx="253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" b="1" baseline="0" dirty="0"/>
              <a:t>নূতন বাজার দাখিল মাদ্রাসা</a:t>
            </a:r>
            <a:endParaRPr lang="en-US" sz="1200" b="1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5227637" y="6550221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জেলা এম্বাসেডর</a:t>
            </a:r>
            <a:endParaRPr lang="en-US" sz="1400" b="1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7218584" y="65502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b="1" baseline="0" dirty="0"/>
              <a:t>ছাতক, সুনামগঞ্জ।</a:t>
            </a:r>
            <a:endParaRPr lang="en-US" sz="1400" b="1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419158"/>
            <a:ext cx="738902" cy="4190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5" y="6095999"/>
            <a:ext cx="880872" cy="4305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809" y="344419"/>
            <a:ext cx="641287" cy="419042"/>
          </a:xfrm>
          <a:prstGeom prst="rect">
            <a:avLst/>
          </a:prstGeom>
        </p:spPr>
      </p:pic>
      <p:sp>
        <p:nvSpPr>
          <p:cNvPr id="38" name="AutoShape 2" descr="https://www.teachers.gov.bd/frontend/img/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37" y="6096000"/>
            <a:ext cx="812859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280" y="4406901"/>
            <a:ext cx="101823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280" y="2906713"/>
            <a:ext cx="101823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4061" y="1600201"/>
            <a:ext cx="696295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46669" y="1600201"/>
            <a:ext cx="696295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6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64" y="274638"/>
            <a:ext cx="107813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535113"/>
            <a:ext cx="52929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64" y="2174875"/>
            <a:ext cx="52929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5306" y="1535113"/>
            <a:ext cx="529500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5306" y="2174875"/>
            <a:ext cx="529500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1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1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64" y="273050"/>
            <a:ext cx="394109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564" y="273051"/>
            <a:ext cx="669674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964" y="1435101"/>
            <a:ext cx="394109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8022" y="4800600"/>
            <a:ext cx="71875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48022" y="612775"/>
            <a:ext cx="7187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8022" y="5367338"/>
            <a:ext cx="71875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9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8964" y="274638"/>
            <a:ext cx="107813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600201"/>
            <a:ext cx="107813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964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BB4F-C11A-439A-A1D2-C819DA6C7AF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2919" y="6356351"/>
            <a:ext cx="3793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5147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F832D-4783-4F3D-8D00-C52984E2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7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6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  <p:sldLayoutId id="2147483678" r:id="rId25"/>
    <p:sldLayoutId id="2147483679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video" Target="file:///C:\Users\ASUS\Documents\iWisoft%20Free%20Video%20Converter\&#2480;&#2494;&#2488;&#2498;&#2482;%20(&#2488;&#2494;.)%20-&#2489;&#2468;&#2503;%20&#2437;&#2479;&#2497;&#2480;%20&#2476;&#2495;&#2486;&#2497;&#2470;&#2509;&#2471;%20&#2474;&#2470;&#2509;&#2471;&#2468;&#2495;%20(Bengali)_2.mkv" TargetMode="External"/><Relationship Id="rId1" Type="http://schemas.microsoft.com/office/2007/relationships/media" Target="file:///C:\Users\ASUS\Documents\iWisoft%20Free%20Video%20Converter\&#2480;&#2494;&#2488;&#2498;&#2482;%20(&#2488;&#2494;.)%20-&#2489;&#2468;&#2503;%20&#2437;&#2479;&#2497;&#2480;%20&#2476;&#2495;&#2486;&#2497;&#2470;&#2509;&#2471;%20&#2474;&#2470;&#2509;&#2471;&#2468;&#2495;%20(Bengali)_2.mkv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36837" y="304800"/>
            <a:ext cx="6788256" cy="1219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আজকের ক্লাসে তোমাদের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7" y="2590800"/>
            <a:ext cx="5806035" cy="25812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2-Point Star 5"/>
          <p:cNvSpPr/>
          <p:nvPr/>
        </p:nvSpPr>
        <p:spPr>
          <a:xfrm>
            <a:off x="4084637" y="1219200"/>
            <a:ext cx="4038600" cy="1066799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7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Point Star 4"/>
          <p:cNvSpPr/>
          <p:nvPr/>
        </p:nvSpPr>
        <p:spPr>
          <a:xfrm>
            <a:off x="2941637" y="9144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7837" y="1295400"/>
            <a:ext cx="560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1037" y="36576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Ø"/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কী কী ? খাতায় লিখ।   </a:t>
            </a:r>
          </a:p>
        </p:txBody>
      </p:sp>
    </p:spTree>
    <p:extLst>
      <p:ext uri="{BB962C8B-B14F-4D97-AF65-F5344CB8AC3E}">
        <p14:creationId xmlns:p14="http://schemas.microsoft.com/office/powerpoint/2010/main" val="414695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0237" y="848380"/>
            <a:ext cx="560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ওযুর ফরজ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237" y="1997968"/>
            <a:ext cx="10942638" cy="20406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7344" y="5334000"/>
            <a:ext cx="2820693" cy="100833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কোরআন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04312" y="5334000"/>
            <a:ext cx="2819013" cy="100833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437437" y="5331309"/>
            <a:ext cx="2819013" cy="1009434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 ০৬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962399"/>
            <a:ext cx="11552237" cy="11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  (ওহে তোমরা যারা ইমান এনেছ , যখন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 নামাজ আদায় করার ইচ্ছা কর, তখন তোমাদের মুখমন্ডল, </a:t>
            </a:r>
            <a:endParaRPr lang="bn-IN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কনুই 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 হাত, গোড়ালিসহ পা ধৌত কর এবং তোমাদের মাথা মাছেহ কর। )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0668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46437" y="695980"/>
            <a:ext cx="549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ওযুর ফরজ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9294" y="1524000"/>
            <a:ext cx="3109205" cy="20970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9611" y="3733800"/>
            <a:ext cx="3142482" cy="2311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485320" y="1981200"/>
            <a:ext cx="2914517" cy="135443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 মন্ডল ধৌত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504237" y="4191000"/>
            <a:ext cx="3017696" cy="148030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 হাত কনুই সহ ধৌত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389437" y="1676400"/>
            <a:ext cx="3866228" cy="1881187"/>
            <a:chOff x="3174075" y="1831013"/>
            <a:chExt cx="2766077" cy="1236319"/>
          </a:xfrm>
        </p:grpSpPr>
        <p:sp>
          <p:nvSpPr>
            <p:cNvPr id="9" name="Rectangle 8"/>
            <p:cNvSpPr/>
            <p:nvPr/>
          </p:nvSpPr>
          <p:spPr>
            <a:xfrm>
              <a:off x="4571834" y="1831013"/>
              <a:ext cx="1368318" cy="1223654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74075" y="1843678"/>
              <a:ext cx="1368318" cy="1223654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618430" y="4038600"/>
            <a:ext cx="3367092" cy="1658937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1430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0237" y="772179"/>
            <a:ext cx="546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ওযুর ফরজ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734" y="1752602"/>
            <a:ext cx="3273503" cy="195262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734" y="3962400"/>
            <a:ext cx="3273503" cy="204407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51837" y="2133600"/>
            <a:ext cx="3015616" cy="12192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  মাসেহ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51837" y="4419600"/>
            <a:ext cx="3017696" cy="122837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ঊভয় পা টাখনু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ধৌত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37037" y="2097422"/>
            <a:ext cx="3772639" cy="125537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1998" y="4343400"/>
            <a:ext cx="3772639" cy="126523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8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91116" y="3124200"/>
            <a:ext cx="9197044" cy="134076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Ø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৪টি ফরজ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2941637" y="914400"/>
            <a:ext cx="5715000" cy="11430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70237" y="1229379"/>
            <a:ext cx="546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3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0237" y="848380"/>
            <a:ext cx="577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05657" y="1832853"/>
            <a:ext cx="3922380" cy="16723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118" y="1909053"/>
            <a:ext cx="3488886" cy="11242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 পড়ে শুরু করা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714" y="3333239"/>
            <a:ext cx="3488886" cy="10863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হাতের কব্জি  ধৌত করা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118" y="4800601"/>
            <a:ext cx="3488886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মিসওয়াক করা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08837" y="3124200"/>
            <a:ext cx="4327929" cy="173010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88259" y="4652690"/>
            <a:ext cx="4244578" cy="174811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0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697626" y="1447800"/>
            <a:ext cx="4648467" cy="180044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1142" y="1905000"/>
            <a:ext cx="3441963" cy="10523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1141" y="3326748"/>
            <a:ext cx="3446122" cy="1120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নাকে পানি দেয়া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1141" y="4876800"/>
            <a:ext cx="3446122" cy="11260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 কান মাছেহ করা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259918" y="2987313"/>
            <a:ext cx="4549119" cy="179903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67937" y="4618554"/>
            <a:ext cx="4772808" cy="179903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32-Point Star 8"/>
          <p:cNvSpPr/>
          <p:nvPr/>
        </p:nvSpPr>
        <p:spPr>
          <a:xfrm>
            <a:off x="29416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65437" y="772179"/>
            <a:ext cx="577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3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437437" y="1259235"/>
            <a:ext cx="3961896" cy="163636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2019" y="1816894"/>
            <a:ext cx="3298460" cy="9263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আঙ্গুল খিলাল করা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2018" y="3200527"/>
            <a:ext cx="3302619" cy="10925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অঙ্গ তিন বার 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2018" y="4800599"/>
            <a:ext cx="3302619" cy="10270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দাড়ি খিলাল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533105" y="2971800"/>
            <a:ext cx="3961896" cy="163507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 বার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13637" y="4648200"/>
            <a:ext cx="3961895" cy="163507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65636" y="3124200"/>
            <a:ext cx="3033385" cy="13493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০৮/০৯ টি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32-Point Star 12"/>
          <p:cNvSpPr/>
          <p:nvPr/>
        </p:nvSpPr>
        <p:spPr>
          <a:xfrm>
            <a:off x="27130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36837" y="772179"/>
            <a:ext cx="577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8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রাসূল (সা.) -হতে অযুর বিশুদ্ধ পদ্ধতি (Bengali)_2.mk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637" y="2590800"/>
            <a:ext cx="5343238" cy="17865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2-Point Star 3"/>
          <p:cNvSpPr/>
          <p:nvPr/>
        </p:nvSpPr>
        <p:spPr>
          <a:xfrm>
            <a:off x="29416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32037" y="8483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অযুর বাস্তব একটি দৃশ্য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দেখব ...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5" name="applause.wav"/>
            </a:hlinkClick>
          </p:cNvPr>
          <p:cNvSpPr txBox="1"/>
          <p:nvPr/>
        </p:nvSpPr>
        <p:spPr>
          <a:xfrm>
            <a:off x="2298556" y="505139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https://www.youtube.com/watch?v=ezD4bcw3Gsk&amp;t=23s</a:t>
            </a:r>
          </a:p>
        </p:txBody>
      </p:sp>
    </p:spTree>
    <p:extLst>
      <p:ext uri="{BB962C8B-B14F-4D97-AF65-F5344CB8AC3E}">
        <p14:creationId xmlns:p14="http://schemas.microsoft.com/office/powerpoint/2010/main" val="3402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5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89654" y="3212976"/>
            <a:ext cx="10800747" cy="1700808"/>
          </a:xfrm>
          <a:prstGeom prst="roundRect">
            <a:avLst/>
          </a:prstGeom>
          <a:noFill/>
          <a:ln w="38100"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v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 ভাবে ওযুর সুন্নত গুলি খাতায় লিখ।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2713037" y="7620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60637" y="1148090"/>
            <a:ext cx="577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7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627437" y="838201"/>
            <a:ext cx="4419600" cy="1066799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755847" y="2667000"/>
            <a:ext cx="408139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 আলম </a:t>
            </a:r>
          </a:p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মৌলভী </a:t>
            </a:r>
          </a:p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নূতন বাজার দাখিল মাদরাসা </a:t>
            </a:r>
          </a:p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০১৭১৮৩৪৯০০৮ 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</a:t>
            </a:r>
            <a:r>
              <a:rPr lang="bn-BD" sz="1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1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লঃ </a:t>
            </a:r>
            <a:r>
              <a:rPr lang="bn-BD" sz="14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shahinrampuri@gmail.com</a:t>
            </a:r>
            <a:endParaRPr lang="en-US" sz="1400" b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42037" y="2667000"/>
            <a:ext cx="408139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আল আক্বাঈদ ওয়াল ফিকহ</a:t>
            </a:r>
          </a:p>
          <a:p>
            <a:pPr algn="ctr">
              <a:defRPr/>
            </a:pPr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ভাগ, ২য় অধ্যায় 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১ম</a:t>
            </a:r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পরিচ্ছেদ </a:t>
            </a:r>
          </a:p>
          <a:p>
            <a:pPr algn="ctr">
              <a:defRPr/>
            </a:pPr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>
              <a:defRPr/>
            </a:pPr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24/03/2021ইং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75037" y="1143001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3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472" y="2420935"/>
            <a:ext cx="3113365" cy="8085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ওযুতে বিসমিল্লাহ কখন বলতে হয়?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472" y="1477417"/>
            <a:ext cx="3113365" cy="808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সর্বশেষ ফরজ কোনটি ?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472" y="3306216"/>
            <a:ext cx="3113365" cy="8085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তাহারাত শব্দের অর্থ কী?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472" y="4191000"/>
            <a:ext cx="3113365" cy="810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সংক্রান্ত আয়াত কোন সুরায় আছে?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472" y="5105400"/>
            <a:ext cx="3113365" cy="808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 নাম্বার কত?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89437" y="1845072"/>
            <a:ext cx="3206951" cy="13192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4465637" y="4375547"/>
            <a:ext cx="3206951" cy="13192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মায়েদায়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47037" y="2975372"/>
            <a:ext cx="3206951" cy="1320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23237" y="4876800"/>
            <a:ext cx="3206951" cy="1320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০৬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23237" y="1065957"/>
            <a:ext cx="3206951" cy="152484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ঊভয় পা টাখনু সহ ধৌত করা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32-Point Star 12"/>
          <p:cNvSpPr/>
          <p:nvPr/>
        </p:nvSpPr>
        <p:spPr>
          <a:xfrm>
            <a:off x="2941637" y="381000"/>
            <a:ext cx="5257800" cy="1188269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36837" y="767090"/>
            <a:ext cx="577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8877" y="1844824"/>
            <a:ext cx="8515214" cy="2752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2026" y="4708648"/>
            <a:ext cx="9668722" cy="1672680"/>
          </a:xfrm>
          <a:prstGeom prst="roundRect">
            <a:avLst/>
          </a:prstGeom>
          <a:noFill/>
          <a:ln w="38100"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মায়েদার ০৬ নং আয়াতের আলোক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০৮ লাইনের মধ্যে তাহারাতের গুরুত্ব লিখে আনবে ।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3170237" y="411931"/>
            <a:ext cx="5257800" cy="1188269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53182" y="767090"/>
            <a:ext cx="577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4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2723" y="1152128"/>
            <a:ext cx="7027328" cy="278092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53746" y="4292426"/>
            <a:ext cx="5471783" cy="15848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138320" y="2076719"/>
            <a:ext cx="2911758" cy="165708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ইমানের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8138320" y="3867955"/>
            <a:ext cx="2911758" cy="169464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গোছল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তায়াম্মুম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31837" y="260098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§"/>
            </a:pPr>
            <a:r>
              <a:rPr lang="ar-AE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الطهور شطر الايمان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719" y="42773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§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পবিত্রতা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হাসিলের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3551237" y="770114"/>
            <a:ext cx="4648200" cy="1211086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5037" y="1113556"/>
            <a:ext cx="490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পূর্ব প্রস্তুতি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2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1430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37037" y="772179"/>
            <a:ext cx="360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পূর্ব প্রস্তুতি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2516" y="2636838"/>
            <a:ext cx="5976086" cy="12239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 থেকে ঊঠে প্রথমে আমরা কী করি?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2516" y="4652963"/>
            <a:ext cx="5976086" cy="12239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দিন আমরা গোছল করি কেন?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89837" y="2471740"/>
            <a:ext cx="3694024" cy="15335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মুখ </a:t>
            </a:r>
            <a:r>
              <a:rPr lang="bn-BD" sz="32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ধুই</a:t>
            </a:r>
            <a:r>
              <a:rPr lang="bn-BD" sz="32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99006" y="4508502"/>
            <a:ext cx="3900831" cy="15335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পবিত্রতার </a:t>
            </a:r>
            <a:r>
              <a:rPr lang="bn-BD" sz="32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bn-BD" sz="32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8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59821" y="2730320"/>
            <a:ext cx="3902299" cy="25371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বিবরণ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5037" y="812512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8037" y="29966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b="1" dirty="0"/>
              <a:t>الطهارة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1226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7620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79837" y="121473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……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9637" y="3276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পবিত্রতা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অর্জনের পদ্ধতি উল্লেখ করতে পারবে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আল-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কোরআনের আলোকে ওযুর ফরজ বর্ণনা করতে পারবে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অযুর সুন্নত নিরূপন করতে পারবে।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3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2237" y="2814126"/>
            <a:ext cx="3489991" cy="8434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  <a:latin typeface="NikoshBAN" panose="02000000000000000000" pitchFamily="2" charset="0"/>
              </a:rPr>
              <a:t>طهارة</a:t>
            </a:r>
          </a:p>
        </p:txBody>
      </p:sp>
      <p:sp>
        <p:nvSpPr>
          <p:cNvPr id="3" name="Rectangle 2"/>
          <p:cNvSpPr/>
          <p:nvPr/>
        </p:nvSpPr>
        <p:spPr>
          <a:xfrm flipH="1">
            <a:off x="1002236" y="4495800"/>
            <a:ext cx="3489991" cy="990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  <a:latin typeface="NikoshBAN" panose="02000000000000000000" pitchFamily="2" charset="0"/>
              </a:rPr>
              <a:t>وضوء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86184" y="2743200"/>
            <a:ext cx="2426220" cy="9978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86184" y="4648200"/>
            <a:ext cx="2426220" cy="91965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8437" y="753021"/>
            <a:ext cx="3868211" cy="11519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 অর্থ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0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15 -0.09484 L -0.26803 0.2664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6" y="18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4 0.11473 L -0.27439 -0.2556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6" y="-185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17837" y="838200"/>
            <a:ext cx="605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1979275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94437" y="1889760"/>
            <a:ext cx="4219782" cy="333258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17637" y="1911096"/>
            <a:ext cx="3959816" cy="3332584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32637" y="5562600"/>
            <a:ext cx="3160267" cy="8143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গোছল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6237" y="5562600"/>
            <a:ext cx="2863637" cy="8143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94037" y="457200"/>
            <a:ext cx="5715000" cy="12954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22637" y="848380"/>
            <a:ext cx="560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1979275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1091" y="1988927"/>
            <a:ext cx="4192746" cy="288014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46837" y="1995855"/>
            <a:ext cx="4242753" cy="2951585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3340" y="5410200"/>
            <a:ext cx="2641297" cy="720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95101" y="5562600"/>
            <a:ext cx="2639634" cy="6634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তায়াম্মুম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5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347</Words>
  <Application>Microsoft Office PowerPoint</Application>
  <PresentationFormat>Custom</PresentationFormat>
  <Paragraphs>92</Paragraphs>
  <Slides>22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36</cp:revision>
  <dcterms:created xsi:type="dcterms:W3CDTF">2021-02-08T10:04:16Z</dcterms:created>
  <dcterms:modified xsi:type="dcterms:W3CDTF">2021-04-20T21:16:47Z</dcterms:modified>
</cp:coreProperties>
</file>