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92" r:id="rId10"/>
    <p:sldId id="265" r:id="rId11"/>
    <p:sldId id="266" r:id="rId12"/>
    <p:sldId id="271" r:id="rId13"/>
    <p:sldId id="267" r:id="rId14"/>
    <p:sldId id="268" r:id="rId15"/>
    <p:sldId id="270" r:id="rId16"/>
    <p:sldId id="26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3CD-5771-4ED2-884A-7303F6676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115DC-5430-412A-B631-50E07F614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332BC-2D33-41DC-9F18-0B459284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914D4-C0B2-4ADE-BB35-E08CA9B7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999F-A7AD-419A-98DC-E73DD633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D7EA-A043-4E69-8989-07071425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09C85-894C-4402-A719-D496A6E1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4BEA6-3F38-4343-9917-A1C007AC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9CF7-28E5-4161-B0B1-EE0B51C2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7861-AC5B-4E98-96E7-212F67B8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4F9FD-3053-4A4C-AA87-A3D774121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394B3-772A-4FC1-B3FA-2FA20DE4F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435E-DDC1-431E-B3FF-BDE1E3CC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6393-0C7D-4069-9839-6BCBD90F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D9CDF-114A-447A-BEAF-98C3881B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0F72-486E-4860-88BD-26A50720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E76D-BB99-417B-95E0-992ABD53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2CBB3-D037-4153-91BA-3075E101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A9C0-FF1A-4779-B139-E245EAE9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15A7-147D-4362-ADAC-8B23F91A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2410-5905-4B28-977D-43EC14B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EED99-BEC0-43B8-9D92-21661FA6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6BFB-CEBD-4758-A5A1-A5EF2220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1D2F-768D-4B22-B61D-9A4BAE96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19A0-3097-44F2-9BF8-6F125319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9923-D6F8-4246-B37C-4AD7FC64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247D-FCDA-41E0-B5BA-132B254F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8D2E4-E522-4981-BCBC-A0AD56F02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177DC-6E8A-4930-A3B6-EDA82B6A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0B9FE-1475-4DBD-80C4-04F0AA65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99CFB-E92B-49DC-9F12-04A0E634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56E3-5C59-4FE8-B16A-F340AEB2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E920-5592-4E85-9EFB-254CEE58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5CD0A-3B63-4C74-B3A6-751086B21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4311F-5B31-4359-A42A-7A856BC99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96F3A-C8DA-4AC8-8554-DF2EC877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1C9AF-D198-4CC6-B345-71203EFF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364E2-3D00-4524-920A-D6455795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24820-3D7B-4390-9DE8-B5A6D7A4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3B4C-5F6D-4BB8-8519-39F4A5BD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68549-3E18-46D6-B633-9027BD6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BB777-219F-4888-9BCE-4F0DF43F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9778-56F7-44F6-A59A-F84055ED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8BE12-9F39-4717-8582-7F371392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F0B8F-E987-4C21-9E78-EE298B9E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D1E8-F09F-42D1-B68B-8D6C763A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CD88B5DC-53E2-458A-A64F-C56AB762E6D8}"/>
              </a:ext>
            </a:extLst>
          </p:cNvPr>
          <p:cNvSpPr/>
          <p:nvPr userDrawn="1"/>
        </p:nvSpPr>
        <p:spPr>
          <a:xfrm>
            <a:off x="143224" y="161290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11C3325-8D36-4D13-87B0-9A3931219FC8}"/>
              </a:ext>
            </a:extLst>
          </p:cNvPr>
          <p:cNvSpPr/>
          <p:nvPr userDrawn="1"/>
        </p:nvSpPr>
        <p:spPr>
          <a:xfrm rot="10800000">
            <a:off x="11658486" y="6350771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EA78456-3BF0-4916-9BA9-C03DA7D29778}"/>
              </a:ext>
            </a:extLst>
          </p:cNvPr>
          <p:cNvSpPr/>
          <p:nvPr userDrawn="1"/>
        </p:nvSpPr>
        <p:spPr>
          <a:xfrm rot="16200000">
            <a:off x="144730" y="6308691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A777587D-A0BB-415A-A45C-66DE46DC761F}"/>
              </a:ext>
            </a:extLst>
          </p:cNvPr>
          <p:cNvSpPr/>
          <p:nvPr userDrawn="1"/>
        </p:nvSpPr>
        <p:spPr>
          <a:xfrm rot="5400000">
            <a:off x="11644788" y="159783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FC38-0479-4C00-98D7-A7855C0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CFEA-62C5-4E93-805D-7E8B7E95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CB616-A36D-4C76-9351-4BEB1279F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E4EB6-21B7-471D-B656-5EF0B2A0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20321-8A73-4491-8734-83102E36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6C736-E746-487D-B106-E200A2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FA5D-53D1-40BC-8EAB-6B5664A6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94688-1867-4CEF-97E4-B282E3B94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600A6-F9F3-4180-A762-F1F872A6D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29FE8-8DFD-45CA-9377-7066850B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710DE-C04A-42E9-9E3C-C63F1D0D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BD634-6EA1-4108-9555-EA4A275A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53889-8F02-4F7D-9DB8-E6D6F1BE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907F1-23FB-416A-9C2B-C89994B6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B038-FB01-45DB-A83F-329A7E908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ABB6-CC37-4C2D-B545-B68E2DA09A7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C310-25B0-49C8-B4FA-529347A19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80186-E16E-42D1-849E-B09E5B14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F53D5-7269-46B6-AF1F-34020F2E03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39FD9-D0F0-460A-BF30-2FCDF7BB44B3}"/>
              </a:ext>
            </a:extLst>
          </p:cNvPr>
          <p:cNvSpPr/>
          <p:nvPr userDrawn="1"/>
        </p:nvSpPr>
        <p:spPr>
          <a:xfrm>
            <a:off x="93617" y="110399"/>
            <a:ext cx="12004766" cy="663720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722BEC4E-12DE-47C5-967F-48CCE6BB795C}"/>
              </a:ext>
            </a:extLst>
          </p:cNvPr>
          <p:cNvSpPr/>
          <p:nvPr userDrawn="1"/>
        </p:nvSpPr>
        <p:spPr>
          <a:xfrm>
            <a:off x="93617" y="133259"/>
            <a:ext cx="404949" cy="463731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16B0512-8177-4E24-A9EE-915E4AE5AAFC}"/>
              </a:ext>
            </a:extLst>
          </p:cNvPr>
          <p:cNvSpPr/>
          <p:nvPr userDrawn="1"/>
        </p:nvSpPr>
        <p:spPr>
          <a:xfrm rot="16200000">
            <a:off x="125186" y="6276386"/>
            <a:ext cx="404949" cy="463731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A0C2E361-7ECC-4D03-80A4-FD7CE2A2BD47}"/>
              </a:ext>
            </a:extLst>
          </p:cNvPr>
          <p:cNvSpPr/>
          <p:nvPr userDrawn="1"/>
        </p:nvSpPr>
        <p:spPr>
          <a:xfrm rot="5400000">
            <a:off x="11619909" y="103868"/>
            <a:ext cx="404949" cy="463731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4325C2C1-8955-4CAC-8D90-816981F28BA5}"/>
              </a:ext>
            </a:extLst>
          </p:cNvPr>
          <p:cNvSpPr/>
          <p:nvPr userDrawn="1"/>
        </p:nvSpPr>
        <p:spPr>
          <a:xfrm rot="10627358">
            <a:off x="11696792" y="6273998"/>
            <a:ext cx="404949" cy="463731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4C5C74-A679-4430-B3FD-006A33D06F9D}"/>
                  </a:ext>
                </a:extLst>
              </p:cNvPr>
              <p:cNvSpPr txBox="1"/>
              <p:nvPr/>
            </p:nvSpPr>
            <p:spPr>
              <a:xfrm>
                <a:off x="1504115" y="4147616"/>
                <a:ext cx="8819327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ব্যয়িত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ঘন্টা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/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ইউনিট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4C5C74-A679-4430-B3FD-006A33D06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15" y="4147616"/>
                <a:ext cx="8819327" cy="879600"/>
              </a:xfrm>
              <a:prstGeom prst="rect">
                <a:avLst/>
              </a:prstGeom>
              <a:blipFill>
                <a:blip r:embed="rId2"/>
                <a:stretch>
                  <a:fillRect l="-2144" b="-1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67CC2E-DA90-4EE4-8E7B-A1063B2D37B1}"/>
                  </a:ext>
                </a:extLst>
              </p:cNvPr>
              <p:cNvSpPr txBox="1"/>
              <p:nvPr/>
            </p:nvSpPr>
            <p:spPr>
              <a:xfrm>
                <a:off x="1967945" y="1643678"/>
                <a:ext cx="3631095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67CC2E-DA90-4EE4-8E7B-A1063B2D3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45" y="1643678"/>
                <a:ext cx="3631095" cy="876137"/>
              </a:xfrm>
              <a:prstGeom prst="rect">
                <a:avLst/>
              </a:prstGeom>
              <a:blipFill>
                <a:blip r:embed="rId3"/>
                <a:stretch>
                  <a:fillRect l="-2185" b="-16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508620-4452-41FE-8FAB-AB948BE0F29B}"/>
                  </a:ext>
                </a:extLst>
              </p:cNvPr>
              <p:cNvSpPr txBox="1"/>
              <p:nvPr/>
            </p:nvSpPr>
            <p:spPr>
              <a:xfrm>
                <a:off x="1504116" y="3010550"/>
                <a:ext cx="88193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কৃতকাজ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ব্যায়িত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p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ঘন্টা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508620-4452-41FE-8FAB-AB948BE0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16" y="3010550"/>
                <a:ext cx="8819326" cy="646331"/>
              </a:xfrm>
              <a:prstGeom prst="rect">
                <a:avLst/>
              </a:prstGeom>
              <a:blipFill>
                <a:blip r:embed="rId4"/>
                <a:stretch>
                  <a:fillRect l="-2144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9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8604A-9A4B-4C82-A3AA-A7F7CBF0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543339"/>
            <a:ext cx="11595652" cy="5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EAA681-6A54-443B-BF72-C588BF3B582D}"/>
              </a:ext>
            </a:extLst>
          </p:cNvPr>
          <p:cNvSpPr txBox="1"/>
          <p:nvPr/>
        </p:nvSpPr>
        <p:spPr>
          <a:xfrm>
            <a:off x="4333461" y="795129"/>
            <a:ext cx="352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4250A-43F5-4718-9642-A0333B8A17DE}"/>
              </a:ext>
            </a:extLst>
          </p:cNvPr>
          <p:cNvSpPr txBox="1"/>
          <p:nvPr/>
        </p:nvSpPr>
        <p:spPr>
          <a:xfrm>
            <a:off x="1477617" y="2544417"/>
            <a:ext cx="9236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৬০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৮০৬.৭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ওহম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8233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C109B-8A80-4373-9CEF-A98ECC38E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2" y="410818"/>
            <a:ext cx="11198087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E5D11B-A662-44B8-B176-AAE1F9D2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48" y="685799"/>
            <a:ext cx="8865704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275E-9AAE-476B-9DD5-C1198980A765}"/>
              </a:ext>
            </a:extLst>
          </p:cNvPr>
          <p:cNvSpPr txBox="1"/>
          <p:nvPr/>
        </p:nvSpPr>
        <p:spPr>
          <a:xfrm>
            <a:off x="4134679" y="556592"/>
            <a:ext cx="364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17187-1BD7-4793-AEED-075C8F75E393}"/>
              </a:ext>
            </a:extLst>
          </p:cNvPr>
          <p:cNvSpPr txBox="1"/>
          <p:nvPr/>
        </p:nvSpPr>
        <p:spPr>
          <a:xfrm>
            <a:off x="2988362" y="3590080"/>
            <a:ext cx="6765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D3BA2-85A0-48E8-BFD0-4038B8D1380D}"/>
              </a:ext>
            </a:extLst>
          </p:cNvPr>
          <p:cNvSpPr txBox="1"/>
          <p:nvPr/>
        </p:nvSpPr>
        <p:spPr>
          <a:xfrm>
            <a:off x="2961859" y="2659559"/>
            <a:ext cx="695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CA893-0ABD-4041-B681-06AA5BE864A2}"/>
              </a:ext>
            </a:extLst>
          </p:cNvPr>
          <p:cNvSpPr txBox="1"/>
          <p:nvPr/>
        </p:nvSpPr>
        <p:spPr>
          <a:xfrm>
            <a:off x="2922103" y="1831321"/>
            <a:ext cx="6235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7BBCE-F967-43F6-8105-D1BD240DADE4}"/>
              </a:ext>
            </a:extLst>
          </p:cNvPr>
          <p:cNvSpPr txBox="1"/>
          <p:nvPr/>
        </p:nvSpPr>
        <p:spPr>
          <a:xfrm>
            <a:off x="3054624" y="4520601"/>
            <a:ext cx="5400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07A04-98F5-426B-ADC9-62696774FB9A}"/>
              </a:ext>
            </a:extLst>
          </p:cNvPr>
          <p:cNvSpPr txBox="1"/>
          <p:nvPr/>
        </p:nvSpPr>
        <p:spPr>
          <a:xfrm>
            <a:off x="3054625" y="5582430"/>
            <a:ext cx="4856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</p:spTree>
    <p:extLst>
      <p:ext uri="{BB962C8B-B14F-4D97-AF65-F5344CB8AC3E}">
        <p14:creationId xmlns:p14="http://schemas.microsoft.com/office/powerpoint/2010/main" val="104003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E47BB-8BB7-4A7C-81C6-AF8A1B8B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2186610"/>
            <a:ext cx="9806609" cy="3286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CAD2BF-1214-4A39-983F-22BE8B3A993C}"/>
              </a:ext>
            </a:extLst>
          </p:cNvPr>
          <p:cNvSpPr txBox="1"/>
          <p:nvPr/>
        </p:nvSpPr>
        <p:spPr>
          <a:xfrm>
            <a:off x="3472069" y="1126436"/>
            <a:ext cx="32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6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1FA79-5F21-44A2-A2EB-8981DF836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05" y="1961322"/>
            <a:ext cx="5112855" cy="4787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0718F-20A5-4A7E-9303-8E1F4C6F72C9}"/>
              </a:ext>
            </a:extLst>
          </p:cNvPr>
          <p:cNvSpPr txBox="1"/>
          <p:nvPr/>
        </p:nvSpPr>
        <p:spPr>
          <a:xfrm>
            <a:off x="4956314" y="0"/>
            <a:ext cx="557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1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AF739-2842-4236-B353-6FB6CD79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6016"/>
            <a:ext cx="11979965" cy="67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16678-C7EE-4094-AD5C-02A6EAB9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06016"/>
            <a:ext cx="11993218" cy="6639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8224E-64A2-4D13-975E-6C44E2AFBDC6}"/>
              </a:ext>
            </a:extLst>
          </p:cNvPr>
          <p:cNvSpPr txBox="1"/>
          <p:nvPr/>
        </p:nvSpPr>
        <p:spPr>
          <a:xfrm>
            <a:off x="4412974" y="112643"/>
            <a:ext cx="3366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6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1788E8CE-02F2-4EFA-9B06-BA4C26C2D15B}"/>
              </a:ext>
            </a:extLst>
          </p:cNvPr>
          <p:cNvSpPr/>
          <p:nvPr/>
        </p:nvSpPr>
        <p:spPr>
          <a:xfrm>
            <a:off x="1881809" y="212035"/>
            <a:ext cx="8428382" cy="71561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AE4C3-5FEB-4515-850F-E4C6FEB0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7" y="927651"/>
            <a:ext cx="1729408" cy="5718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7DAB0-5995-4118-AE15-7A0CE519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875353"/>
            <a:ext cx="1258956" cy="1563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83EE4B-0FE7-4227-88F3-AF8E29D802F4}"/>
              </a:ext>
            </a:extLst>
          </p:cNvPr>
          <p:cNvSpPr txBox="1"/>
          <p:nvPr/>
        </p:nvSpPr>
        <p:spPr>
          <a:xfrm>
            <a:off x="198783" y="2343115"/>
            <a:ext cx="49364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০১৮৮৪১২৪২৮২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sangeetdas1987@gmail.com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D6432-BD03-4871-A0BB-E9293A6F3F90}"/>
              </a:ext>
            </a:extLst>
          </p:cNvPr>
          <p:cNvSpPr txBox="1"/>
          <p:nvPr/>
        </p:nvSpPr>
        <p:spPr>
          <a:xfrm>
            <a:off x="7460974" y="3151497"/>
            <a:ext cx="35648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A202F-0BA7-4511-8C6D-4D687055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1" y="1189383"/>
            <a:ext cx="4371559" cy="4634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12DCA9-CE11-4A00-ACE3-49AE3FDF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6000"/>
            <a:ext cx="5512905" cy="4608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31757A-803E-4439-9253-86B7A275F296}"/>
              </a:ext>
            </a:extLst>
          </p:cNvPr>
          <p:cNvSpPr txBox="1"/>
          <p:nvPr/>
        </p:nvSpPr>
        <p:spPr>
          <a:xfrm>
            <a:off x="2623930" y="143110"/>
            <a:ext cx="801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C856E-DEBE-428E-8783-D46F276B850E}"/>
              </a:ext>
            </a:extLst>
          </p:cNvPr>
          <p:cNvSpPr txBox="1"/>
          <p:nvPr/>
        </p:nvSpPr>
        <p:spPr>
          <a:xfrm>
            <a:off x="7421216" y="5919257"/>
            <a:ext cx="322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824F6-5965-4EE9-8206-EB03953382FA}"/>
              </a:ext>
            </a:extLst>
          </p:cNvPr>
          <p:cNvSpPr txBox="1"/>
          <p:nvPr/>
        </p:nvSpPr>
        <p:spPr>
          <a:xfrm>
            <a:off x="1808922" y="6039606"/>
            <a:ext cx="229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42872-6755-400C-8929-BF51D541762B}"/>
              </a:ext>
            </a:extLst>
          </p:cNvPr>
          <p:cNvSpPr txBox="1"/>
          <p:nvPr/>
        </p:nvSpPr>
        <p:spPr>
          <a:xfrm>
            <a:off x="3816624" y="1179443"/>
            <a:ext cx="3869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অজকের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C966E-522A-40E3-AFD7-95F0EFA225A0}"/>
              </a:ext>
            </a:extLst>
          </p:cNvPr>
          <p:cNvSpPr txBox="1"/>
          <p:nvPr/>
        </p:nvSpPr>
        <p:spPr>
          <a:xfrm>
            <a:off x="3114258" y="3027185"/>
            <a:ext cx="5274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247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A1F292-7026-4FD0-9590-E8F368E92BE3}"/>
              </a:ext>
            </a:extLst>
          </p:cNvPr>
          <p:cNvSpPr txBox="1"/>
          <p:nvPr/>
        </p:nvSpPr>
        <p:spPr>
          <a:xfrm>
            <a:off x="4525617" y="742122"/>
            <a:ext cx="3140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13D04-1BA8-47C6-85F1-6F63E3B8130A}"/>
              </a:ext>
            </a:extLst>
          </p:cNvPr>
          <p:cNvSpPr txBox="1"/>
          <p:nvPr/>
        </p:nvSpPr>
        <p:spPr>
          <a:xfrm>
            <a:off x="1444486" y="1780904"/>
            <a:ext cx="9024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10F32-3828-4EDE-8872-4ACEE4C1E3DF}"/>
              </a:ext>
            </a:extLst>
          </p:cNvPr>
          <p:cNvSpPr txBox="1"/>
          <p:nvPr/>
        </p:nvSpPr>
        <p:spPr>
          <a:xfrm>
            <a:off x="1656520" y="2880185"/>
            <a:ext cx="902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D17CF-802A-4266-A575-F29D3C69A73E}"/>
              </a:ext>
            </a:extLst>
          </p:cNvPr>
          <p:cNvSpPr txBox="1"/>
          <p:nvPr/>
        </p:nvSpPr>
        <p:spPr>
          <a:xfrm>
            <a:off x="1656520" y="3789619"/>
            <a:ext cx="9024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ব্যায়িত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4C27-E6E7-45AB-8E56-DCF2037A1523}"/>
              </a:ext>
            </a:extLst>
          </p:cNvPr>
          <p:cNvSpPr txBox="1"/>
          <p:nvPr/>
        </p:nvSpPr>
        <p:spPr>
          <a:xfrm>
            <a:off x="1656520" y="5437716"/>
            <a:ext cx="902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ব্যায়িত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24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81B86-2601-4FF4-8672-2DCD431A2479}"/>
              </a:ext>
            </a:extLst>
          </p:cNvPr>
          <p:cNvSpPr txBox="1"/>
          <p:nvPr/>
        </p:nvSpPr>
        <p:spPr>
          <a:xfrm>
            <a:off x="3564836" y="1258957"/>
            <a:ext cx="392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8074C-765E-4CBB-AFD0-5A978CE48F24}"/>
              </a:ext>
            </a:extLst>
          </p:cNvPr>
          <p:cNvSpPr txBox="1"/>
          <p:nvPr/>
        </p:nvSpPr>
        <p:spPr>
          <a:xfrm>
            <a:off x="1716156" y="2594113"/>
            <a:ext cx="9369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51686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FF64-06F1-408C-AB3A-AB07F1E68462}"/>
                  </a:ext>
                </a:extLst>
              </p:cNvPr>
              <p:cNvSpPr txBox="1"/>
              <p:nvPr/>
            </p:nvSpPr>
            <p:spPr>
              <a:xfrm>
                <a:off x="1444480" y="592840"/>
                <a:ext cx="3631095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FF64-06F1-408C-AB3A-AB07F1E68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80" y="592840"/>
                <a:ext cx="3631095" cy="876137"/>
              </a:xfrm>
              <a:prstGeom prst="rect">
                <a:avLst/>
              </a:prstGeom>
              <a:blipFill>
                <a:blip r:embed="rId2"/>
                <a:stretch>
                  <a:fillRect l="-5201" b="-15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8A6E82F-9D1D-430F-9919-B7069C7E25CC}"/>
              </a:ext>
            </a:extLst>
          </p:cNvPr>
          <p:cNvSpPr txBox="1"/>
          <p:nvPr/>
        </p:nvSpPr>
        <p:spPr>
          <a:xfrm>
            <a:off x="1444480" y="2260521"/>
            <a:ext cx="363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104E4F-A6BD-4F70-9EF8-EEC1B629B3E6}"/>
                  </a:ext>
                </a:extLst>
              </p:cNvPr>
              <p:cNvSpPr txBox="1"/>
              <p:nvPr/>
            </p:nvSpPr>
            <p:spPr>
              <a:xfrm>
                <a:off x="1444480" y="4957981"/>
                <a:ext cx="3246790" cy="95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রোধ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104E4F-A6BD-4F70-9EF8-EEC1B629B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80" y="4957981"/>
                <a:ext cx="3246790" cy="953403"/>
              </a:xfrm>
              <a:prstGeom prst="rect">
                <a:avLst/>
              </a:prstGeom>
              <a:blipFill>
                <a:blip r:embed="rId3"/>
                <a:stretch>
                  <a:fillRect l="-5816" b="-1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5B787F-764F-4DF2-98DE-80EF9DB44E9B}"/>
                  </a:ext>
                </a:extLst>
              </p:cNvPr>
              <p:cNvSpPr txBox="1"/>
              <p:nvPr/>
            </p:nvSpPr>
            <p:spPr>
              <a:xfrm>
                <a:off x="4280452" y="2051348"/>
                <a:ext cx="3631095" cy="95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;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5B787F-764F-4DF2-98DE-80EF9DB44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52" y="2051348"/>
                <a:ext cx="3631095" cy="956352"/>
              </a:xfrm>
              <a:prstGeom prst="rect">
                <a:avLst/>
              </a:prstGeom>
              <a:blipFill>
                <a:blip r:embed="rId4"/>
                <a:stretch>
                  <a:fillRect l="-5034"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07E1238-6B3B-4DD4-8084-B8A598E68E7C}"/>
              </a:ext>
            </a:extLst>
          </p:cNvPr>
          <p:cNvSpPr txBox="1"/>
          <p:nvPr/>
        </p:nvSpPr>
        <p:spPr>
          <a:xfrm>
            <a:off x="4943054" y="702540"/>
            <a:ext cx="62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অ্যাম্পিয়ার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0AA6C-0239-4879-8329-155A497B13A5}"/>
              </a:ext>
            </a:extLst>
          </p:cNvPr>
          <p:cNvSpPr txBox="1"/>
          <p:nvPr/>
        </p:nvSpPr>
        <p:spPr>
          <a:xfrm>
            <a:off x="5817697" y="5696095"/>
            <a:ext cx="24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834A1-8382-44F8-BACF-DFD3D9F3611E}"/>
              </a:ext>
            </a:extLst>
          </p:cNvPr>
          <p:cNvSpPr txBox="1"/>
          <p:nvPr/>
        </p:nvSpPr>
        <p:spPr>
          <a:xfrm>
            <a:off x="1593568" y="3609251"/>
            <a:ext cx="631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16E793-AFCD-4DE7-98C2-730C3C057649}"/>
                  </a:ext>
                </a:extLst>
              </p:cNvPr>
              <p:cNvSpPr txBox="1"/>
              <p:nvPr/>
            </p:nvSpPr>
            <p:spPr>
              <a:xfrm>
                <a:off x="5350559" y="5111516"/>
                <a:ext cx="6317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রোধের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ওহম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Ω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16E793-AFCD-4DE7-98C2-730C3C05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59" y="5111516"/>
                <a:ext cx="6317979" cy="646331"/>
              </a:xfrm>
              <a:prstGeom prst="rect">
                <a:avLst/>
              </a:prstGeom>
              <a:blipFill>
                <a:blip r:embed="rId5"/>
                <a:stretch>
                  <a:fillRect l="-299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262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2021-02-15T11:21:06Z</dcterms:created>
  <dcterms:modified xsi:type="dcterms:W3CDTF">2021-04-21T15:11:59Z</dcterms:modified>
</cp:coreProperties>
</file>