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300" r:id="rId4"/>
    <p:sldId id="258" r:id="rId5"/>
    <p:sldId id="288" r:id="rId6"/>
    <p:sldId id="287" r:id="rId7"/>
    <p:sldId id="309" r:id="rId8"/>
    <p:sldId id="263" r:id="rId9"/>
    <p:sldId id="262" r:id="rId10"/>
    <p:sldId id="261" r:id="rId11"/>
    <p:sldId id="260" r:id="rId12"/>
    <p:sldId id="280" r:id="rId13"/>
    <p:sldId id="279" r:id="rId14"/>
    <p:sldId id="278" r:id="rId15"/>
    <p:sldId id="277" r:id="rId16"/>
    <p:sldId id="313" r:id="rId17"/>
    <p:sldId id="270" r:id="rId18"/>
    <p:sldId id="269" r:id="rId19"/>
    <p:sldId id="268" r:id="rId20"/>
    <p:sldId id="267" r:id="rId21"/>
    <p:sldId id="284" r:id="rId22"/>
    <p:sldId id="283" r:id="rId23"/>
    <p:sldId id="282" r:id="rId24"/>
    <p:sldId id="281" r:id="rId25"/>
    <p:sldId id="311" r:id="rId26"/>
    <p:sldId id="274" r:id="rId27"/>
    <p:sldId id="275" r:id="rId28"/>
    <p:sldId id="293" r:id="rId29"/>
    <p:sldId id="292" r:id="rId30"/>
    <p:sldId id="291" r:id="rId31"/>
    <p:sldId id="290" r:id="rId32"/>
    <p:sldId id="289" r:id="rId33"/>
    <p:sldId id="273" r:id="rId34"/>
    <p:sldId id="285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scraps-47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-381000" y="-152400"/>
            <a:ext cx="9144000" cy="670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8448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ook at the picture</a:t>
            </a:r>
            <a:r>
              <a:rPr lang="en-US" sz="4800" b="1" dirty="0" smtClean="0">
                <a:solidFill>
                  <a:srgbClr val="FFFF00"/>
                </a:solidFill>
              </a:rPr>
              <a:t>.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27287"/>
            <a:ext cx="8763000" cy="50783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1" y="1905000"/>
            <a:ext cx="66293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ook at the picture</a:t>
            </a:r>
            <a:r>
              <a:rPr lang="en-US" sz="4800" b="1" dirty="0" smtClean="0">
                <a:solidFill>
                  <a:srgbClr val="FFFF00"/>
                </a:solidFill>
              </a:rPr>
              <a:t>.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27287"/>
            <a:ext cx="8763000" cy="50783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477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ook at the picture</a:t>
            </a:r>
            <a:r>
              <a:rPr lang="en-US" sz="4800" b="1" dirty="0" smtClean="0">
                <a:solidFill>
                  <a:srgbClr val="FFFF00"/>
                </a:solidFill>
              </a:rPr>
              <a:t>.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27287"/>
            <a:ext cx="8763000" cy="50783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324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ook at the picture</a:t>
            </a:r>
            <a:r>
              <a:rPr lang="en-US" sz="4800" b="1" dirty="0" smtClean="0">
                <a:solidFill>
                  <a:srgbClr val="FFFF00"/>
                </a:solidFill>
              </a:rPr>
              <a:t>.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27287"/>
            <a:ext cx="8763000" cy="50783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6294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ook at the picture</a:t>
            </a:r>
            <a:r>
              <a:rPr lang="en-US" sz="4800" b="1" dirty="0" smtClean="0">
                <a:solidFill>
                  <a:srgbClr val="FFFF00"/>
                </a:solidFill>
              </a:rPr>
              <a:t>.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27287"/>
            <a:ext cx="8763000" cy="50783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8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ook at the picture</a:t>
            </a:r>
            <a:r>
              <a:rPr lang="en-US" sz="4800" b="1" dirty="0" smtClean="0">
                <a:solidFill>
                  <a:srgbClr val="FFFF00"/>
                </a:solidFill>
              </a:rPr>
              <a:t>.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27287"/>
            <a:ext cx="8763000" cy="50783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3246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P_20150620_10_30_49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67160"/>
            <a:ext cx="8305800" cy="4433639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839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Pair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work.What's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this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and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say.What's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this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839200" cy="535531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3"/>
          <a:stretch/>
        </p:blipFill>
        <p:spPr bwMode="auto">
          <a:xfrm>
            <a:off x="1295400" y="1828800"/>
            <a:ext cx="6477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and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say.What's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this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839200" cy="535531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2"/>
          <a:stretch/>
        </p:blipFill>
        <p:spPr bwMode="auto">
          <a:xfrm>
            <a:off x="1295400" y="1676400"/>
            <a:ext cx="66294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and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say.What's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this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839200" cy="535531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0" y="16764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4267200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resented by: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2600"/>
            <a:ext cx="2438400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095500" cy="273952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29000" y="762000"/>
            <a:ext cx="16002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63108"/>
            <a:ext cx="862009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and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say.What's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this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839200" cy="535531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77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0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and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say.What's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this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839200" cy="535531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172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and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say.What's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this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839200" cy="535531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4008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and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say.What's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this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839200" cy="535531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248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and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say.What's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this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839200" cy="535531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2460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li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80772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8077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Now we’ll work in group.</a:t>
            </a:r>
          </a:p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20968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105400"/>
            <a:ext cx="8305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Tiger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3"/>
          <a:stretch/>
        </p:blipFill>
        <p:spPr bwMode="auto">
          <a:xfrm>
            <a:off x="1295400" y="304800"/>
            <a:ext cx="6477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8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105400"/>
            <a:ext cx="8305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2"/>
          <a:stretch/>
        </p:blipFill>
        <p:spPr bwMode="auto">
          <a:xfrm>
            <a:off x="1295400" y="304800"/>
            <a:ext cx="66294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8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105400"/>
            <a:ext cx="8305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Chair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1" y="304800"/>
            <a:ext cx="66293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7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105400"/>
            <a:ext cx="8305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Pencil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943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7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3448051"/>
          </a:xfr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Lesson information</a:t>
            </a: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Subject-English</a:t>
            </a:r>
            <a:b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Class-1 U</a:t>
            </a:r>
            <a:r>
              <a:rPr lang="en-US" sz="6000" dirty="0" smtClean="0">
                <a:latin typeface="Arial Black" pitchFamily="34" charset="0"/>
              </a:rPr>
              <a:t>nit-8</a:t>
            </a:r>
            <a:r>
              <a:rPr lang="en-US" sz="6000" dirty="0" smtClean="0">
                <a:latin typeface="Arial Black" pitchFamily="34" charset="0"/>
              </a:rPr>
              <a:t/>
            </a:r>
            <a:br>
              <a:rPr lang="en-US" sz="6000" dirty="0" smtClean="0">
                <a:latin typeface="Arial Black" pitchFamily="34" charset="0"/>
              </a:rPr>
            </a:br>
            <a:r>
              <a:rPr lang="en-US" sz="4000" dirty="0" smtClean="0">
                <a:latin typeface="Arial Black" pitchFamily="34" charset="0"/>
              </a:rPr>
              <a:t>Lessons(1-3)</a:t>
            </a:r>
            <a:br>
              <a:rPr lang="en-US" sz="4000" dirty="0" smtClean="0">
                <a:latin typeface="Arial Black" pitchFamily="34" charset="0"/>
              </a:rPr>
            </a:b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8839200" cy="3048000"/>
          </a:xfr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opperplate Gothic Bold" pitchFamily="34" charset="0"/>
              </a:rPr>
              <a:t>P</a:t>
            </a:r>
            <a:r>
              <a:rPr lang="en-US" sz="4800" dirty="0" smtClean="0">
                <a:solidFill>
                  <a:srgbClr val="FFFF00"/>
                </a:solidFill>
                <a:latin typeface="Copperplate Gothic Bold" pitchFamily="34" charset="0"/>
              </a:rPr>
              <a:t>art</a:t>
            </a:r>
            <a:r>
              <a:rPr lang="en-US" sz="4800" dirty="0" smtClean="0">
                <a:solidFill>
                  <a:srgbClr val="FFFF00"/>
                </a:solidFill>
                <a:latin typeface="Copperplate Gothic Bold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Copperplate Gothic Bold" pitchFamily="34" charset="0"/>
              </a:rPr>
              <a:t>of lesson: </a:t>
            </a:r>
            <a:r>
              <a:rPr lang="en-US" sz="4800" dirty="0" err="1" smtClean="0">
                <a:solidFill>
                  <a:srgbClr val="FFC000"/>
                </a:solidFill>
                <a:latin typeface="Copperplate Gothic Bold" pitchFamily="34" charset="0"/>
              </a:rPr>
              <a:t>A.b</a:t>
            </a:r>
            <a:r>
              <a:rPr lang="en-US" sz="4800" dirty="0" smtClean="0">
                <a:solidFill>
                  <a:srgbClr val="FFC000"/>
                </a:solidFill>
                <a:latin typeface="Copperplate Gothic Bold" pitchFamily="34" charset="0"/>
              </a:rPr>
              <a:t>.</a:t>
            </a:r>
          </a:p>
          <a:p>
            <a:r>
              <a:rPr lang="en-US" sz="4800" dirty="0" err="1" smtClean="0">
                <a:solidFill>
                  <a:srgbClr val="FFFF00"/>
                </a:solidFill>
                <a:latin typeface="Copperplate Gothic Bold" pitchFamily="34" charset="0"/>
              </a:rPr>
              <a:t>Look,listen</a:t>
            </a:r>
            <a:r>
              <a:rPr lang="en-US" sz="4800" dirty="0" smtClean="0">
                <a:solidFill>
                  <a:srgbClr val="FFFF00"/>
                </a:solidFill>
                <a:latin typeface="Copperplate Gothic Bold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Copperplate Gothic Bold" pitchFamily="34" charset="0"/>
              </a:rPr>
              <a:t>and say.</a:t>
            </a:r>
            <a:endParaRPr lang="en-US" sz="4800" dirty="0">
              <a:solidFill>
                <a:srgbClr val="FFFF00"/>
              </a:solidFill>
              <a:latin typeface="Copperplate Gothic 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914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105400"/>
            <a:ext cx="8305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324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7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105400"/>
            <a:ext cx="8305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4770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7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105400"/>
            <a:ext cx="8305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Elephant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248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7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105400"/>
            <a:ext cx="8305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Bag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3246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8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r="16995"/>
          <a:stretch/>
        </p:blipFill>
        <p:spPr bwMode="auto">
          <a:xfrm>
            <a:off x="381000" y="1600200"/>
            <a:ext cx="838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8382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sentence by each ward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PE\Desktop\Picture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1" y="3705523"/>
            <a:ext cx="8839198" cy="292387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92D050"/>
                </a:solidFill>
                <a:latin typeface="Monotype Corsiva" pitchFamily="66" charset="0"/>
                <a:cs typeface="SutonnyMJ" pitchFamily="2" charset="0"/>
              </a:rPr>
              <a:t>Wish </a:t>
            </a:r>
            <a:r>
              <a:rPr lang="en-US" sz="7200" b="1" dirty="0">
                <a:solidFill>
                  <a:srgbClr val="92D050"/>
                </a:solidFill>
                <a:latin typeface="Monotype Corsiva" pitchFamily="66" charset="0"/>
                <a:cs typeface="SutonnyMJ" pitchFamily="2" charset="0"/>
              </a:rPr>
              <a:t>you good luck for today and good </a:t>
            </a:r>
            <a:r>
              <a:rPr lang="en-US" sz="7200" b="1" dirty="0" smtClean="0">
                <a:solidFill>
                  <a:srgbClr val="92D050"/>
                </a:solidFill>
                <a:latin typeface="Monotype Corsiva" pitchFamily="66" charset="0"/>
                <a:cs typeface="SutonnyMJ" pitchFamily="2" charset="0"/>
              </a:rPr>
              <a:t>bye.</a:t>
            </a:r>
            <a:endParaRPr lang="en-US" sz="2000" b="1" dirty="0" smtClean="0">
              <a:solidFill>
                <a:srgbClr val="92D050"/>
              </a:solidFill>
              <a:latin typeface="Monotype Corsiva" pitchFamily="66" charset="0"/>
              <a:cs typeface="SutonnyMJ" pitchFamily="2" charset="0"/>
            </a:endParaRPr>
          </a:p>
          <a:p>
            <a:pPr algn="ctr"/>
            <a:endParaRPr lang="en-US" sz="2000" b="1" dirty="0" smtClean="0">
              <a:solidFill>
                <a:srgbClr val="92D050"/>
              </a:solidFill>
              <a:latin typeface="Monotype Corsiva" pitchFamily="66" charset="0"/>
              <a:cs typeface="SutonnyMJ" pitchFamily="2" charset="0"/>
            </a:endParaRPr>
          </a:p>
          <a:p>
            <a:pPr algn="ctr"/>
            <a:endParaRPr lang="en-US" sz="2000" b="1" dirty="0" smtClean="0">
              <a:solidFill>
                <a:srgbClr val="92D050"/>
              </a:solidFill>
              <a:latin typeface="Monotype Corsiva" pitchFamily="66" charset="0"/>
              <a:cs typeface="SutonnyMJ" pitchFamily="2" charset="0"/>
            </a:endParaRPr>
          </a:p>
        </p:txBody>
      </p:sp>
      <p:pic>
        <p:nvPicPr>
          <p:cNvPr id="7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87476">
            <a:off x="118480" y="222588"/>
            <a:ext cx="2738648" cy="2311087"/>
          </a:xfrm>
          <a:prstGeom prst="rect">
            <a:avLst/>
          </a:prstGeom>
          <a:noFill/>
        </p:spPr>
      </p:pic>
      <p:pic>
        <p:nvPicPr>
          <p:cNvPr id="8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87476">
            <a:off x="-342528" y="-615612"/>
            <a:ext cx="2738648" cy="2311087"/>
          </a:xfrm>
          <a:prstGeom prst="rect">
            <a:avLst/>
          </a:prstGeom>
          <a:noFill/>
        </p:spPr>
      </p:pic>
      <p:pic>
        <p:nvPicPr>
          <p:cNvPr id="10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87476">
            <a:off x="-376857" y="1338856"/>
            <a:ext cx="3843615" cy="2311087"/>
          </a:xfrm>
          <a:prstGeom prst="rect">
            <a:avLst/>
          </a:prstGeom>
          <a:noFill/>
        </p:spPr>
      </p:pic>
      <p:pic>
        <p:nvPicPr>
          <p:cNvPr id="12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3626" flipH="1">
            <a:off x="6920182" y="2539216"/>
            <a:ext cx="2858688" cy="2258893"/>
          </a:xfrm>
          <a:prstGeom prst="rect">
            <a:avLst/>
          </a:prstGeom>
          <a:noFill/>
        </p:spPr>
      </p:pic>
      <p:pic>
        <p:nvPicPr>
          <p:cNvPr id="13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3626" flipH="1">
            <a:off x="7189982" y="4540059"/>
            <a:ext cx="2476584" cy="1584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6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76200"/>
            <a:ext cx="11506200" cy="10156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0" y="1219200"/>
            <a:ext cx="11582400" cy="526297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 the end of the lesson, students will be able to</a:t>
            </a:r>
          </a:p>
          <a:p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3.1.2-understand 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questions 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about familiar objects.</a:t>
            </a:r>
          </a:p>
          <a:p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3.1.2-answer questions asked by the teacher about a few familiar objects.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PE\Desktop\Picture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4114800" cy="18815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31008"/>
              </p:ext>
            </p:extLst>
          </p:nvPr>
        </p:nvGraphicFramePr>
        <p:xfrm>
          <a:off x="3614738" y="3124200"/>
          <a:ext cx="19129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4" imgW="1912680" imgH="607680" progId="Package">
                  <p:embed/>
                </p:oleObj>
              </mc:Choice>
              <mc:Fallback>
                <p:oleObj name="Packager Shell Object" showAsIcon="1" r:id="rId4" imgW="191268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4738" y="3124200"/>
                        <a:ext cx="1912937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28600"/>
            <a:ext cx="85344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 us enjoy a greeting song.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19200" y="152400"/>
            <a:ext cx="10210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Look at the picture.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839200" cy="53553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r="-264" b="4381"/>
          <a:stretch/>
        </p:blipFill>
        <p:spPr bwMode="auto">
          <a:xfrm>
            <a:off x="-1676400" y="1447800"/>
            <a:ext cx="10515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3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988840"/>
            <a:ext cx="7620000" cy="442631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8839200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Individually work.</a:t>
            </a:r>
          </a:p>
          <a:p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ook at the picture</a:t>
            </a:r>
            <a:r>
              <a:rPr lang="en-US" sz="4800" b="1" dirty="0" smtClean="0">
                <a:solidFill>
                  <a:srgbClr val="FFFF00"/>
                </a:solidFill>
              </a:rPr>
              <a:t>.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27287"/>
            <a:ext cx="8763000" cy="50783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3"/>
          <a:stretch/>
        </p:blipFill>
        <p:spPr bwMode="auto">
          <a:xfrm>
            <a:off x="1295400" y="1828800"/>
            <a:ext cx="6477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ook at the picture</a:t>
            </a:r>
            <a:r>
              <a:rPr lang="en-US" sz="4800" b="1" dirty="0" smtClean="0">
                <a:solidFill>
                  <a:srgbClr val="FFFF00"/>
                </a:solidFill>
              </a:rPr>
              <a:t>.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27287"/>
            <a:ext cx="8763000" cy="50783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2"/>
          <a:stretch/>
        </p:blipFill>
        <p:spPr bwMode="auto">
          <a:xfrm>
            <a:off x="1295400" y="1905000"/>
            <a:ext cx="66294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186</Words>
  <Application>Microsoft Office PowerPoint</Application>
  <PresentationFormat>On-screen Show (4:3)</PresentationFormat>
  <Paragraphs>322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Calibri</vt:lpstr>
      <vt:lpstr>Copperplate Gothic Bold</vt:lpstr>
      <vt:lpstr>Monotype Corsiva</vt:lpstr>
      <vt:lpstr>NikoshBAN</vt:lpstr>
      <vt:lpstr>SutonnyMJ</vt:lpstr>
      <vt:lpstr>Times New Roman</vt:lpstr>
      <vt:lpstr>Office Theme</vt:lpstr>
      <vt:lpstr>Package</vt:lpstr>
      <vt:lpstr>PowerPoint Presentation</vt:lpstr>
      <vt:lpstr>PowerPoint Presentation</vt:lpstr>
      <vt:lpstr>Lesson information Subject-English Class-1 Unit-8 Lessons(1-3)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NOAGAON GPS</cp:lastModifiedBy>
  <cp:revision>49</cp:revision>
  <dcterms:created xsi:type="dcterms:W3CDTF">2006-08-16T00:00:00Z</dcterms:created>
  <dcterms:modified xsi:type="dcterms:W3CDTF">2021-04-21T06:43:16Z</dcterms:modified>
</cp:coreProperties>
</file>