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21"/>
  </p:notesMasterIdLst>
  <p:sldIdLst>
    <p:sldId id="279" r:id="rId2"/>
    <p:sldId id="280" r:id="rId3"/>
    <p:sldId id="269" r:id="rId4"/>
    <p:sldId id="256" r:id="rId5"/>
    <p:sldId id="266" r:id="rId6"/>
    <p:sldId id="271" r:id="rId7"/>
    <p:sldId id="272" r:id="rId8"/>
    <p:sldId id="270" r:id="rId9"/>
    <p:sldId id="257" r:id="rId10"/>
    <p:sldId id="274" r:id="rId11"/>
    <p:sldId id="275" r:id="rId12"/>
    <p:sldId id="276" r:id="rId13"/>
    <p:sldId id="273" r:id="rId14"/>
    <p:sldId id="259" r:id="rId15"/>
    <p:sldId id="258" r:id="rId16"/>
    <p:sldId id="261" r:id="rId17"/>
    <p:sldId id="263" r:id="rId18"/>
    <p:sldId id="260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8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3A92A5-0314-45DB-A531-C83EC7AB0C2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057286-B9E3-4356-96BE-DF8C802F25C8}">
      <dgm:prSet phldrT="[Text]" custT="1"/>
      <dgm:spPr/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দলে আলোচনা করে খরা প্রবণ এলাকার নাম লিখতে বলবো   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5CBD0245-4202-4407-BC50-D75BAC33A5AB}" type="parTrans" cxnId="{546CC7D6-36F5-430D-933C-87FA211959EF}">
      <dgm:prSet/>
      <dgm:spPr/>
      <dgm:t>
        <a:bodyPr/>
        <a:lstStyle/>
        <a:p>
          <a:endParaRPr lang="en-US"/>
        </a:p>
      </dgm:t>
    </dgm:pt>
    <dgm:pt modelId="{56EA4145-B956-4EE1-BCE0-219DB1A79AF0}" type="sibTrans" cxnId="{546CC7D6-36F5-430D-933C-87FA211959EF}">
      <dgm:prSet/>
      <dgm:spPr/>
      <dgm:t>
        <a:bodyPr/>
        <a:lstStyle/>
        <a:p>
          <a:endParaRPr lang="en-US"/>
        </a:p>
      </dgm:t>
    </dgm:pt>
    <dgm:pt modelId="{0D287BB0-F716-459C-BD11-5B2EAD3C3756}">
      <dgm:prSet phldrT="[Text]" custT="1"/>
      <dgm:spPr/>
      <dgm:t>
        <a:bodyPr/>
        <a:lstStyle/>
        <a:p>
          <a:r>
            <a:rPr lang="bn-BD" sz="2900" dirty="0" smtClean="0"/>
            <a:t> </a:t>
          </a:r>
          <a:r>
            <a:rPr lang="bn-BD" sz="3600" dirty="0" smtClean="0">
              <a:latin typeface="NikoshBAN" pitchFamily="2" charset="0"/>
              <a:cs typeface="NikoshBAN" pitchFamily="2" charset="0"/>
            </a:rPr>
            <a:t>দলে আলোচনা করে খরার কারণে কি কি ক্ষতি হয় তা লিখতে বলবো 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BC408E75-1BCC-41E5-879F-20A2F64EBB7B}" type="parTrans" cxnId="{0F5BD7F6-7B6A-4D17-BC2C-DFB9A915C58E}">
      <dgm:prSet/>
      <dgm:spPr/>
      <dgm:t>
        <a:bodyPr/>
        <a:lstStyle/>
        <a:p>
          <a:endParaRPr lang="en-US"/>
        </a:p>
      </dgm:t>
    </dgm:pt>
    <dgm:pt modelId="{516D917D-9AA7-4F81-B2B9-4ECA8AE38DDF}" type="sibTrans" cxnId="{0F5BD7F6-7B6A-4D17-BC2C-DFB9A915C58E}">
      <dgm:prSet/>
      <dgm:spPr/>
      <dgm:t>
        <a:bodyPr/>
        <a:lstStyle/>
        <a:p>
          <a:endParaRPr lang="en-US"/>
        </a:p>
      </dgm:t>
    </dgm:pt>
    <dgm:pt modelId="{E76F4288-340C-4AE5-AC02-D1ACFFA3A550}" type="pres">
      <dgm:prSet presAssocID="{133A92A5-0314-45DB-A531-C83EC7AB0C2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60414E3-7C02-4C1F-B5EA-AD7B680090A1}" type="pres">
      <dgm:prSet presAssocID="{56057286-B9E3-4356-96BE-DF8C802F25C8}" presName="hierRoot1" presStyleCnt="0"/>
      <dgm:spPr/>
    </dgm:pt>
    <dgm:pt modelId="{D0B96082-62EB-4897-9672-45D576083618}" type="pres">
      <dgm:prSet presAssocID="{56057286-B9E3-4356-96BE-DF8C802F25C8}" presName="composite" presStyleCnt="0"/>
      <dgm:spPr/>
    </dgm:pt>
    <dgm:pt modelId="{124D45C9-CCDA-4E01-A583-4848B5576AB5}" type="pres">
      <dgm:prSet presAssocID="{56057286-B9E3-4356-96BE-DF8C802F25C8}" presName="background" presStyleLbl="node0" presStyleIdx="0" presStyleCnt="1"/>
      <dgm:spPr/>
    </dgm:pt>
    <dgm:pt modelId="{7153199F-7824-4E87-9B45-7C8E243B4249}" type="pres">
      <dgm:prSet presAssocID="{56057286-B9E3-4356-96BE-DF8C802F25C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6284EC-111A-45B5-A88C-B4ACF36605C3}" type="pres">
      <dgm:prSet presAssocID="{56057286-B9E3-4356-96BE-DF8C802F25C8}" presName="hierChild2" presStyleCnt="0"/>
      <dgm:spPr/>
    </dgm:pt>
    <dgm:pt modelId="{6B39ACD9-8024-4107-B570-7A7C915BC02A}" type="pres">
      <dgm:prSet presAssocID="{BC408E75-1BCC-41E5-879F-20A2F64EBB7B}" presName="Name10" presStyleLbl="parChTrans1D2" presStyleIdx="0" presStyleCnt="1"/>
      <dgm:spPr/>
      <dgm:t>
        <a:bodyPr/>
        <a:lstStyle/>
        <a:p>
          <a:endParaRPr lang="en-US"/>
        </a:p>
      </dgm:t>
    </dgm:pt>
    <dgm:pt modelId="{D729CDD7-CE2C-42D9-AB81-739C06E969EB}" type="pres">
      <dgm:prSet presAssocID="{0D287BB0-F716-459C-BD11-5B2EAD3C3756}" presName="hierRoot2" presStyleCnt="0"/>
      <dgm:spPr/>
    </dgm:pt>
    <dgm:pt modelId="{2BEAFFCC-2738-437C-A6E4-EF61A9F61157}" type="pres">
      <dgm:prSet presAssocID="{0D287BB0-F716-459C-BD11-5B2EAD3C3756}" presName="composite2" presStyleCnt="0"/>
      <dgm:spPr/>
    </dgm:pt>
    <dgm:pt modelId="{09B231D1-1651-476B-8B84-6072EB5C342E}" type="pres">
      <dgm:prSet presAssocID="{0D287BB0-F716-459C-BD11-5B2EAD3C3756}" presName="background2" presStyleLbl="node2" presStyleIdx="0" presStyleCnt="1"/>
      <dgm:spPr/>
    </dgm:pt>
    <dgm:pt modelId="{DCF96EBD-B3C1-44B1-A5D8-B5C7086A2C6C}" type="pres">
      <dgm:prSet presAssocID="{0D287BB0-F716-459C-BD11-5B2EAD3C3756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9E4C6B-5450-4780-9593-0179E3293BEF}" type="pres">
      <dgm:prSet presAssocID="{0D287BB0-F716-459C-BD11-5B2EAD3C3756}" presName="hierChild3" presStyleCnt="0"/>
      <dgm:spPr/>
    </dgm:pt>
  </dgm:ptLst>
  <dgm:cxnLst>
    <dgm:cxn modelId="{C0BABB09-4B6D-4081-9198-28657C98E666}" type="presOf" srcId="{133A92A5-0314-45DB-A531-C83EC7AB0C22}" destId="{E76F4288-340C-4AE5-AC02-D1ACFFA3A550}" srcOrd="0" destOrd="0" presId="urn:microsoft.com/office/officeart/2005/8/layout/hierarchy1"/>
    <dgm:cxn modelId="{546CC7D6-36F5-430D-933C-87FA211959EF}" srcId="{133A92A5-0314-45DB-A531-C83EC7AB0C22}" destId="{56057286-B9E3-4356-96BE-DF8C802F25C8}" srcOrd="0" destOrd="0" parTransId="{5CBD0245-4202-4407-BC50-D75BAC33A5AB}" sibTransId="{56EA4145-B956-4EE1-BCE0-219DB1A79AF0}"/>
    <dgm:cxn modelId="{73102A5A-B201-43C5-8DE3-87BE2C45F946}" type="presOf" srcId="{BC408E75-1BCC-41E5-879F-20A2F64EBB7B}" destId="{6B39ACD9-8024-4107-B570-7A7C915BC02A}" srcOrd="0" destOrd="0" presId="urn:microsoft.com/office/officeart/2005/8/layout/hierarchy1"/>
    <dgm:cxn modelId="{D7B7C1B5-DFFF-44E1-946C-3AF7311FA243}" type="presOf" srcId="{56057286-B9E3-4356-96BE-DF8C802F25C8}" destId="{7153199F-7824-4E87-9B45-7C8E243B4249}" srcOrd="0" destOrd="0" presId="urn:microsoft.com/office/officeart/2005/8/layout/hierarchy1"/>
    <dgm:cxn modelId="{D2F1BC1E-D440-4427-8100-094AD74E54E1}" type="presOf" srcId="{0D287BB0-F716-459C-BD11-5B2EAD3C3756}" destId="{DCF96EBD-B3C1-44B1-A5D8-B5C7086A2C6C}" srcOrd="0" destOrd="0" presId="urn:microsoft.com/office/officeart/2005/8/layout/hierarchy1"/>
    <dgm:cxn modelId="{0F5BD7F6-7B6A-4D17-BC2C-DFB9A915C58E}" srcId="{56057286-B9E3-4356-96BE-DF8C802F25C8}" destId="{0D287BB0-F716-459C-BD11-5B2EAD3C3756}" srcOrd="0" destOrd="0" parTransId="{BC408E75-1BCC-41E5-879F-20A2F64EBB7B}" sibTransId="{516D917D-9AA7-4F81-B2B9-4ECA8AE38DDF}"/>
    <dgm:cxn modelId="{7E09207E-E7B7-469E-97FD-40FA01865870}" type="presParOf" srcId="{E76F4288-340C-4AE5-AC02-D1ACFFA3A550}" destId="{C60414E3-7C02-4C1F-B5EA-AD7B680090A1}" srcOrd="0" destOrd="0" presId="urn:microsoft.com/office/officeart/2005/8/layout/hierarchy1"/>
    <dgm:cxn modelId="{26DA77B7-0393-4F54-938B-CC83E9FBCB49}" type="presParOf" srcId="{C60414E3-7C02-4C1F-B5EA-AD7B680090A1}" destId="{D0B96082-62EB-4897-9672-45D576083618}" srcOrd="0" destOrd="0" presId="urn:microsoft.com/office/officeart/2005/8/layout/hierarchy1"/>
    <dgm:cxn modelId="{4034290F-3DC1-4C68-8850-4F7E45704DEB}" type="presParOf" srcId="{D0B96082-62EB-4897-9672-45D576083618}" destId="{124D45C9-CCDA-4E01-A583-4848B5576AB5}" srcOrd="0" destOrd="0" presId="urn:microsoft.com/office/officeart/2005/8/layout/hierarchy1"/>
    <dgm:cxn modelId="{A5C94E3A-1101-4F5E-815E-E0554F88AC2D}" type="presParOf" srcId="{D0B96082-62EB-4897-9672-45D576083618}" destId="{7153199F-7824-4E87-9B45-7C8E243B4249}" srcOrd="1" destOrd="0" presId="urn:microsoft.com/office/officeart/2005/8/layout/hierarchy1"/>
    <dgm:cxn modelId="{4BF340BB-DC57-44BD-84A3-680ACF5FF70A}" type="presParOf" srcId="{C60414E3-7C02-4C1F-B5EA-AD7B680090A1}" destId="{066284EC-111A-45B5-A88C-B4ACF36605C3}" srcOrd="1" destOrd="0" presId="urn:microsoft.com/office/officeart/2005/8/layout/hierarchy1"/>
    <dgm:cxn modelId="{B9D9A3DD-710F-4E23-98E2-413DFCFA247B}" type="presParOf" srcId="{066284EC-111A-45B5-A88C-B4ACF36605C3}" destId="{6B39ACD9-8024-4107-B570-7A7C915BC02A}" srcOrd="0" destOrd="0" presId="urn:microsoft.com/office/officeart/2005/8/layout/hierarchy1"/>
    <dgm:cxn modelId="{8E4A4934-DDFC-48DD-9B5A-8FCD67431048}" type="presParOf" srcId="{066284EC-111A-45B5-A88C-B4ACF36605C3}" destId="{D729CDD7-CE2C-42D9-AB81-739C06E969EB}" srcOrd="1" destOrd="0" presId="urn:microsoft.com/office/officeart/2005/8/layout/hierarchy1"/>
    <dgm:cxn modelId="{3E704F30-7B18-48DF-B9E2-DC7D8685871C}" type="presParOf" srcId="{D729CDD7-CE2C-42D9-AB81-739C06E969EB}" destId="{2BEAFFCC-2738-437C-A6E4-EF61A9F61157}" srcOrd="0" destOrd="0" presId="urn:microsoft.com/office/officeart/2005/8/layout/hierarchy1"/>
    <dgm:cxn modelId="{7449615E-40C9-411C-8660-05DF5E3AC917}" type="presParOf" srcId="{2BEAFFCC-2738-437C-A6E4-EF61A9F61157}" destId="{09B231D1-1651-476B-8B84-6072EB5C342E}" srcOrd="0" destOrd="0" presId="urn:microsoft.com/office/officeart/2005/8/layout/hierarchy1"/>
    <dgm:cxn modelId="{C3CFCED5-1181-47D7-9392-97B8AD8E1762}" type="presParOf" srcId="{2BEAFFCC-2738-437C-A6E4-EF61A9F61157}" destId="{DCF96EBD-B3C1-44B1-A5D8-B5C7086A2C6C}" srcOrd="1" destOrd="0" presId="urn:microsoft.com/office/officeart/2005/8/layout/hierarchy1"/>
    <dgm:cxn modelId="{B67E8038-D2FA-409D-B959-340919056F91}" type="presParOf" srcId="{D729CDD7-CE2C-42D9-AB81-739C06E969EB}" destId="{DF9E4C6B-5450-4780-9593-0179E3293BE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ED875A-BD03-4EB1-A02D-CF3C1C41A243}" type="doc">
      <dgm:prSet loTypeId="urn:microsoft.com/office/officeart/2005/8/layout/hierarchy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694DA9A-689A-45F6-BD2E-DA161C7E95A9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4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6000" dirty="0" smtClean="0">
              <a:latin typeface="NikoshBAN" pitchFamily="2" charset="0"/>
              <a:cs typeface="NikoshBAN" pitchFamily="2" charset="0"/>
            </a:rPr>
            <a:t>অল্প কথায় উত্তর 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685A8117-8E32-43B8-BE80-D591A9C722B9}" type="parTrans" cxnId="{33C1F9E7-3474-40C4-AEB7-390399EAF106}">
      <dgm:prSet/>
      <dgm:spPr/>
      <dgm:t>
        <a:bodyPr/>
        <a:lstStyle/>
        <a:p>
          <a:endParaRPr lang="en-US" sz="4400">
            <a:latin typeface="NikoshBAN" pitchFamily="2" charset="0"/>
            <a:cs typeface="NikoshBAN" pitchFamily="2" charset="0"/>
          </a:endParaRPr>
        </a:p>
      </dgm:t>
    </dgm:pt>
    <dgm:pt modelId="{7719FA28-07DE-4AEA-B379-BCCBFF94A491}" type="sibTrans" cxnId="{33C1F9E7-3474-40C4-AEB7-390399EAF106}">
      <dgm:prSet/>
      <dgm:spPr/>
      <dgm:t>
        <a:bodyPr/>
        <a:lstStyle/>
        <a:p>
          <a:endParaRPr lang="en-US" sz="4400">
            <a:latin typeface="NikoshBAN" pitchFamily="2" charset="0"/>
            <a:cs typeface="NikoshBAN" pitchFamily="2" charset="0"/>
          </a:endParaRPr>
        </a:p>
      </dgm:t>
    </dgm:pt>
    <dgm:pt modelId="{B92C9F67-2939-4FC1-9039-F9A595F3FC10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bn-BD" sz="4400" dirty="0" smtClean="0">
              <a:latin typeface="NikoshBAN" pitchFamily="2" charset="0"/>
              <a:cs typeface="NikoshBAN" pitchFamily="2" charset="0"/>
            </a:rPr>
            <a:t>খরা কাকে বলে?  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2630DA03-ED57-44ED-B828-D6FB0B241772}" type="parTrans" cxnId="{674C7D5F-2D0A-40A5-86BF-5495AB3422B1}">
      <dgm:prSet/>
      <dgm:spPr/>
      <dgm:t>
        <a:bodyPr/>
        <a:lstStyle/>
        <a:p>
          <a:endParaRPr lang="en-US" sz="4400">
            <a:latin typeface="NikoshBAN" pitchFamily="2" charset="0"/>
            <a:cs typeface="NikoshBAN" pitchFamily="2" charset="0"/>
          </a:endParaRPr>
        </a:p>
      </dgm:t>
    </dgm:pt>
    <dgm:pt modelId="{8E36F9FA-AC3D-410C-B4CF-67AAF344EF6C}" type="sibTrans" cxnId="{674C7D5F-2D0A-40A5-86BF-5495AB3422B1}">
      <dgm:prSet/>
      <dgm:spPr/>
      <dgm:t>
        <a:bodyPr/>
        <a:lstStyle/>
        <a:p>
          <a:endParaRPr lang="en-US" sz="4400">
            <a:latin typeface="NikoshBAN" pitchFamily="2" charset="0"/>
            <a:cs typeface="NikoshBAN" pitchFamily="2" charset="0"/>
          </a:endParaRPr>
        </a:p>
      </dgm:t>
    </dgm:pt>
    <dgm:pt modelId="{E388DEDC-4531-4950-8460-D89E02CB7CB5}">
      <dgm:prSet phldrT="[Text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bn-BD" sz="4400" dirty="0" smtClean="0">
              <a:latin typeface="NikoshBAN" pitchFamily="2" charset="0"/>
              <a:cs typeface="NikoshBAN" pitchFamily="2" charset="0"/>
            </a:rPr>
            <a:t> খরার সময় কি কি অসুখে ভোগে? 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FF0FFE27-7022-43F3-A5B2-C3D81A1FB86F}" type="parTrans" cxnId="{2D583DE4-C894-4F88-A01C-5681065E5284}">
      <dgm:prSet/>
      <dgm:spPr/>
      <dgm:t>
        <a:bodyPr/>
        <a:lstStyle/>
        <a:p>
          <a:endParaRPr lang="en-US" sz="4400">
            <a:latin typeface="NikoshBAN" pitchFamily="2" charset="0"/>
            <a:cs typeface="NikoshBAN" pitchFamily="2" charset="0"/>
          </a:endParaRPr>
        </a:p>
      </dgm:t>
    </dgm:pt>
    <dgm:pt modelId="{97BBA451-ED7C-4855-AA00-55D45F760ECA}" type="sibTrans" cxnId="{2D583DE4-C894-4F88-A01C-5681065E5284}">
      <dgm:prSet/>
      <dgm:spPr/>
      <dgm:t>
        <a:bodyPr/>
        <a:lstStyle/>
        <a:p>
          <a:endParaRPr lang="en-US" sz="4400">
            <a:latin typeface="NikoshBAN" pitchFamily="2" charset="0"/>
            <a:cs typeface="NikoshBAN" pitchFamily="2" charset="0"/>
          </a:endParaRPr>
        </a:p>
      </dgm:t>
    </dgm:pt>
    <dgm:pt modelId="{70F0BB5B-6EE7-4822-BDD5-EDD993931A1E}" type="pres">
      <dgm:prSet presAssocID="{2CED875A-BD03-4EB1-A02D-CF3C1C41A2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3BE150D-0CF3-4F1F-9BD1-DABEDC728028}" type="pres">
      <dgm:prSet presAssocID="{8694DA9A-689A-45F6-BD2E-DA161C7E95A9}" presName="hierRoot1" presStyleCnt="0"/>
      <dgm:spPr/>
    </dgm:pt>
    <dgm:pt modelId="{4E7F111D-25CE-4DD5-A403-67D600241BBB}" type="pres">
      <dgm:prSet presAssocID="{8694DA9A-689A-45F6-BD2E-DA161C7E95A9}" presName="composite" presStyleCnt="0"/>
      <dgm:spPr/>
    </dgm:pt>
    <dgm:pt modelId="{D33BAF6C-0F22-49E4-8F15-EA6727E9A17F}" type="pres">
      <dgm:prSet presAssocID="{8694DA9A-689A-45F6-BD2E-DA161C7E95A9}" presName="background" presStyleLbl="node0" presStyleIdx="0" presStyleCnt="1"/>
      <dgm:spPr/>
    </dgm:pt>
    <dgm:pt modelId="{6F2F8589-4114-49AF-8CE8-F667B813D1C1}" type="pres">
      <dgm:prSet presAssocID="{8694DA9A-689A-45F6-BD2E-DA161C7E95A9}" presName="text" presStyleLbl="fgAcc0" presStyleIdx="0" presStyleCnt="1" custScaleX="1899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FB6DA7-3D3E-4672-AA89-098616A5F2B9}" type="pres">
      <dgm:prSet presAssocID="{8694DA9A-689A-45F6-BD2E-DA161C7E95A9}" presName="hierChild2" presStyleCnt="0"/>
      <dgm:spPr/>
    </dgm:pt>
    <dgm:pt modelId="{16BAA71C-5BC1-41CE-AB97-E0B07D8A5CC7}" type="pres">
      <dgm:prSet presAssocID="{2630DA03-ED57-44ED-B828-D6FB0B241772}" presName="Name10" presStyleLbl="parChTrans1D2" presStyleIdx="0" presStyleCnt="1"/>
      <dgm:spPr/>
      <dgm:t>
        <a:bodyPr/>
        <a:lstStyle/>
        <a:p>
          <a:endParaRPr lang="en-US"/>
        </a:p>
      </dgm:t>
    </dgm:pt>
    <dgm:pt modelId="{992B1D30-55CD-4B99-8E38-579F3D837C51}" type="pres">
      <dgm:prSet presAssocID="{B92C9F67-2939-4FC1-9039-F9A595F3FC10}" presName="hierRoot2" presStyleCnt="0"/>
      <dgm:spPr/>
    </dgm:pt>
    <dgm:pt modelId="{239353FA-F8F9-40C3-87B6-91D64EFF63B2}" type="pres">
      <dgm:prSet presAssocID="{B92C9F67-2939-4FC1-9039-F9A595F3FC10}" presName="composite2" presStyleCnt="0"/>
      <dgm:spPr/>
    </dgm:pt>
    <dgm:pt modelId="{96F87067-DCE7-4EF0-BEEA-6401CC64FC86}" type="pres">
      <dgm:prSet presAssocID="{B92C9F67-2939-4FC1-9039-F9A595F3FC10}" presName="background2" presStyleLbl="node2" presStyleIdx="0" presStyleCnt="1"/>
      <dgm:spPr/>
    </dgm:pt>
    <dgm:pt modelId="{748CC922-4043-402B-AFBF-36D1BF5C2627}" type="pres">
      <dgm:prSet presAssocID="{B92C9F67-2939-4FC1-9039-F9A595F3FC10}" presName="text2" presStyleLbl="fgAcc2" presStyleIdx="0" presStyleCnt="1" custScaleX="2401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4599EF-AE07-4B27-B341-2313D43682F8}" type="pres">
      <dgm:prSet presAssocID="{B92C9F67-2939-4FC1-9039-F9A595F3FC10}" presName="hierChild3" presStyleCnt="0"/>
      <dgm:spPr/>
    </dgm:pt>
    <dgm:pt modelId="{2C4D98E6-D25E-41D9-BB0A-F1AB0A417D45}" type="pres">
      <dgm:prSet presAssocID="{FF0FFE27-7022-43F3-A5B2-C3D81A1FB86F}" presName="Name17" presStyleLbl="parChTrans1D3" presStyleIdx="0" presStyleCnt="1"/>
      <dgm:spPr/>
      <dgm:t>
        <a:bodyPr/>
        <a:lstStyle/>
        <a:p>
          <a:endParaRPr lang="en-US"/>
        </a:p>
      </dgm:t>
    </dgm:pt>
    <dgm:pt modelId="{F4752930-8A87-4782-A7C7-1DFB84737F05}" type="pres">
      <dgm:prSet presAssocID="{E388DEDC-4531-4950-8460-D89E02CB7CB5}" presName="hierRoot3" presStyleCnt="0"/>
      <dgm:spPr/>
    </dgm:pt>
    <dgm:pt modelId="{8DF596EB-1B88-48A3-991A-21225D09CDE5}" type="pres">
      <dgm:prSet presAssocID="{E388DEDC-4531-4950-8460-D89E02CB7CB5}" presName="composite3" presStyleCnt="0"/>
      <dgm:spPr/>
    </dgm:pt>
    <dgm:pt modelId="{D15AFD40-959B-4279-855F-CB54EC02DD98}" type="pres">
      <dgm:prSet presAssocID="{E388DEDC-4531-4950-8460-D89E02CB7CB5}" presName="background3" presStyleLbl="node3" presStyleIdx="0" presStyleCnt="1"/>
      <dgm:spPr/>
    </dgm:pt>
    <dgm:pt modelId="{444733BA-FF77-42AB-B6F2-6AEB7FE33620}" type="pres">
      <dgm:prSet presAssocID="{E388DEDC-4531-4950-8460-D89E02CB7CB5}" presName="text3" presStyleLbl="fgAcc3" presStyleIdx="0" presStyleCnt="1" custScaleX="3490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2D3D8B-A980-4605-9197-9FAF1F502BE0}" type="pres">
      <dgm:prSet presAssocID="{E388DEDC-4531-4950-8460-D89E02CB7CB5}" presName="hierChild4" presStyleCnt="0"/>
      <dgm:spPr/>
    </dgm:pt>
  </dgm:ptLst>
  <dgm:cxnLst>
    <dgm:cxn modelId="{BCE7DBA2-FE97-473F-8882-783332486339}" type="presOf" srcId="{B92C9F67-2939-4FC1-9039-F9A595F3FC10}" destId="{748CC922-4043-402B-AFBF-36D1BF5C2627}" srcOrd="0" destOrd="0" presId="urn:microsoft.com/office/officeart/2005/8/layout/hierarchy1"/>
    <dgm:cxn modelId="{4198D1E8-476A-452F-9B7C-E597196D8B99}" type="presOf" srcId="{FF0FFE27-7022-43F3-A5B2-C3D81A1FB86F}" destId="{2C4D98E6-D25E-41D9-BB0A-F1AB0A417D45}" srcOrd="0" destOrd="0" presId="urn:microsoft.com/office/officeart/2005/8/layout/hierarchy1"/>
    <dgm:cxn modelId="{A1DB9ADA-C40A-4FC3-872E-91CBD12046A4}" type="presOf" srcId="{8694DA9A-689A-45F6-BD2E-DA161C7E95A9}" destId="{6F2F8589-4114-49AF-8CE8-F667B813D1C1}" srcOrd="0" destOrd="0" presId="urn:microsoft.com/office/officeart/2005/8/layout/hierarchy1"/>
    <dgm:cxn modelId="{DFC9DA44-9624-4D78-B544-72B55FA1964A}" type="presOf" srcId="{E388DEDC-4531-4950-8460-D89E02CB7CB5}" destId="{444733BA-FF77-42AB-B6F2-6AEB7FE33620}" srcOrd="0" destOrd="0" presId="urn:microsoft.com/office/officeart/2005/8/layout/hierarchy1"/>
    <dgm:cxn modelId="{58B464FB-447B-4015-B4B0-5064F4355A55}" type="presOf" srcId="{2CED875A-BD03-4EB1-A02D-CF3C1C41A243}" destId="{70F0BB5B-6EE7-4822-BDD5-EDD993931A1E}" srcOrd="0" destOrd="0" presId="urn:microsoft.com/office/officeart/2005/8/layout/hierarchy1"/>
    <dgm:cxn modelId="{2D583DE4-C894-4F88-A01C-5681065E5284}" srcId="{B92C9F67-2939-4FC1-9039-F9A595F3FC10}" destId="{E388DEDC-4531-4950-8460-D89E02CB7CB5}" srcOrd="0" destOrd="0" parTransId="{FF0FFE27-7022-43F3-A5B2-C3D81A1FB86F}" sibTransId="{97BBA451-ED7C-4855-AA00-55D45F760ECA}"/>
    <dgm:cxn modelId="{33C1F9E7-3474-40C4-AEB7-390399EAF106}" srcId="{2CED875A-BD03-4EB1-A02D-CF3C1C41A243}" destId="{8694DA9A-689A-45F6-BD2E-DA161C7E95A9}" srcOrd="0" destOrd="0" parTransId="{685A8117-8E32-43B8-BE80-D591A9C722B9}" sibTransId="{7719FA28-07DE-4AEA-B379-BCCBFF94A491}"/>
    <dgm:cxn modelId="{771E3949-99B2-491C-AF20-892736DD0220}" type="presOf" srcId="{2630DA03-ED57-44ED-B828-D6FB0B241772}" destId="{16BAA71C-5BC1-41CE-AB97-E0B07D8A5CC7}" srcOrd="0" destOrd="0" presId="urn:microsoft.com/office/officeart/2005/8/layout/hierarchy1"/>
    <dgm:cxn modelId="{674C7D5F-2D0A-40A5-86BF-5495AB3422B1}" srcId="{8694DA9A-689A-45F6-BD2E-DA161C7E95A9}" destId="{B92C9F67-2939-4FC1-9039-F9A595F3FC10}" srcOrd="0" destOrd="0" parTransId="{2630DA03-ED57-44ED-B828-D6FB0B241772}" sibTransId="{8E36F9FA-AC3D-410C-B4CF-67AAF344EF6C}"/>
    <dgm:cxn modelId="{8B634719-2F97-4C6C-A2DB-54E9E41C0023}" type="presParOf" srcId="{70F0BB5B-6EE7-4822-BDD5-EDD993931A1E}" destId="{B3BE150D-0CF3-4F1F-9BD1-DABEDC728028}" srcOrd="0" destOrd="0" presId="urn:microsoft.com/office/officeart/2005/8/layout/hierarchy1"/>
    <dgm:cxn modelId="{7E28A418-C337-4249-85E0-1D3D23A71121}" type="presParOf" srcId="{B3BE150D-0CF3-4F1F-9BD1-DABEDC728028}" destId="{4E7F111D-25CE-4DD5-A403-67D600241BBB}" srcOrd="0" destOrd="0" presId="urn:microsoft.com/office/officeart/2005/8/layout/hierarchy1"/>
    <dgm:cxn modelId="{6C120231-C490-419E-9772-98188A4249B4}" type="presParOf" srcId="{4E7F111D-25CE-4DD5-A403-67D600241BBB}" destId="{D33BAF6C-0F22-49E4-8F15-EA6727E9A17F}" srcOrd="0" destOrd="0" presId="urn:microsoft.com/office/officeart/2005/8/layout/hierarchy1"/>
    <dgm:cxn modelId="{7BBD3A20-30F1-4D25-B390-02F5AABC65BF}" type="presParOf" srcId="{4E7F111D-25CE-4DD5-A403-67D600241BBB}" destId="{6F2F8589-4114-49AF-8CE8-F667B813D1C1}" srcOrd="1" destOrd="0" presId="urn:microsoft.com/office/officeart/2005/8/layout/hierarchy1"/>
    <dgm:cxn modelId="{BAA5B387-7568-40D7-90B7-0D27F1996420}" type="presParOf" srcId="{B3BE150D-0CF3-4F1F-9BD1-DABEDC728028}" destId="{D0FB6DA7-3D3E-4672-AA89-098616A5F2B9}" srcOrd="1" destOrd="0" presId="urn:microsoft.com/office/officeart/2005/8/layout/hierarchy1"/>
    <dgm:cxn modelId="{EC6D34E4-0B73-4081-BD49-7458718D4435}" type="presParOf" srcId="{D0FB6DA7-3D3E-4672-AA89-098616A5F2B9}" destId="{16BAA71C-5BC1-41CE-AB97-E0B07D8A5CC7}" srcOrd="0" destOrd="0" presId="urn:microsoft.com/office/officeart/2005/8/layout/hierarchy1"/>
    <dgm:cxn modelId="{D36099F5-C12D-4659-9FE1-9EE89B8855BE}" type="presParOf" srcId="{D0FB6DA7-3D3E-4672-AA89-098616A5F2B9}" destId="{992B1D30-55CD-4B99-8E38-579F3D837C51}" srcOrd="1" destOrd="0" presId="urn:microsoft.com/office/officeart/2005/8/layout/hierarchy1"/>
    <dgm:cxn modelId="{91B50361-B06D-42FC-AA7D-BE461B2CAC3B}" type="presParOf" srcId="{992B1D30-55CD-4B99-8E38-579F3D837C51}" destId="{239353FA-F8F9-40C3-87B6-91D64EFF63B2}" srcOrd="0" destOrd="0" presId="urn:microsoft.com/office/officeart/2005/8/layout/hierarchy1"/>
    <dgm:cxn modelId="{79F59DD9-2882-40D8-AC7A-6857F8450BA6}" type="presParOf" srcId="{239353FA-F8F9-40C3-87B6-91D64EFF63B2}" destId="{96F87067-DCE7-4EF0-BEEA-6401CC64FC86}" srcOrd="0" destOrd="0" presId="urn:microsoft.com/office/officeart/2005/8/layout/hierarchy1"/>
    <dgm:cxn modelId="{5BA912E2-2CB7-4C1C-884D-6CD4272C25A8}" type="presParOf" srcId="{239353FA-F8F9-40C3-87B6-91D64EFF63B2}" destId="{748CC922-4043-402B-AFBF-36D1BF5C2627}" srcOrd="1" destOrd="0" presId="urn:microsoft.com/office/officeart/2005/8/layout/hierarchy1"/>
    <dgm:cxn modelId="{431ABB5D-3DB4-4465-A49F-C67CC134B42B}" type="presParOf" srcId="{992B1D30-55CD-4B99-8E38-579F3D837C51}" destId="{5B4599EF-AE07-4B27-B341-2313D43682F8}" srcOrd="1" destOrd="0" presId="urn:microsoft.com/office/officeart/2005/8/layout/hierarchy1"/>
    <dgm:cxn modelId="{147F72FF-4071-46B5-A18A-B9280A566552}" type="presParOf" srcId="{5B4599EF-AE07-4B27-B341-2313D43682F8}" destId="{2C4D98E6-D25E-41D9-BB0A-F1AB0A417D45}" srcOrd="0" destOrd="0" presId="urn:microsoft.com/office/officeart/2005/8/layout/hierarchy1"/>
    <dgm:cxn modelId="{A6CB9312-178E-4A88-8501-08FEBA89B9D6}" type="presParOf" srcId="{5B4599EF-AE07-4B27-B341-2313D43682F8}" destId="{F4752930-8A87-4782-A7C7-1DFB84737F05}" srcOrd="1" destOrd="0" presId="urn:microsoft.com/office/officeart/2005/8/layout/hierarchy1"/>
    <dgm:cxn modelId="{D5CCDCC5-4E80-408B-A1BE-63E39E91CCB2}" type="presParOf" srcId="{F4752930-8A87-4782-A7C7-1DFB84737F05}" destId="{8DF596EB-1B88-48A3-991A-21225D09CDE5}" srcOrd="0" destOrd="0" presId="urn:microsoft.com/office/officeart/2005/8/layout/hierarchy1"/>
    <dgm:cxn modelId="{FBF11BA9-8452-41A5-B22D-8F6874E3D56F}" type="presParOf" srcId="{8DF596EB-1B88-48A3-991A-21225D09CDE5}" destId="{D15AFD40-959B-4279-855F-CB54EC02DD98}" srcOrd="0" destOrd="0" presId="urn:microsoft.com/office/officeart/2005/8/layout/hierarchy1"/>
    <dgm:cxn modelId="{1100BBFB-C0CF-44D1-9C6A-F1303C00FE06}" type="presParOf" srcId="{8DF596EB-1B88-48A3-991A-21225D09CDE5}" destId="{444733BA-FF77-42AB-B6F2-6AEB7FE33620}" srcOrd="1" destOrd="0" presId="urn:microsoft.com/office/officeart/2005/8/layout/hierarchy1"/>
    <dgm:cxn modelId="{C424A9C1-F05B-435C-8286-E64726975237}" type="presParOf" srcId="{F4752930-8A87-4782-A7C7-1DFB84737F05}" destId="{052D3D8B-A980-4605-9197-9FAF1F502BE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39ACD9-8024-4107-B570-7A7C915BC02A}">
      <dsp:nvSpPr>
        <dsp:cNvPr id="0" name=""/>
        <dsp:cNvSpPr/>
      </dsp:nvSpPr>
      <dsp:spPr>
        <a:xfrm>
          <a:off x="3731329" y="2120061"/>
          <a:ext cx="91440" cy="9703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703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D45C9-CCDA-4E01-A583-4848B5576AB5}">
      <dsp:nvSpPr>
        <dsp:cNvPr id="0" name=""/>
        <dsp:cNvSpPr/>
      </dsp:nvSpPr>
      <dsp:spPr>
        <a:xfrm>
          <a:off x="2108894" y="1505"/>
          <a:ext cx="3336309" cy="2118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53199F-7824-4E87-9B45-7C8E243B4249}">
      <dsp:nvSpPr>
        <dsp:cNvPr id="0" name=""/>
        <dsp:cNvSpPr/>
      </dsp:nvSpPr>
      <dsp:spPr>
        <a:xfrm>
          <a:off x="2479595" y="353671"/>
          <a:ext cx="3336309" cy="2118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দলে আলোচনা করে খরা প্রবণ এলাকার নাম লিখতে বলবো    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2541645" y="415721"/>
        <a:ext cx="3212209" cy="1994456"/>
      </dsp:txXfrm>
    </dsp:sp>
    <dsp:sp modelId="{09B231D1-1651-476B-8B84-6072EB5C342E}">
      <dsp:nvSpPr>
        <dsp:cNvPr id="0" name=""/>
        <dsp:cNvSpPr/>
      </dsp:nvSpPr>
      <dsp:spPr>
        <a:xfrm>
          <a:off x="2108894" y="3090372"/>
          <a:ext cx="3336309" cy="2118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96EBD-B3C1-44B1-A5D8-B5C7086A2C6C}">
      <dsp:nvSpPr>
        <dsp:cNvPr id="0" name=""/>
        <dsp:cNvSpPr/>
      </dsp:nvSpPr>
      <dsp:spPr>
        <a:xfrm>
          <a:off x="2479595" y="3442538"/>
          <a:ext cx="3336309" cy="2118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/>
            <a:t> </a:t>
          </a: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দলে আলোচনা করে খরার কারণে কি কি ক্ষতি হয় তা লিখতে বলবো  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2541645" y="3504588"/>
        <a:ext cx="3212209" cy="19944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D98E6-D25E-41D9-BB0A-F1AB0A417D45}">
      <dsp:nvSpPr>
        <dsp:cNvPr id="0" name=""/>
        <dsp:cNvSpPr/>
      </dsp:nvSpPr>
      <dsp:spPr>
        <a:xfrm>
          <a:off x="4279859" y="3715653"/>
          <a:ext cx="91440" cy="6916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164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AA71C-5BC1-41CE-AB97-E0B07D8A5CC7}">
      <dsp:nvSpPr>
        <dsp:cNvPr id="0" name=""/>
        <dsp:cNvSpPr/>
      </dsp:nvSpPr>
      <dsp:spPr>
        <a:xfrm>
          <a:off x="4279859" y="1513868"/>
          <a:ext cx="91440" cy="6916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164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BAF6C-0F22-49E4-8F15-EA6727E9A17F}">
      <dsp:nvSpPr>
        <dsp:cNvPr id="0" name=""/>
        <dsp:cNvSpPr/>
      </dsp:nvSpPr>
      <dsp:spPr>
        <a:xfrm>
          <a:off x="2067392" y="3733"/>
          <a:ext cx="4516374" cy="1510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2F8589-4114-49AF-8CE8-F667B813D1C1}">
      <dsp:nvSpPr>
        <dsp:cNvPr id="0" name=""/>
        <dsp:cNvSpPr/>
      </dsp:nvSpPr>
      <dsp:spPr>
        <a:xfrm>
          <a:off x="2331633" y="254761"/>
          <a:ext cx="4516374" cy="1510135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6000" kern="1200" dirty="0" smtClean="0">
              <a:latin typeface="NikoshBAN" pitchFamily="2" charset="0"/>
              <a:cs typeface="NikoshBAN" pitchFamily="2" charset="0"/>
            </a:rPr>
            <a:t>অল্প কথায় উত্তর </a:t>
          </a:r>
          <a:endParaRPr lang="en-US" sz="4400" kern="1200" dirty="0">
            <a:latin typeface="NikoshBAN" pitchFamily="2" charset="0"/>
            <a:cs typeface="NikoshBAN" pitchFamily="2" charset="0"/>
          </a:endParaRPr>
        </a:p>
      </dsp:txBody>
      <dsp:txXfrm>
        <a:off x="2375863" y="298991"/>
        <a:ext cx="4427914" cy="1421675"/>
      </dsp:txXfrm>
    </dsp:sp>
    <dsp:sp modelId="{96F87067-DCE7-4EF0-BEEA-6401CC64FC86}">
      <dsp:nvSpPr>
        <dsp:cNvPr id="0" name=""/>
        <dsp:cNvSpPr/>
      </dsp:nvSpPr>
      <dsp:spPr>
        <a:xfrm>
          <a:off x="1469819" y="2205518"/>
          <a:ext cx="5711521" cy="1510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48CC922-4043-402B-AFBF-36D1BF5C2627}">
      <dsp:nvSpPr>
        <dsp:cNvPr id="0" name=""/>
        <dsp:cNvSpPr/>
      </dsp:nvSpPr>
      <dsp:spPr>
        <a:xfrm>
          <a:off x="1734059" y="2456546"/>
          <a:ext cx="5711521" cy="151013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latin typeface="NikoshBAN" pitchFamily="2" charset="0"/>
              <a:cs typeface="NikoshBAN" pitchFamily="2" charset="0"/>
            </a:rPr>
            <a:t>খরা কাকে বলে?  </a:t>
          </a:r>
          <a:endParaRPr lang="en-US" sz="4400" kern="1200" dirty="0">
            <a:latin typeface="NikoshBAN" pitchFamily="2" charset="0"/>
            <a:cs typeface="NikoshBAN" pitchFamily="2" charset="0"/>
          </a:endParaRPr>
        </a:p>
      </dsp:txBody>
      <dsp:txXfrm>
        <a:off x="1778289" y="2500776"/>
        <a:ext cx="5623061" cy="1421675"/>
      </dsp:txXfrm>
    </dsp:sp>
    <dsp:sp modelId="{D15AFD40-959B-4279-855F-CB54EC02DD98}">
      <dsp:nvSpPr>
        <dsp:cNvPr id="0" name=""/>
        <dsp:cNvSpPr/>
      </dsp:nvSpPr>
      <dsp:spPr>
        <a:xfrm>
          <a:off x="175074" y="4407303"/>
          <a:ext cx="8301010" cy="1510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44733BA-FF77-42AB-B6F2-6AEB7FE33620}">
      <dsp:nvSpPr>
        <dsp:cNvPr id="0" name=""/>
        <dsp:cNvSpPr/>
      </dsp:nvSpPr>
      <dsp:spPr>
        <a:xfrm>
          <a:off x="439315" y="4658331"/>
          <a:ext cx="8301010" cy="151013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latin typeface="NikoshBAN" pitchFamily="2" charset="0"/>
              <a:cs typeface="NikoshBAN" pitchFamily="2" charset="0"/>
            </a:rPr>
            <a:t> খরার সময় কি কি অসুখে ভোগে? </a:t>
          </a:r>
          <a:endParaRPr lang="en-US" sz="4400" kern="1200" dirty="0">
            <a:latin typeface="NikoshBAN" pitchFamily="2" charset="0"/>
            <a:cs typeface="NikoshBAN" pitchFamily="2" charset="0"/>
          </a:endParaRPr>
        </a:p>
      </dsp:txBody>
      <dsp:txXfrm>
        <a:off x="483545" y="4702561"/>
        <a:ext cx="8212550" cy="142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81AAA-64C7-4547-B3C5-441EFD470DAD}" type="datetimeFigureOut">
              <a:rPr lang="en-US" smtClean="0"/>
              <a:pPr/>
              <a:t>21-Apr-21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17954-A21D-4661-9A7C-A5092A9692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954-A21D-4661-9A7C-A5092A96924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954-A21D-4661-9A7C-A5092A96924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7954-A21D-4661-9A7C-A5092A96924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378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8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6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6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2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2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6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90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7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8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1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g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6294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সবাই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শুভেচ্ছা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0" y="1371600"/>
            <a:ext cx="4401054" cy="3749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154" y="152400"/>
            <a:ext cx="3435246" cy="2590800"/>
          </a:xfrm>
          <a:prstGeom prst="rect">
            <a:avLst/>
          </a:prstGeom>
          <a:ln w="38100">
            <a:solidFill>
              <a:srgbClr val="FFC000"/>
            </a:solidFill>
          </a:ln>
          <a:effectLst>
            <a:glow rad="101600">
              <a:srgbClr val="FFC000">
                <a:alpha val="60000"/>
              </a:srgbClr>
            </a:glow>
          </a:effectLst>
        </p:spPr>
      </p:pic>
      <p:pic>
        <p:nvPicPr>
          <p:cNvPr id="3" name="Picture 2" descr="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152400"/>
            <a:ext cx="3429000" cy="2590800"/>
          </a:xfrm>
          <a:prstGeom prst="rect">
            <a:avLst/>
          </a:prstGeom>
          <a:ln w="38100">
            <a:solidFill>
              <a:srgbClr val="FFC000"/>
            </a:solidFill>
          </a:ln>
          <a:effectLst>
            <a:glow rad="101600">
              <a:srgbClr val="FFC000">
                <a:alpha val="60000"/>
              </a:srgbClr>
            </a:glow>
          </a:effectLst>
        </p:spPr>
      </p:pic>
      <p:pic>
        <p:nvPicPr>
          <p:cNvPr id="4" name="Picture 3" descr="3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299" y="3962400"/>
            <a:ext cx="3467101" cy="2590800"/>
          </a:xfrm>
          <a:prstGeom prst="rect">
            <a:avLst/>
          </a:prstGeom>
          <a:ln w="38100">
            <a:solidFill>
              <a:srgbClr val="FFC000"/>
            </a:solidFill>
          </a:ln>
          <a:effectLst>
            <a:glow rad="101600">
              <a:srgbClr val="FFC000">
                <a:alpha val="60000"/>
              </a:srgbClr>
            </a:glow>
          </a:effectLst>
        </p:spPr>
      </p:pic>
      <p:pic>
        <p:nvPicPr>
          <p:cNvPr id="5" name="Picture 4" descr="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53743" y="3962400"/>
            <a:ext cx="3537857" cy="2590800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lumMod val="75000"/>
                <a:alpha val="6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0" y="2895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প্রচন্ড তাপ,শুষ্ক আবহাওয়া ও অপর্যাপ্ত বৃষ্টিপাতের কারণে খরা হয়।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3810000" cy="6477000"/>
          </a:xfrm>
          <a:prstGeom prst="rect">
            <a:avLst/>
          </a:prstGeom>
          <a:ln w="38100">
            <a:solidFill>
              <a:srgbClr val="00B050"/>
            </a:solidFill>
          </a:ln>
          <a:effectLst>
            <a:glow rad="101600">
              <a:srgbClr val="00B050">
                <a:alpha val="60000"/>
              </a:srgbClr>
            </a:glow>
          </a:effectLst>
        </p:spPr>
      </p:pic>
      <p:pic>
        <p:nvPicPr>
          <p:cNvPr id="3" name="Picture 2" descr="r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228600"/>
            <a:ext cx="4572000" cy="1905000"/>
          </a:xfrm>
          <a:prstGeom prst="rect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6">
                <a:lumMod val="75000"/>
                <a:alpha val="60000"/>
              </a:schemeClr>
            </a:glow>
          </a:effectLst>
        </p:spPr>
      </p:pic>
      <p:pic>
        <p:nvPicPr>
          <p:cNvPr id="5" name="Picture 4" descr="r3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4572000"/>
            <a:ext cx="4572000" cy="1914525"/>
          </a:xfrm>
          <a:prstGeom prst="rect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6">
                <a:lumMod val="75000"/>
                <a:alpha val="6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4572000" y="251460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খরার সময় নদী,খাল,বিল শুকিয়ে যায় ও ভূ-গর্ভস্থ পানির স্তর নিচে নেমে যায়। 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2638425" cy="2514600"/>
          </a:xfrm>
          <a:prstGeom prst="rect">
            <a:avLst/>
          </a:prstGeom>
          <a:ln w="28575">
            <a:solidFill>
              <a:srgbClr val="0070C0"/>
            </a:solidFill>
          </a:ln>
          <a:effectLst>
            <a:glow rad="101600">
              <a:schemeClr val="accent6">
                <a:lumMod val="75000"/>
                <a:alpha val="60000"/>
              </a:schemeClr>
            </a:glow>
          </a:effectLst>
        </p:spPr>
      </p:pic>
      <p:pic>
        <p:nvPicPr>
          <p:cNvPr id="3" name="Picture 2" descr="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228600"/>
            <a:ext cx="2619375" cy="2514600"/>
          </a:xfrm>
          <a:prstGeom prst="rect">
            <a:avLst/>
          </a:prstGeom>
          <a:ln w="28575">
            <a:solidFill>
              <a:srgbClr val="0070C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</p:pic>
      <p:pic>
        <p:nvPicPr>
          <p:cNvPr id="4" name="Picture 3" descr="29.jpg"/>
          <p:cNvPicPr>
            <a:picLocks noChangeAspect="1"/>
          </p:cNvPicPr>
          <p:nvPr/>
        </p:nvPicPr>
        <p:blipFill>
          <a:blip r:embed="rId4" cstate="print"/>
          <a:srcRect l="46000"/>
          <a:stretch>
            <a:fillRect/>
          </a:stretch>
        </p:blipFill>
        <p:spPr>
          <a:xfrm>
            <a:off x="3200400" y="228600"/>
            <a:ext cx="2667000" cy="2514600"/>
          </a:xfrm>
          <a:prstGeom prst="rect">
            <a:avLst/>
          </a:prstGeom>
          <a:ln w="28575">
            <a:solidFill>
              <a:srgbClr val="0070C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</p:pic>
      <p:pic>
        <p:nvPicPr>
          <p:cNvPr id="14" name="Picture 13" descr="1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4343400"/>
            <a:ext cx="3733800" cy="2362200"/>
          </a:xfrm>
          <a:prstGeom prst="rect">
            <a:avLst/>
          </a:prstGeom>
          <a:ln w="28575">
            <a:solidFill>
              <a:srgbClr val="0070C0"/>
            </a:solidFill>
          </a:ln>
          <a:effectLst>
            <a:glow rad="101600">
              <a:schemeClr val="accent6">
                <a:lumMod val="75000"/>
                <a:alpha val="60000"/>
              </a:schemeClr>
            </a:glow>
          </a:effectLst>
        </p:spPr>
      </p:pic>
      <p:pic>
        <p:nvPicPr>
          <p:cNvPr id="15" name="Picture 14" descr="1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29200" y="4343400"/>
            <a:ext cx="3857625" cy="2276475"/>
          </a:xfrm>
          <a:prstGeom prst="rect">
            <a:avLst/>
          </a:prstGeom>
          <a:ln w="28575">
            <a:solidFill>
              <a:srgbClr val="0070C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</p:pic>
      <p:sp>
        <p:nvSpPr>
          <p:cNvPr id="16" name="TextBox 15"/>
          <p:cNvSpPr txBox="1"/>
          <p:nvPr/>
        </p:nvSpPr>
        <p:spPr>
          <a:xfrm>
            <a:off x="609600" y="29718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পানির অভাবে গবাদিপশু মারা যায় ও লোকজনের </a:t>
            </a:r>
          </a:p>
          <a:p>
            <a:pPr algn="ctr"/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আয় বন্ধ হয়ে যায়।</a:t>
            </a:r>
            <a:endParaRPr lang="en-US" sz="3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152400"/>
            <a:ext cx="2743200" cy="3200400"/>
          </a:xfrm>
          <a:prstGeom prst="rect">
            <a:avLst/>
          </a:prstGeom>
          <a:ln w="28575">
            <a:solidFill>
              <a:srgbClr val="FFC0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</p:pic>
      <p:pic>
        <p:nvPicPr>
          <p:cNvPr id="10" name="Picture 9" descr="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2667000" cy="3200400"/>
          </a:xfrm>
          <a:prstGeom prst="rect">
            <a:avLst/>
          </a:prstGeom>
          <a:ln w="28575">
            <a:solidFill>
              <a:srgbClr val="FFC0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</p:pic>
      <p:pic>
        <p:nvPicPr>
          <p:cNvPr id="11" name="Picture 10" descr="2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152400"/>
            <a:ext cx="3124200" cy="3200400"/>
          </a:xfrm>
          <a:prstGeom prst="rect">
            <a:avLst/>
          </a:prstGeom>
          <a:ln w="28575">
            <a:solidFill>
              <a:srgbClr val="FFC000"/>
            </a:solidFill>
          </a:ln>
          <a:effectLst>
            <a:glow rad="101600">
              <a:schemeClr val="accent6">
                <a:lumMod val="75000"/>
                <a:alpha val="60000"/>
              </a:schemeClr>
            </a:glow>
          </a:effectLst>
        </p:spPr>
      </p:pic>
      <p:pic>
        <p:nvPicPr>
          <p:cNvPr id="15" name="Picture 14" descr="r2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1200" y="3581400"/>
            <a:ext cx="3276600" cy="3200400"/>
          </a:xfrm>
          <a:prstGeom prst="rect">
            <a:avLst/>
          </a:prstGeom>
          <a:ln w="28575">
            <a:solidFill>
              <a:srgbClr val="FFC000"/>
            </a:solidFill>
          </a:ln>
          <a:effectLst>
            <a:glow rad="101600">
              <a:schemeClr val="accent6">
                <a:lumMod val="75000"/>
                <a:alpha val="60000"/>
              </a:schemeClr>
            </a:glow>
          </a:effectLst>
        </p:spPr>
      </p:pic>
      <p:sp>
        <p:nvSpPr>
          <p:cNvPr id="16" name="TextBox 15"/>
          <p:cNvSpPr txBox="1"/>
          <p:nvPr/>
        </p:nvSpPr>
        <p:spPr>
          <a:xfrm>
            <a:off x="381000" y="3886200"/>
            <a:ext cx="495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খরার সময় পানির অভাবে মাটি খাঁ খাঁ করে মাঠে ফসল ফলাতে কষ্ট হয়।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png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0"/>
            <a:ext cx="2667000" cy="6858000"/>
          </a:xfrm>
          <a:prstGeom prst="rect">
            <a:avLst/>
          </a:prstGeom>
          <a:noFill/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56555822"/>
              </p:ext>
            </p:extLst>
          </p:nvPr>
        </p:nvGraphicFramePr>
        <p:xfrm>
          <a:off x="609600" y="838200"/>
          <a:ext cx="7924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-381000" y="-108564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কাজ</a:t>
            </a:r>
            <a:endParaRPr lang="en-US" sz="6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657600"/>
            <a:ext cx="8991600" cy="18478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76200" y="5486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2" descr="H:\Rubel Lalmonirhat\বিভিন্ন বিঃ কন্টেন্ট\bangladesh-ma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100011"/>
            <a:ext cx="8915400" cy="3557589"/>
          </a:xfrm>
          <a:prstGeom prst="rect">
            <a:avLst/>
          </a:prstGeom>
          <a:noFill/>
          <a:ln w="101600">
            <a:solidFill>
              <a:srgbClr val="FFFF00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304800" y="5562600"/>
            <a:ext cx="80772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বাংলাদেশ ও বিশ্বপরিচয় বইয়ের সঙ্গে পাঠ্যাংশ টুকু মিলিয়ে নাও  </a:t>
            </a:r>
            <a:endParaRPr lang="en-US" sz="36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28600"/>
            <a:ext cx="5943600" cy="830997"/>
          </a:xfrm>
          <a:prstGeom prst="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শুন্যস্থান পূরণ কর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105085"/>
            <a:ext cx="8686800" cy="4524315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ক.বাংলাদেশের --------------- জেলা গুলোতে খরার প্রবনতা                 বাড়িয়ে দিচ্ছে।</a:t>
            </a: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খ.জলবায়ু ------------ফলে খরা পীড়িত অঞ্চল তপ্ত হয়ে উঠে।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গ.খরার সময় তেমন --------থাকে না।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533400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143000" y="381000"/>
            <a:ext cx="381000" cy="533400"/>
          </a:xfrm>
          <a:prstGeom prst="rightArrow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6897469"/>
            <a:ext cx="1828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উত্তরাঞ্চলের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4572000" y="6860738"/>
            <a:ext cx="17508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পরিবর্তনের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1181095" y="6897469"/>
            <a:ext cx="9525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কাজ </a:t>
            </a:r>
            <a:endParaRPr lang="en-US" sz="3600" dirty="0"/>
          </a:p>
        </p:txBody>
      </p:sp>
      <p:sp>
        <p:nvSpPr>
          <p:cNvPr id="15" name="Down Arrow 14"/>
          <p:cNvSpPr/>
          <p:nvPr/>
        </p:nvSpPr>
        <p:spPr>
          <a:xfrm>
            <a:off x="4114800" y="1143000"/>
            <a:ext cx="762000" cy="83820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00834 -0.6416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-3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6 L -0.30399 -0.3807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0" y="-1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22222E-6 L 0.22708 -0.2416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2" grpId="0"/>
      <p:bldP spid="12" grpId="1"/>
      <p:bldP spid="13" grpId="0"/>
      <p:bldP spid="13" grpId="1"/>
      <p:bldP spid="14" grpId="0"/>
      <p:bldP spid="14" grpId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" y="228600"/>
          <a:ext cx="89154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3BAF6C-0F22-49E4-8F15-EA6727E9A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D33BAF6C-0F22-49E4-8F15-EA6727E9A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D33BAF6C-0F22-49E4-8F15-EA6727E9A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D33BAF6C-0F22-49E4-8F15-EA6727E9A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graphicEl>
                                              <a:dgm id="{D33BAF6C-0F22-49E4-8F15-EA6727E9A1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2F8589-4114-49AF-8CE8-F667B813D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6F2F8589-4114-49AF-8CE8-F667B813D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6F2F8589-4114-49AF-8CE8-F667B813D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6F2F8589-4114-49AF-8CE8-F667B813D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graphicEl>
                                              <a:dgm id="{6F2F8589-4114-49AF-8CE8-F667B813D1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BAA71C-5BC1-41CE-AB97-E0B07D8A5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16BAA71C-5BC1-41CE-AB97-E0B07D8A5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16BAA71C-5BC1-41CE-AB97-E0B07D8A5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16BAA71C-5BC1-41CE-AB97-E0B07D8A5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16BAA71C-5BC1-41CE-AB97-E0B07D8A5C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F87067-DCE7-4EF0-BEEA-6401CC64FC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96F87067-DCE7-4EF0-BEEA-6401CC64FC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96F87067-DCE7-4EF0-BEEA-6401CC64FC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96F87067-DCE7-4EF0-BEEA-6401CC64FC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graphicEl>
                                              <a:dgm id="{96F87067-DCE7-4EF0-BEEA-6401CC64FC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8CC922-4043-402B-AFBF-36D1BF5C2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748CC922-4043-402B-AFBF-36D1BF5C2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graphicEl>
                                              <a:dgm id="{748CC922-4043-402B-AFBF-36D1BF5C2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748CC922-4043-402B-AFBF-36D1BF5C2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748CC922-4043-402B-AFBF-36D1BF5C26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4D98E6-D25E-41D9-BB0A-F1AB0A417D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2C4D98E6-D25E-41D9-BB0A-F1AB0A417D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2C4D98E6-D25E-41D9-BB0A-F1AB0A417D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2C4D98E6-D25E-41D9-BB0A-F1AB0A417D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2C4D98E6-D25E-41D9-BB0A-F1AB0A417D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5AFD40-959B-4279-855F-CB54EC02D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D15AFD40-959B-4279-855F-CB54EC02D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D15AFD40-959B-4279-855F-CB54EC02D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graphicEl>
                                              <a:dgm id="{D15AFD40-959B-4279-855F-CB54EC02D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graphicEl>
                                              <a:dgm id="{D15AFD40-959B-4279-855F-CB54EC02DD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4733BA-FF77-42AB-B6F2-6AEB7FE336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444733BA-FF77-42AB-B6F2-6AEB7FE336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graphicEl>
                                              <a:dgm id="{444733BA-FF77-42AB-B6F2-6AEB7FE336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graphicEl>
                                              <a:dgm id="{444733BA-FF77-42AB-B6F2-6AEB7FE336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444733BA-FF77-42AB-B6F2-6AEB7FE336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44959"/>
            <a:ext cx="4495800" cy="769441"/>
          </a:xfrm>
          <a:prstGeom prst="rect">
            <a:avLst/>
          </a:prstGeom>
          <a:solidFill>
            <a:srgbClr val="FF3399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1295400"/>
            <a:ext cx="4495800" cy="769441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সঠিক উত্তরে টিক চিহ্ন (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∙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)দাও 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908280"/>
            <a:ext cx="8534400" cy="507831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ক. শুষ্ক ও অপর্যাপ্ত বৃষ্টিপাতের কারণে কী হয়?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(১)বন্যা (২) খরা (৩) নদীভাঙ্গন  (৪) ভূমিকম্প </a:t>
            </a:r>
          </a:p>
          <a:p>
            <a:pPr marL="742950" indent="-742950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খ.কীসের অভাবে খরা হয়? </a:t>
            </a:r>
          </a:p>
          <a:p>
            <a:pPr marL="742950" indent="-742950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(১) পানি  (২) বাতাস  (৩) গবাদিপশু (৪)ফসল  </a:t>
            </a:r>
          </a:p>
          <a:p>
            <a:pPr marL="742950" indent="-742950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গ. কোন এলাকায়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রা প্রবণতা বেশি?</a:t>
            </a:r>
          </a:p>
          <a:p>
            <a:pPr marL="742950" indent="-742950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(১) ঢাকা (২) রংপুর (৩)খুলনা  (৪) সিলেট  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038600" y="914400"/>
            <a:ext cx="762000" cy="304800"/>
          </a:xfrm>
          <a:prstGeom prst="down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114800" y="2133600"/>
            <a:ext cx="762000" cy="685800"/>
          </a:xfrm>
          <a:prstGeom prst="down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10200" y="1143000"/>
            <a:ext cx="838200" cy="101566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1143000"/>
            <a:ext cx="838200" cy="101566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10200" y="1143000"/>
            <a:ext cx="838200" cy="101566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5400" y="1295400"/>
            <a:ext cx="533400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১.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905000" y="1447800"/>
            <a:ext cx="304800" cy="381000"/>
          </a:xfrm>
          <a:prstGeom prst="rightArrow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-0.4125 0.3259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00" y="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-7.40741E-7 L -0.5375 0.4925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00" y="2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-0.3875 0.63704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00" y="3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7" grpId="1"/>
      <p:bldP spid="8" grpId="0"/>
      <p:bldP spid="8" grpId="1"/>
      <p:bldP spid="9" grpId="0"/>
      <p:bldP spid="9" grpId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50" y="2586037"/>
            <a:ext cx="5868685" cy="36576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সবাইকে</a:t>
            </a:r>
            <a:r>
              <a:rPr lang="en-US" dirty="0" smtClean="0"/>
              <a:t> </a:t>
            </a:r>
            <a:r>
              <a:rPr lang="en-US" dirty="0" err="1" smtClean="0"/>
              <a:t>ধন্যবাদ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7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ln w="7620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NikoshBAN" pitchFamily="2" charset="0"/>
                <a:ea typeface="+mj-ea"/>
                <a:cs typeface="NikoshBAN" pitchFamily="2" charset="0"/>
              </a:rPr>
              <a:t>শিক্ষক</a:t>
            </a:r>
            <a:r>
              <a:rPr lang="en-US" sz="44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B050"/>
                </a:solidFill>
              </a:rPr>
              <a:t>সংগীতা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বিশ্বাস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সহ:শি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err="1">
                <a:solidFill>
                  <a:srgbClr val="00B050"/>
                </a:solidFill>
              </a:rPr>
              <a:t>মাওলানাবাদ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সরকারি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প্রা:বি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err="1">
                <a:solidFill>
                  <a:srgbClr val="00B050"/>
                </a:solidFill>
              </a:rPr>
              <a:t>ঝিনাইদহ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সদর,ঝিনাইদহ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89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ector_of_spring_fresh_flower_frame_set_5230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9000" y="438493"/>
            <a:ext cx="396240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পাঠপরিচিতি </a:t>
            </a:r>
            <a:endParaRPr lang="en-US" sz="3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1785878"/>
            <a:ext cx="6858000" cy="175432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শ্রেণিঃ পঞ্চম </a:t>
            </a:r>
          </a:p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 বাংলাদেশ ও বিশ্বপরিচয়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অধ্যায়-৬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733800" y="1371600"/>
            <a:ext cx="3429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mboo_Frame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657600" y="7620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4265474"/>
            <a:ext cx="449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বাংলাদেশের দুর্যোগ প্রবন 	   অঞ্চল ও সেখানে সৃষ্ট সমস্যা সম্পর্কে 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পারবে।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1600" y="2811959"/>
            <a:ext cx="1600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১০.১.৬. </a:t>
            </a:r>
            <a:endParaRPr lang="en-US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562600" y="3505200"/>
            <a:ext cx="609600" cy="762000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0" name="Down Arrow 9"/>
          <p:cNvSpPr/>
          <p:nvPr/>
        </p:nvSpPr>
        <p:spPr>
          <a:xfrm>
            <a:off x="5486400" y="2133600"/>
            <a:ext cx="609600" cy="762000"/>
          </a:xfrm>
          <a:prstGeom prst="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" grpId="1" build="allAtOnce"/>
      <p:bldP spid="5" grpId="0"/>
      <p:bldP spid="8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.jpg"/>
          <p:cNvPicPr>
            <a:picLocks noChangeAspect="1"/>
          </p:cNvPicPr>
          <p:nvPr/>
        </p:nvPicPr>
        <p:blipFill>
          <a:blip r:embed="rId2" cstate="print"/>
          <a:srcRect r="1786"/>
          <a:stretch>
            <a:fillRect/>
          </a:stretch>
        </p:blipFill>
        <p:spPr>
          <a:xfrm>
            <a:off x="152400" y="1"/>
            <a:ext cx="4191000" cy="6857999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1981200" y="76201"/>
            <a:ext cx="23622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বাংলাদেশ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990601"/>
            <a:ext cx="1524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উত্তর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3048001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পুর্ব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353581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পশ্চিম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5791201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দক্ষিন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504405" y="2056607"/>
            <a:ext cx="13716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90600" y="617220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বঙ্গোপসাগর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r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228601"/>
            <a:ext cx="4419600" cy="6477000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19" name="Freeform 18"/>
          <p:cNvSpPr/>
          <p:nvPr/>
        </p:nvSpPr>
        <p:spPr>
          <a:xfrm rot="537728">
            <a:off x="5609912" y="1032053"/>
            <a:ext cx="583384" cy="653143"/>
          </a:xfrm>
          <a:custGeom>
            <a:avLst/>
            <a:gdLst>
              <a:gd name="connsiteX0" fmla="*/ 270692 w 583384"/>
              <a:gd name="connsiteY0" fmla="*/ 0 h 653143"/>
              <a:gd name="connsiteX1" fmla="*/ 328749 w 583384"/>
              <a:gd name="connsiteY1" fmla="*/ 87086 h 653143"/>
              <a:gd name="connsiteX2" fmla="*/ 415834 w 583384"/>
              <a:gd name="connsiteY2" fmla="*/ 116115 h 653143"/>
              <a:gd name="connsiteX3" fmla="*/ 459377 w 583384"/>
              <a:gd name="connsiteY3" fmla="*/ 130629 h 653143"/>
              <a:gd name="connsiteX4" fmla="*/ 560977 w 583384"/>
              <a:gd name="connsiteY4" fmla="*/ 232229 h 653143"/>
              <a:gd name="connsiteX5" fmla="*/ 502920 w 583384"/>
              <a:gd name="connsiteY5" fmla="*/ 377372 h 653143"/>
              <a:gd name="connsiteX6" fmla="*/ 459377 w 583384"/>
              <a:gd name="connsiteY6" fmla="*/ 348343 h 653143"/>
              <a:gd name="connsiteX7" fmla="*/ 473892 w 583384"/>
              <a:gd name="connsiteY7" fmla="*/ 406400 h 653143"/>
              <a:gd name="connsiteX8" fmla="*/ 473892 w 583384"/>
              <a:gd name="connsiteY8" fmla="*/ 493486 h 653143"/>
              <a:gd name="connsiteX9" fmla="*/ 415834 w 583384"/>
              <a:gd name="connsiteY9" fmla="*/ 508000 h 653143"/>
              <a:gd name="connsiteX10" fmla="*/ 386806 w 583384"/>
              <a:gd name="connsiteY10" fmla="*/ 551543 h 653143"/>
              <a:gd name="connsiteX11" fmla="*/ 401320 w 583384"/>
              <a:gd name="connsiteY11" fmla="*/ 595086 h 653143"/>
              <a:gd name="connsiteX12" fmla="*/ 386806 w 583384"/>
              <a:gd name="connsiteY12" fmla="*/ 653143 h 653143"/>
              <a:gd name="connsiteX13" fmla="*/ 285206 w 583384"/>
              <a:gd name="connsiteY13" fmla="*/ 609600 h 653143"/>
              <a:gd name="connsiteX14" fmla="*/ 270692 w 583384"/>
              <a:gd name="connsiteY14" fmla="*/ 566058 h 653143"/>
              <a:gd name="connsiteX15" fmla="*/ 183606 w 583384"/>
              <a:gd name="connsiteY15" fmla="*/ 478972 h 653143"/>
              <a:gd name="connsiteX16" fmla="*/ 154577 w 583384"/>
              <a:gd name="connsiteY16" fmla="*/ 435429 h 653143"/>
              <a:gd name="connsiteX17" fmla="*/ 125549 w 583384"/>
              <a:gd name="connsiteY17" fmla="*/ 348343 h 653143"/>
              <a:gd name="connsiteX18" fmla="*/ 9434 w 583384"/>
              <a:gd name="connsiteY18" fmla="*/ 217715 h 653143"/>
              <a:gd name="connsiteX19" fmla="*/ 67492 w 583384"/>
              <a:gd name="connsiteY19" fmla="*/ 116115 h 653143"/>
              <a:gd name="connsiteX20" fmla="*/ 111034 w 583384"/>
              <a:gd name="connsiteY20" fmla="*/ 130629 h 653143"/>
              <a:gd name="connsiteX21" fmla="*/ 198120 w 583384"/>
              <a:gd name="connsiteY21" fmla="*/ 116115 h 653143"/>
              <a:gd name="connsiteX22" fmla="*/ 212634 w 583384"/>
              <a:gd name="connsiteY22" fmla="*/ 43543 h 653143"/>
              <a:gd name="connsiteX23" fmla="*/ 314234 w 583384"/>
              <a:gd name="connsiteY23" fmla="*/ 29029 h 65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83384" h="653143">
                <a:moveTo>
                  <a:pt x="270692" y="0"/>
                </a:moveTo>
                <a:cubicBezTo>
                  <a:pt x="290044" y="29029"/>
                  <a:pt x="295651" y="76053"/>
                  <a:pt x="328749" y="87086"/>
                </a:cubicBezTo>
                <a:lnTo>
                  <a:pt x="415834" y="116115"/>
                </a:lnTo>
                <a:lnTo>
                  <a:pt x="459377" y="130629"/>
                </a:lnTo>
                <a:cubicBezTo>
                  <a:pt x="559193" y="197173"/>
                  <a:pt x="535431" y="155588"/>
                  <a:pt x="560977" y="232229"/>
                </a:cubicBezTo>
                <a:cubicBezTo>
                  <a:pt x="558066" y="258426"/>
                  <a:pt x="583384" y="390783"/>
                  <a:pt x="502920" y="377372"/>
                </a:cubicBezTo>
                <a:cubicBezTo>
                  <a:pt x="485713" y="374504"/>
                  <a:pt x="473891" y="358019"/>
                  <a:pt x="459377" y="348343"/>
                </a:cubicBezTo>
                <a:cubicBezTo>
                  <a:pt x="464215" y="367695"/>
                  <a:pt x="468412" y="387220"/>
                  <a:pt x="473892" y="406400"/>
                </a:cubicBezTo>
                <a:cubicBezTo>
                  <a:pt x="481093" y="431602"/>
                  <a:pt x="505395" y="468284"/>
                  <a:pt x="473892" y="493486"/>
                </a:cubicBezTo>
                <a:cubicBezTo>
                  <a:pt x="458315" y="505947"/>
                  <a:pt x="435187" y="503162"/>
                  <a:pt x="415834" y="508000"/>
                </a:cubicBezTo>
                <a:cubicBezTo>
                  <a:pt x="406158" y="522514"/>
                  <a:pt x="389674" y="534336"/>
                  <a:pt x="386806" y="551543"/>
                </a:cubicBezTo>
                <a:cubicBezTo>
                  <a:pt x="384291" y="566634"/>
                  <a:pt x="401320" y="579787"/>
                  <a:pt x="401320" y="595086"/>
                </a:cubicBezTo>
                <a:cubicBezTo>
                  <a:pt x="401320" y="615034"/>
                  <a:pt x="391644" y="633791"/>
                  <a:pt x="386806" y="653143"/>
                </a:cubicBezTo>
                <a:cubicBezTo>
                  <a:pt x="351942" y="644427"/>
                  <a:pt x="310265" y="640924"/>
                  <a:pt x="285206" y="609600"/>
                </a:cubicBezTo>
                <a:cubicBezTo>
                  <a:pt x="275649" y="597653"/>
                  <a:pt x="280085" y="578134"/>
                  <a:pt x="270692" y="566058"/>
                </a:cubicBezTo>
                <a:cubicBezTo>
                  <a:pt x="245488" y="533653"/>
                  <a:pt x="206378" y="513130"/>
                  <a:pt x="183606" y="478972"/>
                </a:cubicBezTo>
                <a:lnTo>
                  <a:pt x="154577" y="435429"/>
                </a:lnTo>
                <a:cubicBezTo>
                  <a:pt x="144901" y="406400"/>
                  <a:pt x="147186" y="369980"/>
                  <a:pt x="125549" y="348343"/>
                </a:cubicBezTo>
                <a:cubicBezTo>
                  <a:pt x="26128" y="248923"/>
                  <a:pt x="61235" y="295416"/>
                  <a:pt x="9434" y="217715"/>
                </a:cubicBezTo>
                <a:cubicBezTo>
                  <a:pt x="18827" y="161357"/>
                  <a:pt x="0" y="116115"/>
                  <a:pt x="67492" y="116115"/>
                </a:cubicBezTo>
                <a:cubicBezTo>
                  <a:pt x="82791" y="116115"/>
                  <a:pt x="96520" y="125791"/>
                  <a:pt x="111034" y="130629"/>
                </a:cubicBezTo>
                <a:cubicBezTo>
                  <a:pt x="140063" y="125791"/>
                  <a:pt x="175776" y="135267"/>
                  <a:pt x="198120" y="116115"/>
                </a:cubicBezTo>
                <a:cubicBezTo>
                  <a:pt x="216851" y="100060"/>
                  <a:pt x="198950" y="64069"/>
                  <a:pt x="212634" y="43543"/>
                </a:cubicBezTo>
                <a:cubicBezTo>
                  <a:pt x="226390" y="22909"/>
                  <a:pt x="301779" y="29029"/>
                  <a:pt x="314234" y="29029"/>
                </a:cubicBezTo>
              </a:path>
            </a:pathLst>
          </a:custGeom>
          <a:solidFill>
            <a:schemeClr val="accent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105400" y="914400"/>
            <a:ext cx="893132" cy="845156"/>
          </a:xfrm>
          <a:custGeom>
            <a:avLst/>
            <a:gdLst>
              <a:gd name="connsiteX0" fmla="*/ 508000 w 893132"/>
              <a:gd name="connsiteY0" fmla="*/ 333829 h 845156"/>
              <a:gd name="connsiteX1" fmla="*/ 391886 w 893132"/>
              <a:gd name="connsiteY1" fmla="*/ 275772 h 845156"/>
              <a:gd name="connsiteX2" fmla="*/ 362858 w 893132"/>
              <a:gd name="connsiteY2" fmla="*/ 232229 h 845156"/>
              <a:gd name="connsiteX3" fmla="*/ 348343 w 893132"/>
              <a:gd name="connsiteY3" fmla="*/ 87086 h 845156"/>
              <a:gd name="connsiteX4" fmla="*/ 304800 w 893132"/>
              <a:gd name="connsiteY4" fmla="*/ 58057 h 845156"/>
              <a:gd name="connsiteX5" fmla="*/ 203200 w 893132"/>
              <a:gd name="connsiteY5" fmla="*/ 0 h 845156"/>
              <a:gd name="connsiteX6" fmla="*/ 116115 w 893132"/>
              <a:gd name="connsiteY6" fmla="*/ 87086 h 845156"/>
              <a:gd name="connsiteX7" fmla="*/ 101600 w 893132"/>
              <a:gd name="connsiteY7" fmla="*/ 174172 h 845156"/>
              <a:gd name="connsiteX8" fmla="*/ 14515 w 893132"/>
              <a:gd name="connsiteY8" fmla="*/ 217714 h 845156"/>
              <a:gd name="connsiteX9" fmla="*/ 0 w 893132"/>
              <a:gd name="connsiteY9" fmla="*/ 261257 h 845156"/>
              <a:gd name="connsiteX10" fmla="*/ 14515 w 893132"/>
              <a:gd name="connsiteY10" fmla="*/ 319314 h 845156"/>
              <a:gd name="connsiteX11" fmla="*/ 58058 w 893132"/>
              <a:gd name="connsiteY11" fmla="*/ 406400 h 845156"/>
              <a:gd name="connsiteX12" fmla="*/ 101600 w 893132"/>
              <a:gd name="connsiteY12" fmla="*/ 493486 h 845156"/>
              <a:gd name="connsiteX13" fmla="*/ 159658 w 893132"/>
              <a:gd name="connsiteY13" fmla="*/ 566057 h 845156"/>
              <a:gd name="connsiteX14" fmla="*/ 246743 w 893132"/>
              <a:gd name="connsiteY14" fmla="*/ 595086 h 845156"/>
              <a:gd name="connsiteX15" fmla="*/ 290286 w 893132"/>
              <a:gd name="connsiteY15" fmla="*/ 609600 h 845156"/>
              <a:gd name="connsiteX16" fmla="*/ 333829 w 893132"/>
              <a:gd name="connsiteY16" fmla="*/ 595086 h 845156"/>
              <a:gd name="connsiteX17" fmla="*/ 391886 w 893132"/>
              <a:gd name="connsiteY17" fmla="*/ 580572 h 845156"/>
              <a:gd name="connsiteX18" fmla="*/ 449943 w 893132"/>
              <a:gd name="connsiteY18" fmla="*/ 711200 h 845156"/>
              <a:gd name="connsiteX19" fmla="*/ 493486 w 893132"/>
              <a:gd name="connsiteY19" fmla="*/ 754743 h 845156"/>
              <a:gd name="connsiteX20" fmla="*/ 537029 w 893132"/>
              <a:gd name="connsiteY20" fmla="*/ 769257 h 845156"/>
              <a:gd name="connsiteX21" fmla="*/ 653143 w 893132"/>
              <a:gd name="connsiteY21" fmla="*/ 798286 h 845156"/>
              <a:gd name="connsiteX22" fmla="*/ 812800 w 893132"/>
              <a:gd name="connsiteY22" fmla="*/ 841829 h 845156"/>
              <a:gd name="connsiteX23" fmla="*/ 870858 w 893132"/>
              <a:gd name="connsiteY23" fmla="*/ 827314 h 845156"/>
              <a:gd name="connsiteX24" fmla="*/ 783772 w 893132"/>
              <a:gd name="connsiteY24" fmla="*/ 769257 h 845156"/>
              <a:gd name="connsiteX25" fmla="*/ 740229 w 893132"/>
              <a:gd name="connsiteY25" fmla="*/ 740229 h 845156"/>
              <a:gd name="connsiteX26" fmla="*/ 711200 w 893132"/>
              <a:gd name="connsiteY26" fmla="*/ 653143 h 845156"/>
              <a:gd name="connsiteX27" fmla="*/ 696686 w 893132"/>
              <a:gd name="connsiteY27" fmla="*/ 609600 h 845156"/>
              <a:gd name="connsiteX28" fmla="*/ 638629 w 893132"/>
              <a:gd name="connsiteY28" fmla="*/ 522514 h 845156"/>
              <a:gd name="connsiteX29" fmla="*/ 580572 w 893132"/>
              <a:gd name="connsiteY29" fmla="*/ 435429 h 845156"/>
              <a:gd name="connsiteX30" fmla="*/ 508000 w 893132"/>
              <a:gd name="connsiteY30" fmla="*/ 333829 h 845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893132" h="845156">
                <a:moveTo>
                  <a:pt x="508000" y="333829"/>
                </a:moveTo>
                <a:cubicBezTo>
                  <a:pt x="476553" y="307220"/>
                  <a:pt x="522409" y="333782"/>
                  <a:pt x="391886" y="275772"/>
                </a:cubicBezTo>
                <a:cubicBezTo>
                  <a:pt x="375946" y="268687"/>
                  <a:pt x="372534" y="246743"/>
                  <a:pt x="362858" y="232229"/>
                </a:cubicBezTo>
                <a:cubicBezTo>
                  <a:pt x="358020" y="183848"/>
                  <a:pt x="363719" y="133213"/>
                  <a:pt x="348343" y="87086"/>
                </a:cubicBezTo>
                <a:cubicBezTo>
                  <a:pt x="342827" y="70537"/>
                  <a:pt x="318995" y="68196"/>
                  <a:pt x="304800" y="58057"/>
                </a:cubicBezTo>
                <a:cubicBezTo>
                  <a:pt x="227914" y="3138"/>
                  <a:pt x="273860" y="23553"/>
                  <a:pt x="203200" y="0"/>
                </a:cubicBezTo>
                <a:cubicBezTo>
                  <a:pt x="174172" y="29029"/>
                  <a:pt x="122864" y="46592"/>
                  <a:pt x="116115" y="87086"/>
                </a:cubicBezTo>
                <a:cubicBezTo>
                  <a:pt x="111277" y="116115"/>
                  <a:pt x="114761" y="147850"/>
                  <a:pt x="101600" y="174172"/>
                </a:cubicBezTo>
                <a:cubicBezTo>
                  <a:pt x="90345" y="196681"/>
                  <a:pt x="35123" y="210845"/>
                  <a:pt x="14515" y="217714"/>
                </a:cubicBezTo>
                <a:cubicBezTo>
                  <a:pt x="9677" y="232228"/>
                  <a:pt x="0" y="245957"/>
                  <a:pt x="0" y="261257"/>
                </a:cubicBezTo>
                <a:cubicBezTo>
                  <a:pt x="0" y="281205"/>
                  <a:pt x="9035" y="300134"/>
                  <a:pt x="14515" y="319314"/>
                </a:cubicBezTo>
                <a:cubicBezTo>
                  <a:pt x="29539" y="371896"/>
                  <a:pt x="26251" y="358689"/>
                  <a:pt x="58058" y="406400"/>
                </a:cubicBezTo>
                <a:cubicBezTo>
                  <a:pt x="94537" y="515840"/>
                  <a:pt x="45331" y="380948"/>
                  <a:pt x="101600" y="493486"/>
                </a:cubicBezTo>
                <a:cubicBezTo>
                  <a:pt x="127457" y="545200"/>
                  <a:pt x="96743" y="538095"/>
                  <a:pt x="159658" y="566057"/>
                </a:cubicBezTo>
                <a:cubicBezTo>
                  <a:pt x="187619" y="578484"/>
                  <a:pt x="217715" y="585410"/>
                  <a:pt x="246743" y="595086"/>
                </a:cubicBezTo>
                <a:lnTo>
                  <a:pt x="290286" y="609600"/>
                </a:lnTo>
                <a:cubicBezTo>
                  <a:pt x="304800" y="604762"/>
                  <a:pt x="323011" y="605904"/>
                  <a:pt x="333829" y="595086"/>
                </a:cubicBezTo>
                <a:cubicBezTo>
                  <a:pt x="377896" y="551019"/>
                  <a:pt x="308207" y="524785"/>
                  <a:pt x="391886" y="580572"/>
                </a:cubicBezTo>
                <a:cubicBezTo>
                  <a:pt x="412981" y="643856"/>
                  <a:pt x="411610" y="665200"/>
                  <a:pt x="449943" y="711200"/>
                </a:cubicBezTo>
                <a:cubicBezTo>
                  <a:pt x="463084" y="726969"/>
                  <a:pt x="476407" y="743357"/>
                  <a:pt x="493486" y="754743"/>
                </a:cubicBezTo>
                <a:cubicBezTo>
                  <a:pt x="506216" y="763230"/>
                  <a:pt x="522269" y="765231"/>
                  <a:pt x="537029" y="769257"/>
                </a:cubicBezTo>
                <a:cubicBezTo>
                  <a:pt x="575519" y="779754"/>
                  <a:pt x="615294" y="785670"/>
                  <a:pt x="653143" y="798286"/>
                </a:cubicBezTo>
                <a:cubicBezTo>
                  <a:pt x="763633" y="835115"/>
                  <a:pt x="710224" y="821313"/>
                  <a:pt x="812800" y="841829"/>
                </a:cubicBezTo>
                <a:cubicBezTo>
                  <a:pt x="832153" y="836991"/>
                  <a:pt x="861937" y="845156"/>
                  <a:pt x="870858" y="827314"/>
                </a:cubicBezTo>
                <a:cubicBezTo>
                  <a:pt x="893132" y="782767"/>
                  <a:pt x="787431" y="770172"/>
                  <a:pt x="783772" y="769257"/>
                </a:cubicBezTo>
                <a:cubicBezTo>
                  <a:pt x="769258" y="759581"/>
                  <a:pt x="749474" y="755021"/>
                  <a:pt x="740229" y="740229"/>
                </a:cubicBezTo>
                <a:cubicBezTo>
                  <a:pt x="724011" y="714281"/>
                  <a:pt x="720876" y="682172"/>
                  <a:pt x="711200" y="653143"/>
                </a:cubicBezTo>
                <a:cubicBezTo>
                  <a:pt x="706362" y="638629"/>
                  <a:pt x="705173" y="622330"/>
                  <a:pt x="696686" y="609600"/>
                </a:cubicBezTo>
                <a:lnTo>
                  <a:pt x="638629" y="522514"/>
                </a:lnTo>
                <a:cubicBezTo>
                  <a:pt x="610871" y="439240"/>
                  <a:pt x="643993" y="516971"/>
                  <a:pt x="580572" y="435429"/>
                </a:cubicBezTo>
                <a:cubicBezTo>
                  <a:pt x="465688" y="287721"/>
                  <a:pt x="539447" y="360438"/>
                  <a:pt x="508000" y="333829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638800" y="1966585"/>
            <a:ext cx="686720" cy="533501"/>
          </a:xfrm>
          <a:custGeom>
            <a:avLst/>
            <a:gdLst>
              <a:gd name="connsiteX0" fmla="*/ 309262 w 686720"/>
              <a:gd name="connsiteY0" fmla="*/ 0 h 595086"/>
              <a:gd name="connsiteX1" fmla="*/ 338291 w 686720"/>
              <a:gd name="connsiteY1" fmla="*/ 43543 h 595086"/>
              <a:gd name="connsiteX2" fmla="*/ 381833 w 686720"/>
              <a:gd name="connsiteY2" fmla="*/ 58058 h 595086"/>
              <a:gd name="connsiteX3" fmla="*/ 541491 w 686720"/>
              <a:gd name="connsiteY3" fmla="*/ 101600 h 595086"/>
              <a:gd name="connsiteX4" fmla="*/ 585033 w 686720"/>
              <a:gd name="connsiteY4" fmla="*/ 116115 h 595086"/>
              <a:gd name="connsiteX5" fmla="*/ 657605 w 686720"/>
              <a:gd name="connsiteY5" fmla="*/ 130629 h 595086"/>
              <a:gd name="connsiteX6" fmla="*/ 686633 w 686720"/>
              <a:gd name="connsiteY6" fmla="*/ 304800 h 595086"/>
              <a:gd name="connsiteX7" fmla="*/ 672119 w 686720"/>
              <a:gd name="connsiteY7" fmla="*/ 391886 h 595086"/>
              <a:gd name="connsiteX8" fmla="*/ 628576 w 686720"/>
              <a:gd name="connsiteY8" fmla="*/ 406400 h 595086"/>
              <a:gd name="connsiteX9" fmla="*/ 570519 w 686720"/>
              <a:gd name="connsiteY9" fmla="*/ 420915 h 595086"/>
              <a:gd name="connsiteX10" fmla="*/ 541491 w 686720"/>
              <a:gd name="connsiteY10" fmla="*/ 464458 h 595086"/>
              <a:gd name="connsiteX11" fmla="*/ 585033 w 686720"/>
              <a:gd name="connsiteY11" fmla="*/ 566058 h 595086"/>
              <a:gd name="connsiteX12" fmla="*/ 526976 w 686720"/>
              <a:gd name="connsiteY12" fmla="*/ 580572 h 595086"/>
              <a:gd name="connsiteX13" fmla="*/ 483433 w 686720"/>
              <a:gd name="connsiteY13" fmla="*/ 595086 h 595086"/>
              <a:gd name="connsiteX14" fmla="*/ 338291 w 686720"/>
              <a:gd name="connsiteY14" fmla="*/ 580572 h 595086"/>
              <a:gd name="connsiteX15" fmla="*/ 294748 w 686720"/>
              <a:gd name="connsiteY15" fmla="*/ 551543 h 595086"/>
              <a:gd name="connsiteX16" fmla="*/ 280233 w 686720"/>
              <a:gd name="connsiteY16" fmla="*/ 508000 h 595086"/>
              <a:gd name="connsiteX17" fmla="*/ 135091 w 686720"/>
              <a:gd name="connsiteY17" fmla="*/ 464458 h 595086"/>
              <a:gd name="connsiteX18" fmla="*/ 106062 w 686720"/>
              <a:gd name="connsiteY18" fmla="*/ 377372 h 595086"/>
              <a:gd name="connsiteX19" fmla="*/ 18976 w 686720"/>
              <a:gd name="connsiteY19" fmla="*/ 348343 h 595086"/>
              <a:gd name="connsiteX20" fmla="*/ 4462 w 686720"/>
              <a:gd name="connsiteY20" fmla="*/ 391886 h 595086"/>
              <a:gd name="connsiteX21" fmla="*/ 18976 w 686720"/>
              <a:gd name="connsiteY21" fmla="*/ 290286 h 595086"/>
              <a:gd name="connsiteX22" fmla="*/ 62519 w 686720"/>
              <a:gd name="connsiteY22" fmla="*/ 304800 h 595086"/>
              <a:gd name="connsiteX23" fmla="*/ 106062 w 686720"/>
              <a:gd name="connsiteY23" fmla="*/ 290286 h 595086"/>
              <a:gd name="connsiteX24" fmla="*/ 120576 w 686720"/>
              <a:gd name="connsiteY24" fmla="*/ 246743 h 595086"/>
              <a:gd name="connsiteX25" fmla="*/ 149605 w 686720"/>
              <a:gd name="connsiteY25" fmla="*/ 203200 h 595086"/>
              <a:gd name="connsiteX26" fmla="*/ 251205 w 686720"/>
              <a:gd name="connsiteY26" fmla="*/ 217715 h 595086"/>
              <a:gd name="connsiteX27" fmla="*/ 265719 w 686720"/>
              <a:gd name="connsiteY27" fmla="*/ 174172 h 595086"/>
              <a:gd name="connsiteX28" fmla="*/ 280233 w 686720"/>
              <a:gd name="connsiteY28" fmla="*/ 87086 h 595086"/>
              <a:gd name="connsiteX29" fmla="*/ 323776 w 686720"/>
              <a:gd name="connsiteY29" fmla="*/ 43543 h 595086"/>
              <a:gd name="connsiteX30" fmla="*/ 309262 w 686720"/>
              <a:gd name="connsiteY30" fmla="*/ 0 h 59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86720" h="595086">
                <a:moveTo>
                  <a:pt x="309262" y="0"/>
                </a:moveTo>
                <a:cubicBezTo>
                  <a:pt x="311681" y="0"/>
                  <a:pt x="324670" y="32646"/>
                  <a:pt x="338291" y="43543"/>
                </a:cubicBezTo>
                <a:cubicBezTo>
                  <a:pt x="350238" y="53100"/>
                  <a:pt x="368149" y="51216"/>
                  <a:pt x="381833" y="58058"/>
                </a:cubicBezTo>
                <a:cubicBezTo>
                  <a:pt x="491603" y="112944"/>
                  <a:pt x="332550" y="75483"/>
                  <a:pt x="541491" y="101600"/>
                </a:cubicBezTo>
                <a:cubicBezTo>
                  <a:pt x="556005" y="106438"/>
                  <a:pt x="570191" y="112404"/>
                  <a:pt x="585033" y="116115"/>
                </a:cubicBezTo>
                <a:cubicBezTo>
                  <a:pt x="608966" y="122098"/>
                  <a:pt x="645909" y="108908"/>
                  <a:pt x="657605" y="130629"/>
                </a:cubicBezTo>
                <a:cubicBezTo>
                  <a:pt x="685510" y="182452"/>
                  <a:pt x="686633" y="304800"/>
                  <a:pt x="686633" y="304800"/>
                </a:cubicBezTo>
                <a:cubicBezTo>
                  <a:pt x="681795" y="333829"/>
                  <a:pt x="686720" y="366334"/>
                  <a:pt x="672119" y="391886"/>
                </a:cubicBezTo>
                <a:cubicBezTo>
                  <a:pt x="664528" y="405170"/>
                  <a:pt x="643287" y="402197"/>
                  <a:pt x="628576" y="406400"/>
                </a:cubicBezTo>
                <a:cubicBezTo>
                  <a:pt x="609396" y="411880"/>
                  <a:pt x="589871" y="416077"/>
                  <a:pt x="570519" y="420915"/>
                </a:cubicBezTo>
                <a:cubicBezTo>
                  <a:pt x="560843" y="435429"/>
                  <a:pt x="543958" y="447189"/>
                  <a:pt x="541491" y="464458"/>
                </a:cubicBezTo>
                <a:cubicBezTo>
                  <a:pt x="535978" y="503051"/>
                  <a:pt x="566153" y="537737"/>
                  <a:pt x="585033" y="566058"/>
                </a:cubicBezTo>
                <a:cubicBezTo>
                  <a:pt x="565681" y="570896"/>
                  <a:pt x="546156" y="575092"/>
                  <a:pt x="526976" y="580572"/>
                </a:cubicBezTo>
                <a:cubicBezTo>
                  <a:pt x="512265" y="584775"/>
                  <a:pt x="498732" y="595086"/>
                  <a:pt x="483433" y="595086"/>
                </a:cubicBezTo>
                <a:cubicBezTo>
                  <a:pt x="434811" y="595086"/>
                  <a:pt x="386672" y="585410"/>
                  <a:pt x="338291" y="580572"/>
                </a:cubicBezTo>
                <a:cubicBezTo>
                  <a:pt x="323777" y="570896"/>
                  <a:pt x="305645" y="565165"/>
                  <a:pt x="294748" y="551543"/>
                </a:cubicBezTo>
                <a:cubicBezTo>
                  <a:pt x="285190" y="539596"/>
                  <a:pt x="292683" y="516893"/>
                  <a:pt x="280233" y="508000"/>
                </a:cubicBezTo>
                <a:cubicBezTo>
                  <a:pt x="261206" y="494409"/>
                  <a:pt x="166127" y="472217"/>
                  <a:pt x="135091" y="464458"/>
                </a:cubicBezTo>
                <a:cubicBezTo>
                  <a:pt x="125415" y="435429"/>
                  <a:pt x="135091" y="387048"/>
                  <a:pt x="106062" y="377372"/>
                </a:cubicBezTo>
                <a:lnTo>
                  <a:pt x="18976" y="348343"/>
                </a:lnTo>
                <a:cubicBezTo>
                  <a:pt x="14138" y="362857"/>
                  <a:pt x="4462" y="407185"/>
                  <a:pt x="4462" y="391886"/>
                </a:cubicBezTo>
                <a:cubicBezTo>
                  <a:pt x="4462" y="357676"/>
                  <a:pt x="0" y="318751"/>
                  <a:pt x="18976" y="290286"/>
                </a:cubicBezTo>
                <a:cubicBezTo>
                  <a:pt x="27463" y="277556"/>
                  <a:pt x="48005" y="299962"/>
                  <a:pt x="62519" y="304800"/>
                </a:cubicBezTo>
                <a:cubicBezTo>
                  <a:pt x="77033" y="299962"/>
                  <a:pt x="95244" y="301104"/>
                  <a:pt x="106062" y="290286"/>
                </a:cubicBezTo>
                <a:cubicBezTo>
                  <a:pt x="116880" y="279468"/>
                  <a:pt x="113734" y="260427"/>
                  <a:pt x="120576" y="246743"/>
                </a:cubicBezTo>
                <a:cubicBezTo>
                  <a:pt x="128377" y="231141"/>
                  <a:pt x="139929" y="217714"/>
                  <a:pt x="149605" y="203200"/>
                </a:cubicBezTo>
                <a:cubicBezTo>
                  <a:pt x="183472" y="208038"/>
                  <a:pt x="218016" y="226012"/>
                  <a:pt x="251205" y="217715"/>
                </a:cubicBezTo>
                <a:cubicBezTo>
                  <a:pt x="266048" y="214004"/>
                  <a:pt x="262400" y="189107"/>
                  <a:pt x="265719" y="174172"/>
                </a:cubicBezTo>
                <a:cubicBezTo>
                  <a:pt x="272103" y="145444"/>
                  <a:pt x="268281" y="113979"/>
                  <a:pt x="280233" y="87086"/>
                </a:cubicBezTo>
                <a:cubicBezTo>
                  <a:pt x="288570" y="68329"/>
                  <a:pt x="310953" y="59571"/>
                  <a:pt x="323776" y="43543"/>
                </a:cubicBezTo>
                <a:cubicBezTo>
                  <a:pt x="330534" y="35095"/>
                  <a:pt x="306843" y="0"/>
                  <a:pt x="309262" y="0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029200" y="2286001"/>
            <a:ext cx="600207" cy="659445"/>
          </a:xfrm>
          <a:custGeom>
            <a:avLst/>
            <a:gdLst>
              <a:gd name="connsiteX0" fmla="*/ 174172 w 600207"/>
              <a:gd name="connsiteY0" fmla="*/ 14515 h 659445"/>
              <a:gd name="connsiteX1" fmla="*/ 261257 w 600207"/>
              <a:gd name="connsiteY1" fmla="*/ 43543 h 659445"/>
              <a:gd name="connsiteX2" fmla="*/ 348343 w 600207"/>
              <a:gd name="connsiteY2" fmla="*/ 116115 h 659445"/>
              <a:gd name="connsiteX3" fmla="*/ 435429 w 600207"/>
              <a:gd name="connsiteY3" fmla="*/ 72572 h 659445"/>
              <a:gd name="connsiteX4" fmla="*/ 478972 w 600207"/>
              <a:gd name="connsiteY4" fmla="*/ 116115 h 659445"/>
              <a:gd name="connsiteX5" fmla="*/ 566057 w 600207"/>
              <a:gd name="connsiteY5" fmla="*/ 188686 h 659445"/>
              <a:gd name="connsiteX6" fmla="*/ 522515 w 600207"/>
              <a:gd name="connsiteY6" fmla="*/ 232229 h 659445"/>
              <a:gd name="connsiteX7" fmla="*/ 537029 w 600207"/>
              <a:gd name="connsiteY7" fmla="*/ 304800 h 659445"/>
              <a:gd name="connsiteX8" fmla="*/ 508000 w 600207"/>
              <a:gd name="connsiteY8" fmla="*/ 420915 h 659445"/>
              <a:gd name="connsiteX9" fmla="*/ 478972 w 600207"/>
              <a:gd name="connsiteY9" fmla="*/ 508000 h 659445"/>
              <a:gd name="connsiteX10" fmla="*/ 522515 w 600207"/>
              <a:gd name="connsiteY10" fmla="*/ 595086 h 659445"/>
              <a:gd name="connsiteX11" fmla="*/ 493486 w 600207"/>
              <a:gd name="connsiteY11" fmla="*/ 638629 h 659445"/>
              <a:gd name="connsiteX12" fmla="*/ 362857 w 600207"/>
              <a:gd name="connsiteY12" fmla="*/ 580572 h 659445"/>
              <a:gd name="connsiteX13" fmla="*/ 362857 w 600207"/>
              <a:gd name="connsiteY13" fmla="*/ 435429 h 659445"/>
              <a:gd name="connsiteX14" fmla="*/ 319315 w 600207"/>
              <a:gd name="connsiteY14" fmla="*/ 420915 h 659445"/>
              <a:gd name="connsiteX15" fmla="*/ 246743 w 600207"/>
              <a:gd name="connsiteY15" fmla="*/ 435429 h 659445"/>
              <a:gd name="connsiteX16" fmla="*/ 87086 w 600207"/>
              <a:gd name="connsiteY16" fmla="*/ 362858 h 659445"/>
              <a:gd name="connsiteX17" fmla="*/ 43543 w 600207"/>
              <a:gd name="connsiteY17" fmla="*/ 333829 h 659445"/>
              <a:gd name="connsiteX18" fmla="*/ 0 w 600207"/>
              <a:gd name="connsiteY18" fmla="*/ 304800 h 659445"/>
              <a:gd name="connsiteX19" fmla="*/ 14515 w 600207"/>
              <a:gd name="connsiteY19" fmla="*/ 217715 h 659445"/>
              <a:gd name="connsiteX20" fmla="*/ 29029 w 600207"/>
              <a:gd name="connsiteY20" fmla="*/ 87086 h 659445"/>
              <a:gd name="connsiteX21" fmla="*/ 87086 w 600207"/>
              <a:gd name="connsiteY21" fmla="*/ 101600 h 659445"/>
              <a:gd name="connsiteX22" fmla="*/ 174172 w 600207"/>
              <a:gd name="connsiteY22" fmla="*/ 87086 h 659445"/>
              <a:gd name="connsiteX23" fmla="*/ 203200 w 600207"/>
              <a:gd name="connsiteY23" fmla="*/ 0 h 659445"/>
              <a:gd name="connsiteX24" fmla="*/ 232229 w 600207"/>
              <a:gd name="connsiteY24" fmla="*/ 43543 h 659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00207" h="659445">
                <a:moveTo>
                  <a:pt x="174172" y="14515"/>
                </a:moveTo>
                <a:cubicBezTo>
                  <a:pt x="203200" y="24191"/>
                  <a:pt x="239621" y="21907"/>
                  <a:pt x="261257" y="43543"/>
                </a:cubicBezTo>
                <a:cubicBezTo>
                  <a:pt x="317135" y="99421"/>
                  <a:pt x="287721" y="75700"/>
                  <a:pt x="348343" y="116115"/>
                </a:cubicBezTo>
                <a:cubicBezTo>
                  <a:pt x="358939" y="109051"/>
                  <a:pt x="415398" y="65895"/>
                  <a:pt x="435429" y="72572"/>
                </a:cubicBezTo>
                <a:cubicBezTo>
                  <a:pt x="454902" y="79063"/>
                  <a:pt x="463203" y="102974"/>
                  <a:pt x="478972" y="116115"/>
                </a:cubicBezTo>
                <a:cubicBezTo>
                  <a:pt x="600207" y="217144"/>
                  <a:pt x="438857" y="61483"/>
                  <a:pt x="566057" y="188686"/>
                </a:cubicBezTo>
                <a:cubicBezTo>
                  <a:pt x="551543" y="203200"/>
                  <a:pt x="527493" y="212316"/>
                  <a:pt x="522515" y="232229"/>
                </a:cubicBezTo>
                <a:cubicBezTo>
                  <a:pt x="516532" y="256162"/>
                  <a:pt x="537029" y="280131"/>
                  <a:pt x="537029" y="304800"/>
                </a:cubicBezTo>
                <a:cubicBezTo>
                  <a:pt x="537029" y="339834"/>
                  <a:pt x="519455" y="386553"/>
                  <a:pt x="508000" y="420915"/>
                </a:cubicBezTo>
                <a:lnTo>
                  <a:pt x="478972" y="508000"/>
                </a:lnTo>
                <a:cubicBezTo>
                  <a:pt x="472295" y="528031"/>
                  <a:pt x="515451" y="584490"/>
                  <a:pt x="522515" y="595086"/>
                </a:cubicBezTo>
                <a:cubicBezTo>
                  <a:pt x="512839" y="609600"/>
                  <a:pt x="510515" y="634845"/>
                  <a:pt x="493486" y="638629"/>
                </a:cubicBezTo>
                <a:cubicBezTo>
                  <a:pt x="399815" y="659445"/>
                  <a:pt x="398014" y="633307"/>
                  <a:pt x="362857" y="580572"/>
                </a:cubicBezTo>
                <a:cubicBezTo>
                  <a:pt x="365374" y="562952"/>
                  <a:pt x="394524" y="467096"/>
                  <a:pt x="362857" y="435429"/>
                </a:cubicBezTo>
                <a:cubicBezTo>
                  <a:pt x="352039" y="424611"/>
                  <a:pt x="333829" y="425753"/>
                  <a:pt x="319315" y="420915"/>
                </a:cubicBezTo>
                <a:cubicBezTo>
                  <a:pt x="295124" y="425753"/>
                  <a:pt x="271413" y="435429"/>
                  <a:pt x="246743" y="435429"/>
                </a:cubicBezTo>
                <a:cubicBezTo>
                  <a:pt x="171996" y="435429"/>
                  <a:pt x="149394" y="404397"/>
                  <a:pt x="87086" y="362858"/>
                </a:cubicBezTo>
                <a:lnTo>
                  <a:pt x="43543" y="333829"/>
                </a:lnTo>
                <a:lnTo>
                  <a:pt x="0" y="304800"/>
                </a:lnTo>
                <a:cubicBezTo>
                  <a:pt x="4838" y="275772"/>
                  <a:pt x="10626" y="246886"/>
                  <a:pt x="14515" y="217715"/>
                </a:cubicBezTo>
                <a:cubicBezTo>
                  <a:pt x="20305" y="174288"/>
                  <a:pt x="5809" y="124238"/>
                  <a:pt x="29029" y="87086"/>
                </a:cubicBezTo>
                <a:cubicBezTo>
                  <a:pt x="39601" y="70170"/>
                  <a:pt x="67734" y="96762"/>
                  <a:pt x="87086" y="101600"/>
                </a:cubicBezTo>
                <a:cubicBezTo>
                  <a:pt x="116115" y="96762"/>
                  <a:pt x="152024" y="106465"/>
                  <a:pt x="174172" y="87086"/>
                </a:cubicBezTo>
                <a:cubicBezTo>
                  <a:pt x="197200" y="66937"/>
                  <a:pt x="203200" y="0"/>
                  <a:pt x="203200" y="0"/>
                </a:cubicBezTo>
                <a:lnTo>
                  <a:pt x="232229" y="43543"/>
                </a:lnTo>
              </a:path>
            </a:pathLst>
          </a:custGeom>
          <a:solidFill>
            <a:schemeClr val="accent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248400" y="457201"/>
            <a:ext cx="289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 খরা প্রবণ</a:t>
            </a:r>
            <a:endParaRPr lang="en-US" sz="2400" b="1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এলাকা</a:t>
            </a:r>
            <a:r>
              <a:rPr lang="bn-BD" sz="28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Line Callout 1 (No Border) 24"/>
          <p:cNvSpPr/>
          <p:nvPr/>
        </p:nvSpPr>
        <p:spPr>
          <a:xfrm>
            <a:off x="8305800" y="1066801"/>
            <a:ext cx="304800" cy="381000"/>
          </a:xfrm>
          <a:prstGeom prst="callout1">
            <a:avLst>
              <a:gd name="adj1" fmla="val 37798"/>
              <a:gd name="adj2" fmla="val 5953"/>
              <a:gd name="adj3" fmla="val 40119"/>
              <a:gd name="adj4" fmla="val -121667"/>
            </a:avLst>
          </a:prstGeom>
          <a:solidFill>
            <a:schemeClr val="accent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038600" y="91440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উঃ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62400" y="2667001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দঃ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13" grpId="0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/>
      <p:bldP spid="25" grpId="0" animBg="1"/>
      <p:bldP spid="25" grpId="1" animBg="1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557" y="533400"/>
            <a:ext cx="4140843" cy="2590800"/>
          </a:xfrm>
          <a:prstGeom prst="rect">
            <a:avLst/>
          </a:prstGeom>
          <a:ln w="38100">
            <a:solidFill>
              <a:srgbClr val="00B050"/>
            </a:solidFill>
          </a:ln>
          <a:effectLst>
            <a:glow rad="101600">
              <a:srgbClr val="00B050">
                <a:alpha val="60000"/>
              </a:srgbClr>
            </a:glow>
          </a:effectLst>
        </p:spPr>
      </p:pic>
      <p:pic>
        <p:nvPicPr>
          <p:cNvPr id="3" name="Picture 2" descr="r22.jpg"/>
          <p:cNvPicPr>
            <a:picLocks noChangeAspect="1"/>
          </p:cNvPicPr>
          <p:nvPr/>
        </p:nvPicPr>
        <p:blipFill>
          <a:blip r:embed="rId3" cstate="print"/>
          <a:srcRect b="22780"/>
          <a:stretch>
            <a:fillRect/>
          </a:stretch>
        </p:blipFill>
        <p:spPr>
          <a:xfrm>
            <a:off x="4800600" y="3810000"/>
            <a:ext cx="4114800" cy="2592371"/>
          </a:xfrm>
          <a:prstGeom prst="rect">
            <a:avLst/>
          </a:prstGeom>
          <a:ln w="38100">
            <a:solidFill>
              <a:srgbClr val="00B050"/>
            </a:solidFill>
          </a:ln>
          <a:effectLst>
            <a:glow rad="101600">
              <a:srgbClr val="00B050">
                <a:alpha val="60000"/>
              </a:srgbClr>
            </a:glow>
          </a:effectLst>
        </p:spPr>
      </p:pic>
      <p:pic>
        <p:nvPicPr>
          <p:cNvPr id="4" name="Picture 3" descr="r3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0600" y="533400"/>
            <a:ext cx="4114800" cy="2590800"/>
          </a:xfrm>
          <a:prstGeom prst="rect">
            <a:avLst/>
          </a:prstGeom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</p:pic>
      <p:pic>
        <p:nvPicPr>
          <p:cNvPr id="5" name="Picture 4" descr="r1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8125" y="3810000"/>
            <a:ext cx="4105275" cy="2590800"/>
          </a:xfrm>
          <a:prstGeom prst="rect">
            <a:avLst/>
          </a:prstGeom>
          <a:ln w="571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3207" y="3733800"/>
            <a:ext cx="3948393" cy="2971800"/>
          </a:xfrm>
          <a:prstGeom prst="rect">
            <a:avLst/>
          </a:prstGeom>
          <a:ln w="38100">
            <a:solidFill>
              <a:schemeClr val="accent4">
                <a:lumMod val="75000"/>
              </a:schemeClr>
            </a:solidFill>
          </a:ln>
          <a:effectLst>
            <a:glow rad="101600">
              <a:srgbClr val="7030A0">
                <a:alpha val="60000"/>
              </a:srgbClr>
            </a:glow>
          </a:effectLst>
        </p:spPr>
      </p:pic>
      <p:pic>
        <p:nvPicPr>
          <p:cNvPr id="3" name="Picture 2" descr="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152400"/>
            <a:ext cx="3962400" cy="2971800"/>
          </a:xfrm>
          <a:prstGeom prst="rect">
            <a:avLst/>
          </a:prstGeom>
          <a:ln w="38100"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</p:pic>
      <p:pic>
        <p:nvPicPr>
          <p:cNvPr id="4" name="Picture 3" descr="r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152400"/>
            <a:ext cx="3967506" cy="2971800"/>
          </a:xfrm>
          <a:prstGeom prst="rect">
            <a:avLst/>
          </a:prstGeom>
          <a:ln w="38100"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</p:pic>
      <p:pic>
        <p:nvPicPr>
          <p:cNvPr id="5" name="Picture 4" descr="r2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3733800"/>
            <a:ext cx="3962400" cy="2971800"/>
          </a:xfrm>
          <a:prstGeom prst="rect">
            <a:avLst/>
          </a:prstGeom>
          <a:ln w="38100">
            <a:solidFill>
              <a:schemeClr val="accent4">
                <a:lumMod val="75000"/>
              </a:schemeClr>
            </a:solidFill>
          </a:ln>
          <a:effectLst>
            <a:glow rad="101600">
              <a:srgbClr val="7030A0">
                <a:alpha val="60000"/>
              </a:srgb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46" y="457200"/>
            <a:ext cx="4279254" cy="2667000"/>
          </a:xfrm>
          <a:prstGeom prst="rect">
            <a:avLst/>
          </a:prstGeom>
          <a:ln w="38100">
            <a:solidFill>
              <a:srgbClr val="00B050"/>
            </a:solidFill>
          </a:ln>
          <a:effectLst>
            <a:glow rad="101600">
              <a:srgbClr val="00B050">
                <a:alpha val="60000"/>
              </a:srgbClr>
            </a:glow>
          </a:effectLst>
        </p:spPr>
      </p:pic>
      <p:pic>
        <p:nvPicPr>
          <p:cNvPr id="13" name="Picture 12" descr="r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2570" y="3733800"/>
            <a:ext cx="4247030" cy="2667000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  <a:effectLst>
            <a:glow rad="101600">
              <a:schemeClr val="bg2">
                <a:lumMod val="50000"/>
                <a:alpha val="60000"/>
              </a:schemeClr>
            </a:glow>
          </a:effectLst>
        </p:spPr>
      </p:pic>
      <p:pic>
        <p:nvPicPr>
          <p:cNvPr id="14" name="Picture 13" descr="r3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2628" y="457200"/>
            <a:ext cx="4268972" cy="2667000"/>
          </a:xfrm>
          <a:prstGeom prst="rect">
            <a:avLst/>
          </a:prstGeom>
          <a:ln w="38100">
            <a:solidFill>
              <a:srgbClr val="00B050"/>
            </a:solidFill>
          </a:ln>
          <a:effectLst>
            <a:glow rad="101600">
              <a:srgbClr val="00B050">
                <a:alpha val="60000"/>
              </a:srgbClr>
            </a:glow>
          </a:effectLst>
        </p:spPr>
      </p:pic>
      <p:pic>
        <p:nvPicPr>
          <p:cNvPr id="16" name="Picture 15" descr="r2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3733800"/>
            <a:ext cx="4267200" cy="2667000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  <a:effectLst>
            <a:glow rad="101600">
              <a:schemeClr val="bg2">
                <a:lumMod val="50000"/>
                <a:alpha val="6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g1.jpg"/>
          <p:cNvPicPr>
            <a:picLocks noChangeAspect="1"/>
          </p:cNvPicPr>
          <p:nvPr/>
        </p:nvPicPr>
        <p:blipFill>
          <a:blip r:embed="rId2" cstate="print"/>
          <a:srcRect b="8000"/>
          <a:stretch>
            <a:fillRect/>
          </a:stretch>
        </p:blipFill>
        <p:spPr>
          <a:xfrm>
            <a:off x="0" y="0"/>
            <a:ext cx="9144000" cy="7010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02038" y="1219200"/>
            <a:ext cx="533992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 শিরোনাম</a:t>
            </a:r>
            <a:endParaRPr 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5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92044" y="2967335"/>
            <a:ext cx="5759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cap="none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 দুর্যোগ (খরা)</a:t>
            </a:r>
            <a:endParaRPr lang="en-US" sz="5400" b="1" cap="none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</TotalTime>
  <Words>270</Words>
  <Application>Microsoft Office PowerPoint</Application>
  <PresentationFormat>On-screen Show (4:3)</PresentationFormat>
  <Paragraphs>64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Office Theme</vt:lpstr>
      <vt:lpstr>সবাই কে শুভেচ্ছা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সবাইকে 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Swapan</dc:creator>
  <cp:lastModifiedBy>WALTON</cp:lastModifiedBy>
  <cp:revision>165</cp:revision>
  <dcterms:created xsi:type="dcterms:W3CDTF">2006-08-16T00:00:00Z</dcterms:created>
  <dcterms:modified xsi:type="dcterms:W3CDTF">2021-04-21T14:51:59Z</dcterms:modified>
</cp:coreProperties>
</file>