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91" r:id="rId10"/>
    <p:sldId id="265" r:id="rId11"/>
    <p:sldId id="266" r:id="rId12"/>
    <p:sldId id="267" r:id="rId13"/>
    <p:sldId id="268" r:id="rId14"/>
    <p:sldId id="279" r:id="rId15"/>
    <p:sldId id="293" r:id="rId16"/>
    <p:sldId id="276" r:id="rId17"/>
    <p:sldId id="292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803060"/>
    <a:srgbClr val="CC0099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7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5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3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9" name="Frame 8"/>
              <p:cNvSpPr/>
              <p:nvPr/>
            </p:nvSpPr>
            <p:spPr>
              <a:xfrm>
                <a:off x="0" y="0"/>
                <a:ext cx="12192000" cy="6858000"/>
              </a:xfrm>
              <a:prstGeom prst="frame">
                <a:avLst>
                  <a:gd name="adj1" fmla="val 1423"/>
                </a:avLst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ame 2"/>
              <p:cNvSpPr/>
              <p:nvPr/>
            </p:nvSpPr>
            <p:spPr>
              <a:xfrm>
                <a:off x="84408" y="84409"/>
                <a:ext cx="12013809" cy="6682154"/>
              </a:xfrm>
              <a:prstGeom prst="frame">
                <a:avLst>
                  <a:gd name="adj1" fmla="val 1342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298"/>
            <a:stretch>
              <a:fillRect/>
            </a:stretch>
          </p:blipFill>
          <p:spPr>
            <a:xfrm>
              <a:off x="211015" y="6400800"/>
              <a:ext cx="11802794" cy="286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50671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6" name="Group 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8" name="Frame 7"/>
              <p:cNvSpPr/>
              <p:nvPr/>
            </p:nvSpPr>
            <p:spPr>
              <a:xfrm>
                <a:off x="0" y="0"/>
                <a:ext cx="12192000" cy="6858000"/>
              </a:xfrm>
              <a:prstGeom prst="frame">
                <a:avLst>
                  <a:gd name="adj1" fmla="val 1423"/>
                </a:avLst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ame 2"/>
              <p:cNvSpPr/>
              <p:nvPr/>
            </p:nvSpPr>
            <p:spPr>
              <a:xfrm>
                <a:off x="84408" y="84409"/>
                <a:ext cx="12013809" cy="6682154"/>
              </a:xfrm>
              <a:prstGeom prst="frame">
                <a:avLst>
                  <a:gd name="adj1" fmla="val 1342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298"/>
            <a:stretch>
              <a:fillRect/>
            </a:stretch>
          </p:blipFill>
          <p:spPr>
            <a:xfrm>
              <a:off x="211015" y="6400800"/>
              <a:ext cx="11802794" cy="286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6290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3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/>
            </a:gs>
            <a:gs pos="88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6B69-44E2-40BA-BE51-7ADD8AB78F53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C50B5-0BC2-4E67-9000-836C06D85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8" name="Group 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10" name="Frame 9"/>
              <p:cNvSpPr/>
              <p:nvPr/>
            </p:nvSpPr>
            <p:spPr>
              <a:xfrm>
                <a:off x="0" y="0"/>
                <a:ext cx="12192000" cy="6858000"/>
              </a:xfrm>
              <a:prstGeom prst="frame">
                <a:avLst>
                  <a:gd name="adj1" fmla="val 1423"/>
                </a:avLst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ame 2"/>
              <p:cNvSpPr/>
              <p:nvPr/>
            </p:nvSpPr>
            <p:spPr>
              <a:xfrm>
                <a:off x="84408" y="84409"/>
                <a:ext cx="12013809" cy="6682154"/>
              </a:xfrm>
              <a:prstGeom prst="frame">
                <a:avLst>
                  <a:gd name="adj1" fmla="val 1342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298"/>
            <a:stretch>
              <a:fillRect/>
            </a:stretch>
          </p:blipFill>
          <p:spPr>
            <a:xfrm>
              <a:off x="211015" y="6400800"/>
              <a:ext cx="11802794" cy="286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04166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afiqi2162@gmail.com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784B8C-4728-4902-8B65-CD978270B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90" y="323557"/>
            <a:ext cx="11549575" cy="6147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4682C1-5361-4C76-BDF0-342D3127D3FA}"/>
              </a:ext>
            </a:extLst>
          </p:cNvPr>
          <p:cNvSpPr/>
          <p:nvPr/>
        </p:nvSpPr>
        <p:spPr>
          <a:xfrm>
            <a:off x="4262512" y="675249"/>
            <a:ext cx="7469944" cy="2096086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BD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15" y="545869"/>
            <a:ext cx="22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অক্সিনঃ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9318" y="4865116"/>
            <a:ext cx="10874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ডারউইন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ভ্রুনমুকুলাবরণীর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তীর্যকভাবে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একদিকে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ভ্রুনমুকুলাবরণী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ভ্রুনমুকুলাবরনীর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অগ্রভাগে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হরমোনটি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বৃদ্ধিসহায়ক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অক্সিন।অক্সিন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কলমে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গজায়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অকালে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ঝড়ে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44" y="1192200"/>
            <a:ext cx="5334000" cy="32931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AC248C-1F4C-4093-A672-8D84FB277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644" y="1192199"/>
            <a:ext cx="5334000" cy="33435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7339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461" y="454842"/>
            <a:ext cx="949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জিব্বেরেলিনঃ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787" y="4833498"/>
            <a:ext cx="10329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চারাগাছ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বীজপত্র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বর্ধিঞ্চু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পর্বমধ্যগুলো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দৈর্ঘে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খাটো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সুপ্তাবস্থা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কাটাতেও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জিব্বেরেলিন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1" y="1214937"/>
            <a:ext cx="3567765" cy="3015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38" t="75575" r="13681" b="6176"/>
          <a:stretch/>
        </p:blipFill>
        <p:spPr>
          <a:xfrm>
            <a:off x="8083589" y="1214938"/>
            <a:ext cx="3567764" cy="30152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55237E-46A6-4E71-891C-BA01CE85F17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5" b="9002"/>
          <a:stretch/>
        </p:blipFill>
        <p:spPr>
          <a:xfrm>
            <a:off x="4543856" y="1214938"/>
            <a:ext cx="3272444" cy="3015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6086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383" y="348501"/>
            <a:ext cx="2466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ইথিলিনঃ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9383" y="4736145"/>
            <a:ext cx="107448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ইথিলিন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গ্যাসীয়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হরমোন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মূলেও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চারাগাছের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9"/>
          <a:stretch/>
        </p:blipFill>
        <p:spPr>
          <a:xfrm>
            <a:off x="652099" y="1152572"/>
            <a:ext cx="3395355" cy="28704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97"/>
          <a:stretch/>
        </p:blipFill>
        <p:spPr>
          <a:xfrm>
            <a:off x="7855951" y="1125415"/>
            <a:ext cx="3668270" cy="29606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C47F875-34C3-4597-8723-7D43769341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142" y="1125415"/>
            <a:ext cx="3039739" cy="29606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3702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319" y="611465"/>
            <a:ext cx="7646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পরীক্ষাঃ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320" y="1498423"/>
            <a:ext cx="69897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উপকরণঃ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কাচের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মূখযুক্ত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বোতল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কার্যপ্রণালীঃ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বোতলে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ছিদ্রযুক্ত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ছিপিটি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ছিপির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ছিদ্রপথে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চারাগাছটি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ডুকিয়ে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দ্রবণে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ডুবে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গাছসহ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বোতলটি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2535" y="4964563"/>
            <a:ext cx="8156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৪/৫দিন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দেখবে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কান্ড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বাহিরের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বেকে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সিদ্ধান্তঃ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কান্ডে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মূখী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আলোকবিমূখী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চলন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50" y="611465"/>
            <a:ext cx="3352385" cy="41702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128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27"/>
          <a:stretch/>
        </p:blipFill>
        <p:spPr>
          <a:xfrm>
            <a:off x="4326975" y="1859552"/>
            <a:ext cx="3343943" cy="29889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1493" y="5043055"/>
            <a:ext cx="9809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উদ্দীপকের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492" y="623455"/>
            <a:ext cx="3546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73968" y="359061"/>
            <a:ext cx="1106659" cy="13905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8623495" y="946620"/>
            <a:ext cx="2452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সময়ঃ-১০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411429D-EB8E-45E7-AAF8-0BF878F89AE1}"/>
              </a:ext>
            </a:extLst>
          </p:cNvPr>
          <p:cNvSpPr/>
          <p:nvPr/>
        </p:nvSpPr>
        <p:spPr>
          <a:xfrm>
            <a:off x="2757268" y="337625"/>
            <a:ext cx="6091311" cy="11816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</a:rPr>
              <a:t>একক</a:t>
            </a:r>
            <a:r>
              <a:rPr lang="en-US" sz="4400" dirty="0">
                <a:solidFill>
                  <a:srgbClr val="002060"/>
                </a:solidFill>
              </a:rPr>
              <a:t> </a:t>
            </a:r>
            <a:r>
              <a:rPr lang="en-US" sz="4400" dirty="0" err="1">
                <a:solidFill>
                  <a:srgbClr val="002060"/>
                </a:solidFill>
              </a:rPr>
              <a:t>কাজ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7EABF6-45F1-4990-801F-7EC7D13FDC86}"/>
              </a:ext>
            </a:extLst>
          </p:cNvPr>
          <p:cNvSpPr/>
          <p:nvPr/>
        </p:nvSpPr>
        <p:spPr>
          <a:xfrm>
            <a:off x="604913" y="2447778"/>
            <a:ext cx="10789919" cy="28135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4000" dirty="0" err="1">
                <a:solidFill>
                  <a:srgbClr val="00CC00"/>
                </a:solidFill>
              </a:rPr>
              <a:t>হরমোন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উদ্ভিদের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জীবন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চক্রে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কি</a:t>
            </a:r>
            <a:r>
              <a:rPr lang="en-US" sz="4000" dirty="0">
                <a:solidFill>
                  <a:srgbClr val="00CC00"/>
                </a:solidFill>
              </a:rPr>
              <a:t>  </a:t>
            </a:r>
            <a:r>
              <a:rPr lang="en-US" sz="4000" dirty="0" err="1">
                <a:solidFill>
                  <a:srgbClr val="00CC00"/>
                </a:solidFill>
              </a:rPr>
              <a:t>ভূমিকা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রাখে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ব্যাখ্যা</a:t>
            </a:r>
            <a:r>
              <a:rPr lang="en-US" sz="4000" dirty="0">
                <a:solidFill>
                  <a:srgbClr val="00CC00"/>
                </a:solidFill>
              </a:rPr>
              <a:t> </a:t>
            </a:r>
            <a:r>
              <a:rPr lang="en-US" sz="4000" dirty="0" err="1">
                <a:solidFill>
                  <a:srgbClr val="00CC00"/>
                </a:solidFill>
              </a:rPr>
              <a:t>কর</a:t>
            </a:r>
            <a:r>
              <a:rPr lang="en-US" sz="4000" dirty="0">
                <a:solidFill>
                  <a:srgbClr val="00CC0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49224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8105" y="560363"/>
            <a:ext cx="3263703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</a:t>
            </a:r>
            <a:r>
              <a:rPr 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788" y="2021706"/>
            <a:ext cx="11282289" cy="3808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১।উদ্ভিদের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সুশৃঙ্খল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চলাকে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নিয়ন্ত্রনকারী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রসায়নিক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অক্সিনের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৪।নীচের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উপাদানটি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ক)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জিব্বেরেলিন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খ)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ফ্লোরিজেন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গ)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অক্সিন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ঘ)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ইথিলিন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ট্রাফিক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242290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3F2801-7BB3-43F8-AE83-A34706243F5D}"/>
              </a:ext>
            </a:extLst>
          </p:cNvPr>
          <p:cNvSpPr/>
          <p:nvPr/>
        </p:nvSpPr>
        <p:spPr>
          <a:xfrm>
            <a:off x="750276" y="742070"/>
            <a:ext cx="10691446" cy="5092505"/>
          </a:xfrm>
          <a:prstGeom prst="roundRect">
            <a:avLst/>
          </a:prstGeom>
          <a:noFill/>
          <a:ln w="38100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solidFill>
                <a:srgbClr val="803060"/>
              </a:solidFill>
            </a:endParaRPr>
          </a:p>
          <a:p>
            <a:endParaRPr lang="en-US" sz="4000" dirty="0">
              <a:solidFill>
                <a:srgbClr val="803060"/>
              </a:solidFill>
            </a:endParaRPr>
          </a:p>
          <a:p>
            <a:endParaRPr lang="en-US" sz="4000" dirty="0">
              <a:solidFill>
                <a:srgbClr val="803060"/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টবে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লাগানো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রাখলে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জানালার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দিখে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en-US" sz="4000" dirty="0">
              <a:solidFill>
                <a:srgbClr val="80306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D853B-84DA-48C7-833C-D5FA78FE749D}"/>
              </a:ext>
            </a:extLst>
          </p:cNvPr>
          <p:cNvSpPr/>
          <p:nvPr/>
        </p:nvSpPr>
        <p:spPr>
          <a:xfrm>
            <a:off x="3965448" y="1166670"/>
            <a:ext cx="4261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বাড়ীর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কাজঃ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928C0-E591-46C5-8E1C-0A74832BA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25" y="6115930"/>
            <a:ext cx="11169747" cy="426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1488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373AB5C0-9982-43E7-AE4C-C0563DA6F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58196" y="-2198077"/>
            <a:ext cx="5992837" cy="11254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D07E662-7820-4627-A46A-8D28AB828D56}"/>
              </a:ext>
            </a:extLst>
          </p:cNvPr>
          <p:cNvSpPr/>
          <p:nvPr/>
        </p:nvSpPr>
        <p:spPr>
          <a:xfrm>
            <a:off x="2771335" y="2391508"/>
            <a:ext cx="6766560" cy="2236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1B5D04A-CFFF-472B-A78F-8EE7B1481CAC}"/>
              </a:ext>
            </a:extLst>
          </p:cNvPr>
          <p:cNvSpPr txBox="1"/>
          <p:nvPr/>
        </p:nvSpPr>
        <p:spPr>
          <a:xfrm>
            <a:off x="3059722" y="2848169"/>
            <a:ext cx="6189784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0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5" name="Frame 4"/>
              <p:cNvSpPr/>
              <p:nvPr/>
            </p:nvSpPr>
            <p:spPr>
              <a:xfrm>
                <a:off x="0" y="0"/>
                <a:ext cx="12192000" cy="6858000"/>
              </a:xfrm>
              <a:prstGeom prst="frame">
                <a:avLst>
                  <a:gd name="adj1" fmla="val 1423"/>
                </a:avLst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Frame 2"/>
              <p:cNvSpPr/>
              <p:nvPr/>
            </p:nvSpPr>
            <p:spPr>
              <a:xfrm>
                <a:off x="84408" y="84409"/>
                <a:ext cx="12013809" cy="6682154"/>
              </a:xfrm>
              <a:prstGeom prst="frame">
                <a:avLst>
                  <a:gd name="adj1" fmla="val 1342"/>
                </a:avLst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298"/>
            <a:stretch>
              <a:fillRect/>
            </a:stretch>
          </p:blipFill>
          <p:spPr>
            <a:xfrm>
              <a:off x="211015" y="6400800"/>
              <a:ext cx="11802794" cy="2866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2053883" y="1223889"/>
            <a:ext cx="8074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7624" y="351692"/>
            <a:ext cx="11535507" cy="6105379"/>
          </a:xfrm>
          <a:prstGeom prst="roundRect">
            <a:avLst/>
          </a:prstGeom>
          <a:solidFill>
            <a:schemeClr val="bg1"/>
          </a:solidFill>
          <a:ln w="952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9C4D017-F793-4A23-8259-362604AC9C93}"/>
              </a:ext>
            </a:extLst>
          </p:cNvPr>
          <p:cNvSpPr/>
          <p:nvPr/>
        </p:nvSpPr>
        <p:spPr>
          <a:xfrm>
            <a:off x="490779" y="457202"/>
            <a:ext cx="11235398" cy="587592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38100"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bn-BD" sz="2800" dirty="0">
              <a:solidFill>
                <a:srgbClr val="7030A0"/>
              </a:solidFill>
              <a:latin typeface="NikoshBAN"/>
            </a:endParaRPr>
          </a:p>
          <a:p>
            <a:pPr algn="ctr"/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33C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33C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/>
            </a:endParaRPr>
          </a:p>
          <a:p>
            <a:pPr algn="ctr"/>
            <a:endParaRPr lang="en-US" sz="2800" dirty="0"/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endParaRPr lang="bn-BD" sz="2800" dirty="0">
              <a:solidFill>
                <a:srgbClr val="002060"/>
              </a:solidFill>
            </a:endParaRPr>
          </a:p>
          <a:p>
            <a:r>
              <a:rPr lang="bn-BD" sz="2800" dirty="0">
                <a:solidFill>
                  <a:srgbClr val="002060"/>
                </a:solidFill>
                <a:latin typeface="NikoshBAN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/>
              </a:rPr>
              <a:t>  </a:t>
            </a:r>
            <a:endParaRPr lang="en-US" sz="2800" dirty="0">
              <a:solidFill>
                <a:srgbClr val="002060"/>
              </a:solidFill>
              <a:latin typeface="NikoshBAN"/>
            </a:endParaRPr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bn-BD" sz="2000" dirty="0"/>
          </a:p>
          <a:p>
            <a:pPr algn="ctr"/>
            <a:endParaRPr lang="en-US" sz="2000" dirty="0"/>
          </a:p>
        </p:txBody>
      </p:sp>
      <p:pic>
        <p:nvPicPr>
          <p:cNvPr id="10" name="Content Placeholder 3" descr="125539702_282314616554812_2209215028794807850_n.jpg">
            <a:extLst>
              <a:ext uri="{FF2B5EF4-FFF2-40B4-BE49-F238E27FC236}">
                <a16:creationId xmlns:a16="http://schemas.microsoft.com/office/drawing/2014/main" id="{5A41D299-7357-4D22-86C5-91441356641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 t="3942" r="7993" b="18011"/>
          <a:stretch>
            <a:fillRect/>
          </a:stretch>
        </p:blipFill>
        <p:spPr>
          <a:xfrm>
            <a:off x="1037154" y="1593221"/>
            <a:ext cx="3008626" cy="34008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313F93-0E44-4267-A73A-E193F49E83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185065" y="3235710"/>
            <a:ext cx="4424516" cy="7702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9996A0F-98F4-4440-98DE-EB9C3C51F844}"/>
              </a:ext>
            </a:extLst>
          </p:cNvPr>
          <p:cNvSpPr/>
          <p:nvPr/>
        </p:nvSpPr>
        <p:spPr>
          <a:xfrm>
            <a:off x="5481706" y="2285204"/>
            <a:ext cx="6171027" cy="34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মোঃ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রফিকুল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ইসলাম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  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সহকারী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শিক্ষক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শালীহর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হাজি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আমির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উদ্দিন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উচ্চ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বিদ্যালয়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উপজেলাঃগৌরীপুর,জেলাঃময়মনসিংহ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।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err="1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মোবাইল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Arial" pitchFamily="34" charset="0"/>
              </a:rPr>
              <a:t> নং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-01712412162 </a:t>
            </a:r>
            <a:endParaRPr lang="bn-BD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bn-BD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rafiqi2162@gmail.co</a:t>
            </a:r>
            <a:r>
              <a:rPr lang="bn-BD" sz="2400" dirty="0">
                <a:solidFill>
                  <a:srgbClr val="0563C1"/>
                </a:solidFill>
                <a:latin typeface="Times New Roman" pitchFamily="18" charset="0"/>
                <a:cs typeface="Times New Roman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</a:t>
            </a:r>
            <a:r>
              <a:rPr lang="bn-BD" sz="24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938" y="393895"/>
            <a:ext cx="4360985" cy="1184383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r="25655" b="3837"/>
          <a:stretch/>
        </p:blipFill>
        <p:spPr>
          <a:xfrm>
            <a:off x="1666434" y="2440263"/>
            <a:ext cx="2242038" cy="2839459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482B59-6C74-48A2-8FC8-B67EEA4F72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" r="61579"/>
          <a:stretch/>
        </p:blipFill>
        <p:spPr>
          <a:xfrm>
            <a:off x="5076531" y="1825624"/>
            <a:ext cx="531934" cy="40687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EF0D68-8395-47FB-B8D0-C159D5861785}"/>
              </a:ext>
            </a:extLst>
          </p:cNvPr>
          <p:cNvSpPr/>
          <p:nvPr/>
        </p:nvSpPr>
        <p:spPr>
          <a:xfrm>
            <a:off x="773724" y="1578278"/>
            <a:ext cx="10536702" cy="4653710"/>
          </a:xfrm>
          <a:prstGeom prst="roundRect">
            <a:avLst/>
          </a:prstGeom>
          <a:noFill/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</a:t>
            </a:r>
            <a:r>
              <a:rPr lang="en-US" sz="36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36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2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</a:t>
            </a:r>
            <a:r>
              <a:rPr lang="en-US" sz="32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</a:t>
            </a:r>
            <a:r>
              <a:rPr lang="en-US" sz="32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2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তারিখঃ-১৭/০৪/২০২১ইং </a:t>
            </a:r>
          </a:p>
        </p:txBody>
      </p:sp>
    </p:spTree>
    <p:extLst>
      <p:ext uri="{BB962C8B-B14F-4D97-AF65-F5344CB8AC3E}">
        <p14:creationId xmlns:p14="http://schemas.microsoft.com/office/powerpoint/2010/main" val="22711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95" y="3742370"/>
            <a:ext cx="3796145" cy="27042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129" y="3742370"/>
            <a:ext cx="3810000" cy="2637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067"/>
          <a:stretch/>
        </p:blipFill>
        <p:spPr>
          <a:xfrm>
            <a:off x="1343565" y="411426"/>
            <a:ext cx="3878875" cy="30902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47" y="411426"/>
            <a:ext cx="3764782" cy="30902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2030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4" y="244677"/>
            <a:ext cx="3819295" cy="2546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099" y="146200"/>
            <a:ext cx="4102597" cy="2546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6541"/>
            <a:ext cx="3831499" cy="2546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4" y="2662380"/>
            <a:ext cx="3831499" cy="25461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790873"/>
            <a:ext cx="3819294" cy="2392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94" y="2872721"/>
            <a:ext cx="3807092" cy="23922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8977" y="5652655"/>
            <a:ext cx="1093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সু-শৃঙ্খল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410243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648929" y="1224117"/>
            <a:ext cx="10987548" cy="4085302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----- </a:t>
            </a:r>
          </a:p>
          <a:p>
            <a:pPr algn="ctr"/>
            <a:r>
              <a:rPr lang="en-US" sz="6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6000" b="1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6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6000" b="1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53879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3559" y="378548"/>
            <a:ext cx="4184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9BB9E5-EE2B-454C-A0ED-179922E289B6}"/>
              </a:ext>
            </a:extLst>
          </p:cNvPr>
          <p:cNvSpPr/>
          <p:nvPr/>
        </p:nvSpPr>
        <p:spPr>
          <a:xfrm>
            <a:off x="604911" y="1147989"/>
            <a:ext cx="11043138" cy="52106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হরমোনের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86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589" y="4664351"/>
            <a:ext cx="10958822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অঙ্কুরোদগম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পুষ্পায়ন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বার্ধক্য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সুপ্তাবস্থা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438" y="891911"/>
            <a:ext cx="3279942" cy="25576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3A872C-92E4-4111-813B-E8CE6A99D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9" y="926910"/>
            <a:ext cx="3338327" cy="25576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DD862B-70D5-4836-9049-9A5381B876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65" y="926910"/>
            <a:ext cx="4102597" cy="25461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3BB0EA31-FF17-414F-BCFD-51CA109435F3}"/>
              </a:ext>
            </a:extLst>
          </p:cNvPr>
          <p:cNvSpPr/>
          <p:nvPr/>
        </p:nvSpPr>
        <p:spPr>
          <a:xfrm>
            <a:off x="3783291" y="1617359"/>
            <a:ext cx="315585" cy="3516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F82DA88-4A8B-44E9-B0C8-C421BD9F0FB9}"/>
              </a:ext>
            </a:extLst>
          </p:cNvPr>
          <p:cNvSpPr/>
          <p:nvPr/>
        </p:nvSpPr>
        <p:spPr>
          <a:xfrm>
            <a:off x="8272730" y="1828800"/>
            <a:ext cx="311708" cy="3648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9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37CB9F-0713-4CBB-B0E7-D4B59369D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23" y="984739"/>
            <a:ext cx="3078052" cy="26643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BBD7DBB-B62E-4B44-8D8D-87B0F58D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511" y="984739"/>
            <a:ext cx="3296708" cy="26643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56A80F84-A002-4275-8306-269804ACCA8E}"/>
              </a:ext>
            </a:extLst>
          </p:cNvPr>
          <p:cNvSpPr/>
          <p:nvPr/>
        </p:nvSpPr>
        <p:spPr>
          <a:xfrm>
            <a:off x="3744668" y="2022441"/>
            <a:ext cx="362352" cy="4971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821F0A-E1EE-46A1-AD79-FEE2361EE457}"/>
              </a:ext>
            </a:extLst>
          </p:cNvPr>
          <p:cNvSpPr/>
          <p:nvPr/>
        </p:nvSpPr>
        <p:spPr>
          <a:xfrm>
            <a:off x="7712710" y="2022441"/>
            <a:ext cx="43248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FED87C-F6C5-4854-8E5A-93C08DB7BA11}"/>
              </a:ext>
            </a:extLst>
          </p:cNvPr>
          <p:cNvSpPr txBox="1"/>
          <p:nvPr/>
        </p:nvSpPr>
        <p:spPr>
          <a:xfrm>
            <a:off x="689227" y="4680686"/>
            <a:ext cx="10958822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অঙ্কুরোদগম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পুষ্পায়ন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বার্ধক্য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প্রাপ্তি,সুপ্তাবস্থা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1026" name="Picture 2" descr="I think dead trees are so beautiful. | Tree photography, Nature tree, Photo  tree">
            <a:extLst>
              <a:ext uri="{FF2B5EF4-FFF2-40B4-BE49-F238E27FC236}">
                <a16:creationId xmlns:a16="http://schemas.microsoft.com/office/drawing/2014/main" id="{8E5EB36F-F895-441A-827E-B4D88DEF2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80" y="984738"/>
            <a:ext cx="2878968" cy="27794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09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479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ASUS</cp:lastModifiedBy>
  <cp:revision>198</cp:revision>
  <dcterms:created xsi:type="dcterms:W3CDTF">2019-02-05T06:51:00Z</dcterms:created>
  <dcterms:modified xsi:type="dcterms:W3CDTF">2021-04-21T06:57:31Z</dcterms:modified>
</cp:coreProperties>
</file>