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4" r:id="rId3"/>
    <p:sldId id="276" r:id="rId4"/>
    <p:sldId id="258" r:id="rId5"/>
    <p:sldId id="259" r:id="rId6"/>
    <p:sldId id="260" r:id="rId7"/>
    <p:sldId id="277" r:id="rId8"/>
    <p:sldId id="266" r:id="rId9"/>
    <p:sldId id="264" r:id="rId10"/>
    <p:sldId id="278" r:id="rId11"/>
    <p:sldId id="279" r:id="rId12"/>
    <p:sldId id="280" r:id="rId13"/>
    <p:sldId id="281" r:id="rId14"/>
    <p:sldId id="270" r:id="rId15"/>
    <p:sldId id="271" r:id="rId16"/>
    <p:sldId id="272" r:id="rId17"/>
    <p:sldId id="273" r:id="rId18"/>
  </p:sldIdLst>
  <p:sldSz cx="11379200" cy="6400800"/>
  <p:notesSz cx="6858000" cy="9144000"/>
  <p:defaultTextStyle>
    <a:defPPr>
      <a:defRPr lang="en-US"/>
    </a:defPPr>
    <a:lvl1pPr marL="0" algn="l" defTabSz="835944" rtl="0" eaLnBrk="1" latinLnBrk="0" hangingPunct="1">
      <a:defRPr sz="1646" kern="1200">
        <a:solidFill>
          <a:schemeClr val="tx1"/>
        </a:solidFill>
        <a:latin typeface="+mn-lt"/>
        <a:ea typeface="+mn-ea"/>
        <a:cs typeface="+mn-cs"/>
      </a:defRPr>
    </a:lvl1pPr>
    <a:lvl2pPr marL="417972" algn="l" defTabSz="835944" rtl="0" eaLnBrk="1" latinLnBrk="0" hangingPunct="1">
      <a:defRPr sz="1646" kern="1200">
        <a:solidFill>
          <a:schemeClr val="tx1"/>
        </a:solidFill>
        <a:latin typeface="+mn-lt"/>
        <a:ea typeface="+mn-ea"/>
        <a:cs typeface="+mn-cs"/>
      </a:defRPr>
    </a:lvl2pPr>
    <a:lvl3pPr marL="835944" algn="l" defTabSz="835944" rtl="0" eaLnBrk="1" latinLnBrk="0" hangingPunct="1">
      <a:defRPr sz="1646" kern="1200">
        <a:solidFill>
          <a:schemeClr val="tx1"/>
        </a:solidFill>
        <a:latin typeface="+mn-lt"/>
        <a:ea typeface="+mn-ea"/>
        <a:cs typeface="+mn-cs"/>
      </a:defRPr>
    </a:lvl3pPr>
    <a:lvl4pPr marL="1253917" algn="l" defTabSz="835944" rtl="0" eaLnBrk="1" latinLnBrk="0" hangingPunct="1">
      <a:defRPr sz="1646" kern="1200">
        <a:solidFill>
          <a:schemeClr val="tx1"/>
        </a:solidFill>
        <a:latin typeface="+mn-lt"/>
        <a:ea typeface="+mn-ea"/>
        <a:cs typeface="+mn-cs"/>
      </a:defRPr>
    </a:lvl4pPr>
    <a:lvl5pPr marL="1671889" algn="l" defTabSz="835944" rtl="0" eaLnBrk="1" latinLnBrk="0" hangingPunct="1">
      <a:defRPr sz="1646" kern="1200">
        <a:solidFill>
          <a:schemeClr val="tx1"/>
        </a:solidFill>
        <a:latin typeface="+mn-lt"/>
        <a:ea typeface="+mn-ea"/>
        <a:cs typeface="+mn-cs"/>
      </a:defRPr>
    </a:lvl5pPr>
    <a:lvl6pPr marL="2089861" algn="l" defTabSz="835944" rtl="0" eaLnBrk="1" latinLnBrk="0" hangingPunct="1">
      <a:defRPr sz="1646" kern="1200">
        <a:solidFill>
          <a:schemeClr val="tx1"/>
        </a:solidFill>
        <a:latin typeface="+mn-lt"/>
        <a:ea typeface="+mn-ea"/>
        <a:cs typeface="+mn-cs"/>
      </a:defRPr>
    </a:lvl6pPr>
    <a:lvl7pPr marL="2507833" algn="l" defTabSz="835944" rtl="0" eaLnBrk="1" latinLnBrk="0" hangingPunct="1">
      <a:defRPr sz="1646" kern="1200">
        <a:solidFill>
          <a:schemeClr val="tx1"/>
        </a:solidFill>
        <a:latin typeface="+mn-lt"/>
        <a:ea typeface="+mn-ea"/>
        <a:cs typeface="+mn-cs"/>
      </a:defRPr>
    </a:lvl7pPr>
    <a:lvl8pPr marL="2925806" algn="l" defTabSz="835944" rtl="0" eaLnBrk="1" latinLnBrk="0" hangingPunct="1">
      <a:defRPr sz="1646" kern="1200">
        <a:solidFill>
          <a:schemeClr val="tx1"/>
        </a:solidFill>
        <a:latin typeface="+mn-lt"/>
        <a:ea typeface="+mn-ea"/>
        <a:cs typeface="+mn-cs"/>
      </a:defRPr>
    </a:lvl8pPr>
    <a:lvl9pPr marL="3343778" algn="l" defTabSz="835944" rtl="0" eaLnBrk="1" latinLnBrk="0" hangingPunct="1">
      <a:defRPr sz="16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6" userDrawn="1">
          <p15:clr>
            <a:srgbClr val="A4A3A4"/>
          </p15:clr>
        </p15:guide>
        <p15:guide id="2" pos="35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13" autoAdjust="0"/>
    <p:restoredTop sz="94660"/>
  </p:normalViewPr>
  <p:slideViewPr>
    <p:cSldViewPr>
      <p:cViewPr varScale="1">
        <p:scale>
          <a:sx n="72" d="100"/>
          <a:sy n="72" d="100"/>
        </p:scale>
        <p:origin x="54" y="378"/>
      </p:cViewPr>
      <p:guideLst>
        <p:guide orient="horz" pos="2016"/>
        <p:guide pos="358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3440" y="1988400"/>
            <a:ext cx="9672320" cy="1372023"/>
          </a:xfrm>
        </p:spPr>
        <p:txBody>
          <a:bodyPr/>
          <a:lstStyle/>
          <a:p>
            <a:r>
              <a:rPr lang="en-US" smtClean="0"/>
              <a:t>Click to edit Master title style</a:t>
            </a:r>
            <a:endParaRPr lang="en-US"/>
          </a:p>
        </p:txBody>
      </p:sp>
      <p:sp>
        <p:nvSpPr>
          <p:cNvPr id="3" name="Subtitle 2"/>
          <p:cNvSpPr>
            <a:spLocks noGrp="1"/>
          </p:cNvSpPr>
          <p:nvPr>
            <p:ph type="subTitle" idx="1"/>
          </p:nvPr>
        </p:nvSpPr>
        <p:spPr>
          <a:xfrm>
            <a:off x="1706880" y="3627120"/>
            <a:ext cx="7965440" cy="163576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49920" y="256332"/>
            <a:ext cx="2560320" cy="54614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8961" y="256332"/>
            <a:ext cx="7491307" cy="54614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98879" y="4113107"/>
            <a:ext cx="9672320" cy="127127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98879" y="2712935"/>
            <a:ext cx="9672320" cy="1400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8960" y="1493521"/>
            <a:ext cx="5025813" cy="42242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4428" y="1493521"/>
            <a:ext cx="5025813" cy="42242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962" y="1432773"/>
            <a:ext cx="5027789" cy="5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962" y="2029884"/>
            <a:ext cx="5027789" cy="3687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780476" y="1432773"/>
            <a:ext cx="5029765" cy="5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80476" y="2029884"/>
            <a:ext cx="5029765" cy="3687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8962" y="254847"/>
            <a:ext cx="3743679" cy="108458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448953" y="254850"/>
            <a:ext cx="6361289" cy="54629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68962" y="1339430"/>
            <a:ext cx="3743679" cy="43783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0403" y="4480563"/>
            <a:ext cx="6827520" cy="52895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230403" y="571923"/>
            <a:ext cx="6827520" cy="3840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230403" y="5009518"/>
            <a:ext cx="6827520" cy="751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t="-4000" r="-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8960" y="256329"/>
            <a:ext cx="10241280" cy="10668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68960" y="1493521"/>
            <a:ext cx="10241280" cy="42242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68961" y="5932597"/>
            <a:ext cx="2655147" cy="34078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4/22/2021</a:t>
            </a:fld>
            <a:endParaRPr lang="en-US"/>
          </a:p>
        </p:txBody>
      </p:sp>
      <p:sp>
        <p:nvSpPr>
          <p:cNvPr id="5" name="Footer Placeholder 4"/>
          <p:cNvSpPr>
            <a:spLocks noGrp="1"/>
          </p:cNvSpPr>
          <p:nvPr>
            <p:ph type="ftr" sz="quarter" idx="3"/>
          </p:nvPr>
        </p:nvSpPr>
        <p:spPr>
          <a:xfrm>
            <a:off x="3887895" y="5932597"/>
            <a:ext cx="3603413" cy="3407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155093" y="5932597"/>
            <a:ext cx="2655147" cy="34078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1379200" cy="6344356"/>
          </a:xfrm>
          <a:prstGeom prst="rect">
            <a:avLst/>
          </a:prstGeom>
        </p:spPr>
      </p:pic>
      <p:sp>
        <p:nvSpPr>
          <p:cNvPr id="3" name="Rectangle 2">
            <a:extLst>
              <a:ext uri="{FF2B5EF4-FFF2-40B4-BE49-F238E27FC236}">
                <a16:creationId xmlns="" xmlns:a16="http://schemas.microsoft.com/office/drawing/2014/main" id="{FE574B50-8954-4CC6-9D64-2A767507A5F4}"/>
              </a:ext>
            </a:extLst>
          </p:cNvPr>
          <p:cNvSpPr/>
          <p:nvPr/>
        </p:nvSpPr>
        <p:spPr>
          <a:xfrm>
            <a:off x="736600" y="45156"/>
            <a:ext cx="9753600" cy="1323439"/>
          </a:xfrm>
          <a:prstGeom prst="rect">
            <a:avLst/>
          </a:prstGeom>
          <a:noFill/>
        </p:spPr>
        <p:txBody>
          <a:bodyPr wrap="square" lIns="91440" tIns="45720" rIns="91440" bIns="45720">
            <a:spAutoFit/>
          </a:bodyPr>
          <a:lstStyle/>
          <a:p>
            <a:pPr algn="ctr"/>
            <a:r>
              <a:rPr lang="en-US" sz="8000" b="1" dirty="0" err="1">
                <a:ln w="9525">
                  <a:solidFill>
                    <a:schemeClr val="bg1"/>
                  </a:solidFill>
                  <a:prstDash val="solid"/>
                </a:ln>
                <a:solidFill>
                  <a:srgbClr val="FF000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আজকের</a:t>
            </a:r>
            <a:r>
              <a:rPr lang="en-US" sz="80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8000" b="1" dirty="0" err="1">
                <a:ln w="9525">
                  <a:solidFill>
                    <a:schemeClr val="bg1"/>
                  </a:solidFill>
                  <a:prstDash val="solid"/>
                </a:ln>
                <a:solidFill>
                  <a:srgbClr val="FF000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পাঠে</a:t>
            </a:r>
            <a:r>
              <a:rPr lang="en-US" sz="80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8000" b="1" dirty="0" err="1">
                <a:ln w="9525">
                  <a:solidFill>
                    <a:schemeClr val="bg1"/>
                  </a:solidFill>
                  <a:prstDash val="solid"/>
                </a:ln>
                <a:solidFill>
                  <a:srgbClr val="FF000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সকলকে</a:t>
            </a:r>
            <a:r>
              <a:rPr lang="en-US" sz="80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8000" b="1" dirty="0" err="1">
                <a:ln w="9525">
                  <a:solidFill>
                    <a:schemeClr val="bg1"/>
                  </a:solidFill>
                  <a:prstDash val="solid"/>
                </a:ln>
                <a:solidFill>
                  <a:srgbClr val="FF000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স্বাগত</a:t>
            </a:r>
            <a:endParaRPr lang="en-GB" sz="80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 xmlns:a16="http://schemas.microsoft.com/office/drawing/2014/main" id="{23C0DA5A-8493-4FD5-ABD0-7E8D26F436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035425">
            <a:off x="1078035" y="551379"/>
            <a:ext cx="887593" cy="6697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6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mph" presetSubtype="0" fill="hold" grpId="0" nodeType="withEffect">
                                  <p:stCondLst>
                                    <p:cond delay="0"/>
                                  </p:stCondLst>
                                  <p:iterate type="lt">
                                    <p:tmPct val="8000"/>
                                  </p:iterate>
                                  <p:childTnLst>
                                    <p:animClr clrSpc="hsl" dir="cw">
                                      <p:cBhvr override="childStyle">
                                        <p:cTn id="8" dur="5000" fill="hold"/>
                                        <p:tgtEl>
                                          <p:spTgt spid="3">
                                            <p:txEl>
                                              <p:pRg st="0" end="0"/>
                                            </p:txEl>
                                          </p:spTgt>
                                        </p:tgtEl>
                                        <p:attrNameLst>
                                          <p:attrName>style.color</p:attrName>
                                        </p:attrNameLst>
                                      </p:cBhvr>
                                      <p:by>
                                        <p:hsl h="-7200000" s="0" l="0"/>
                                      </p:by>
                                    </p:animClr>
                                    <p:animClr clrSpc="hsl" dir="cw">
                                      <p:cBhvr>
                                        <p:cTn id="9" dur="5000" fill="hold"/>
                                        <p:tgtEl>
                                          <p:spTgt spid="3">
                                            <p:txEl>
                                              <p:pRg st="0" end="0"/>
                                            </p:txEl>
                                          </p:spTgt>
                                        </p:tgtEl>
                                        <p:attrNameLst>
                                          <p:attrName>fillcolor</p:attrName>
                                        </p:attrNameLst>
                                      </p:cBhvr>
                                      <p:by>
                                        <p:hsl h="-7200000" s="0" l="0"/>
                                      </p:by>
                                    </p:animClr>
                                    <p:animClr clrSpc="hsl" dir="cw">
                                      <p:cBhvr>
                                        <p:cTn id="10" dur="5000" fill="hold"/>
                                        <p:tgtEl>
                                          <p:spTgt spid="3">
                                            <p:txEl>
                                              <p:pRg st="0" end="0"/>
                                            </p:txEl>
                                          </p:spTgt>
                                        </p:tgtEl>
                                        <p:attrNameLst>
                                          <p:attrName>stroke.color</p:attrName>
                                        </p:attrNameLst>
                                      </p:cBhvr>
                                      <p:by>
                                        <p:hsl h="-7200000" s="0" l="0"/>
                                      </p:by>
                                    </p:animClr>
                                    <p:set>
                                      <p:cBhvr>
                                        <p:cTn id="11" dur="5000" fill="hold"/>
                                        <p:tgtEl>
                                          <p:spTgt spid="3">
                                            <p:txEl>
                                              <p:pRg st="0" end="0"/>
                                            </p:txEl>
                                          </p:spTgt>
                                        </p:tgtEl>
                                        <p:attrNameLst>
                                          <p:attrName>fill.type</p:attrName>
                                        </p:attrNameLst>
                                      </p:cBhvr>
                                      <p:to>
                                        <p:strVal val="solid"/>
                                      </p:to>
                                    </p:se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0" presetClass="path" presetSubtype="0" fill="hold" nodeType="withEffect">
                                  <p:stCondLst>
                                    <p:cond delay="0"/>
                                  </p:stCondLst>
                                  <p:childTnLst>
                                    <p:animMotion origin="layout" path="M -0.08496 -0.01785 L -0.08496 -0.01761 C -0.08147 -0.01736 -0.07799 -0.01686 -0.07464 -0.01612 C -0.07227 -0.01587 -0.06808 -0.01438 -0.06571 -0.01339 C -0.06557 -0.01314 -0.06055 -0.00893 -0.06027 -0.00793 C -0.05971 -0.00645 -0.06069 -0.00496 -0.06111 -0.00347 C -0.06404 0.00744 -0.06152 -0.0057 -0.06348 0.00496 C -0.0632 0.00645 -0.06334 0.00844 -0.06264 0.00918 C -0.05999 0.01216 -0.05845 0.01067 -0.05622 0.00918 C -0.05692 0.00844 -0.05804 0.00794 -0.05859 0.00645 C -0.05957 0.00397 -0.06027 -0.00198 -0.06027 -0.00173 C -0.05971 -0.00496 -0.06027 -0.00818 -0.05943 -0.01066 C -0.05901 -0.01215 -0.05776 -0.01215 -0.05692 -0.01215 C -0.05525 -0.01215 -0.05329 -0.01116 -0.05148 -0.01066 C -0.04743 -0.00347 -0.0526 -0.0119 -0.04743 -0.00645 C -0.04618 -0.00521 -0.04506 -0.00124 -0.04422 0.00075 C -0.04143 0.01612 -0.04283 0.00645 -0.04422 0.04192 C -0.04422 0.04341 -0.0445 0.04514 -0.04506 0.04613 C -0.04576 0.04713 -0.04674 0.04688 -0.04743 0.04737 C -0.05511 0.05407 -0.04227 0.04589 -0.05469 0.05333 L -0.05692 0.05457 C -0.05804 0.05432 -0.06599 0.05333 -0.06822 0.05184 C -0.06906 0.05109 -0.06975 0.04985 -0.07045 0.04886 C -0.07157 0.04787 -0.07464 0.04465 -0.0738 0.04613 C -0.07227 0.04886 -0.07185 0.0501 -0.06975 0.05184 C -0.06892 0.05258 -0.06822 0.05258 -0.06738 0.05333 C -0.06627 0.05382 -0.06543 0.05556 -0.06417 0.05605 C -0.06236 0.05705 -0.06055 0.05705 -0.05859 0.05729 C -0.05497 0.05705 -0.05106 0.05754 -0.04743 0.05605 C -0.04562 0.05506 -0.04422 0.05233 -0.04269 0.05035 C -0.03976 0.04688 -0.04102 0.04861 -0.03864 0.04465 C -0.03711 0.04564 -0.03502 0.04539 -0.0339 0.04737 C -0.03334 0.04837 -0.03279 0.04936 -0.03223 0.05035 C -0.03167 0.05159 -0.03139 0.05357 -0.03069 0.05457 C -0.03013 0.05581 -0.02902 0.05655 -0.02832 0.05729 C -0.02441 0.06771 -0.02553 0.0692 -0.02441 0.06027 C -0.02455 0.03993 -0.02455 0.0196 -0.02511 -0.00074 C -0.02511 -0.00347 -0.02553 -0.00645 -0.02595 -0.00917 C -0.02609 -0.01066 -0.02623 -0.0124 -0.02665 -0.01339 C -0.02734 -0.01513 -0.02874 -0.01537 -0.02999 -0.01612 C -0.03181 -0.01562 -0.03362 -0.01562 -0.03558 -0.01488 C -0.03627 -0.01463 -0.03795 -0.01513 -0.03795 -0.01339 C -0.03795 -0.0119 -0.03627 -0.01165 -0.03558 -0.01066 C -0.03209 -0.01116 -0.02832 -0.01041 -0.02511 -0.01215 C -0.02441 -0.0124 -0.02511 -0.01612 -0.02441 -0.01612 C -0.02316 -0.01612 -0.0226 -0.01339 -0.02176 -0.01215 C -0.01953 -0.0124 -0.01758 -0.01265 -0.01549 -0.01339 C -0.01395 -0.01413 -0.01074 -0.01612 -0.01074 -0.01587 C -0.01074 -0.01488 -0.00991 -0.01364 -0.00991 -0.01215 C -0.00991 -0.00248 -0.01046 -0.00173 -0.01158 0.00496 C -0.0113 0.02332 -0.0113 0.04192 -0.01074 0.06027 C -0.01074 0.06225 -0.00991 0.05655 -0.00991 0.05457 C -0.00991 0.03646 -0.01074 0.01885 -0.01074 0.00075 C -0.01074 -0.00248 -0.01074 -0.00595 -0.00991 -0.00917 C -0.00949 -0.0119 -0.00642 -0.01488 -0.00516 -0.01612 L 0.00753 -0.01488 C 0.01074 -0.01463 0.01395 -0.01339 0.01716 -0.01339 C 0.02176 -0.01339 0.02623 -0.01438 0.03069 -0.01488 C 0.03097 -0.01339 0.03167 -0.01215 0.03153 -0.01066 C 0.03139 -0.00893 0.03027 -0.00793 0.02999 -0.00645 C 0.0293 -0.00372 0.02874 -0.00074 0.02832 0.00199 L 0.02762 0.00645 L 0.02651 0.01067 C 0.02706 0.01389 0.0272 0.01736 0.02762 0.02059 C 0.02762 0.02208 0.02762 0.02381 0.02832 0.0248 C 0.02874 0.02604 0.02999 0.02555 0.03069 0.02604 C 0.03167 0.02704 0.03223 0.02828 0.03306 0.02927 C 0.03655 0.02852 0.04074 0.03076 0.04269 0.0248 C 0.04311 0.02356 0.04325 0.02208 0.04339 0.02059 C 0.04339 0.02084 0.04339 0.03621 0.04199 0.04043 C 0.04129 0.04241 0.03878 0.04539 0.03781 0.04613 C 0.03711 0.04688 0.03627 0.04688 0.03557 0.04737 C 0.02762 0.04688 0.01758 0.04688 0.00921 0.04465 C 0.00725 0.04415 0.00516 0.04291 0.00363 0.04192 C 0.00516 0.04093 0.00698 0.04068 0.00851 0.03919 C 0.00921 0.03795 0.01004 0.03721 0.01074 0.03621 C 0.0113 0.03547 0.01172 0.03398 0.01242 0.03324 C 0.01339 0.03249 0.01451 0.03249 0.01562 0.032 C 0.01618 0.031 0.0166 0.02976 0.01716 0.02927 C 0.01828 0.02753 0.01939 0.02629 0.02037 0.0248 C 0.02107 0.02356 0.02148 0.02208 0.02204 0.02059 C 0.02567 0.00124 0.02162 0.02108 0.02511 0.00645 C 0.02706 -0.00173 0.02441 0.00596 0.02762 -0.00198 C 0.02832 -0.00173 0.02916 -0.00149 0.02999 -0.00074 C 0.03167 0.00099 0.03278 0.00447 0.03474 0.00496 L 0.03962 0.00645 C 0.04269 0.00596 0.0459 0.00645 0.04911 0.00496 C 0.05092 0.00422 0.05385 -0.00074 0.05385 -0.00049 C 0.05413 0.02009 0.05413 0.04093 0.05469 0.06176 C 0.05469 0.06325 0.05552 0.06746 0.05552 0.06598 C 0.05552 0.06399 0.05497 0.06225 0.05469 0.06027 C 0.05441 0.04837 0.05427 0.03646 0.05385 0.0248 C 0.05371 0.02282 0.05343 0.02108 0.05315 0.0191 C 0.05245 0.01538 0.05106 0.00819 0.04911 0.00645 C 0.04618 0.00397 0.04436 0.00174 0.04115 0.00075 C 0.03627 -0.00099 0.03836 -2.85714E-6 0.03474 -0.00198 C 0.03404 -0.00347 0.0332 -0.00521 0.03223 -0.00645 C 0.03139 -0.00793 0.02971 -0.00843 0.02916 -0.01066 C 0.0286 -0.01289 0.03306 -0.01488 0.03306 -0.01463 C 0.03823 -0.01761 0.0385 -0.01661 0.0459 -0.01785 C 0.0512 -0.01736 0.05664 -0.01761 0.0618 -0.01612 C 0.06278 -0.01587 0.06348 -0.01413 0.06417 -0.01339 C 0.06571 -0.01215 0.06738 -0.01165 0.06906 -0.01066 C 0.07352 -0.00793 0.07045 -0.00942 0.07854 -0.00793 C 0.07464 -0.00297 0.07673 -0.00645 0.07296 0.00348 L 0.07143 0.00794 L 0.06975 0.01216 C 0.06766 0.02728 0.06724 0.02604 0.06906 0.04613 C 0.0692 0.04737 0.06989 0.04787 0.07073 0.04886 C 0.07101 0.05035 0.07101 0.05209 0.07143 0.05333 C 0.07199 0.05457 0.07296 0.05481 0.07366 0.05605 C 0.07952 0.06424 0.07045 0.05308 0.07785 0.06176 C 0.0798 0.06101 0.08259 0.0625 0.08412 0.06027 C 0.0851 0.05903 0.08217 0.05729 0.08105 0.05729 C 0.0798 0.05754 0.07924 0.06052 0.07854 0.06176 C 0.07785 0.06275 0.07715 0.06374 0.07603 0.06449 C 0.07296 0.06325 0.07282 0.06424 0.07143 0.05878 C 0.07073 0.05605 0.06975 0.05035 0.06975 0.0506 C 0.06989 0.03845 0.07017 0.02654 0.07073 0.01488 C 0.07073 0.0129 0.07101 0.01092 0.07143 0.00918 C 0.07171 0.00819 0.0724 0.00744 0.07296 0.00645 C 0.07352 0.00521 0.07422 0.00372 0.07464 0.00199 C 0.07506 0.00075 0.07506 -0.00099 0.07533 -0.00198 C 0.08036 -0.01835 0.07673 -0.00545 0.08022 -0.01339 C 0.08091 -0.01488 0.08105 -0.01612 0.08161 -0.01785 C 0.08636 -0.01736 0.09082 -0.01711 0.09528 -0.01612 C 0.09668 -0.01587 0.09947 -0.01438 0.10086 -0.01339 C 0.10575 -0.01389 0.11035 -0.01488 0.11537 -0.01488 C 0.11593 -0.01488 0.11761 -0.01513 0.11775 -0.01339 C 0.11816 -0.00917 0.11775 -0.00471 0.11691 -0.00074 C 0.11635 0.00149 0.11468 0.00199 0.11356 0.00348 C 0.11216 0.00546 0.11035 0.00744 0.10896 0.00918 L 0.10644 0.01216 C 0.10575 0.0129 0.10477 0.01414 0.10407 0.01488 C 0.10226 0.01662 0.10031 0.01811 0.09849 0.02059 C 0.09235 0.02952 0.09975 0.02059 0.09361 0.02753 C 0.09347 0.02952 0.09319 0.0315 0.09291 0.03324 C 0.09277 0.03473 0.09208 0.03621 0.09221 0.03745 C 0.09319 0.04613 0.09514 0.04762 0.09919 0.05035 C 0.10142 0.05159 0.10352 0.05233 0.10575 0.05333 C 0.10658 0.05382 0.10784 0.05382 0.10896 0.05457 C 0.10965 0.05506 0.11035 0.05581 0.11133 0.05605 C 0.11342 0.0568 0.11565 0.05705 0.11775 0.05729 C 0.11872 0.05779 0.1197 0.05928 0.12095 0.05878 C 0.12333 0.05804 0.12319 0.04837 0.12333 0.04737 C 0.12319 0.04093 0.12095 -0.00347 0.12402 -0.01215 C 0.12528 -0.01562 0.12891 -0.01116 0.13128 -0.01066 C 0.13156 -0.00645 0.13156 -0.00198 0.13198 0.00199 C 0.13198 0.00224 0.13393 0.01265 0.13449 0.01488 L 0.13588 0.02332 L 0.13686 0.02753 C 0.1363 0.02877 0.13379 0.03373 0.13281 0.03324 C 0.13198 0.03299 0.13211 0.03051 0.13198 0.02927 C 0.13267 0.0258 0.13379 0.02108 0.13379 0.01786 C 0.13379 0.0129 0.13337 0.00844 0.13281 0.00348 C 0.13281 0.00199 0.13225 0.00075 0.13198 -0.00074 C 0.13156 -0.00223 0.13086 -0.00347 0.1303 -0.00496 C 0.13016 -0.00645 0.13002 -0.00793 0.1296 -0.00917 C 0.12932 -0.01041 0.12765 -0.01116 0.12793 -0.01215 C 0.12905 -0.01364 0.13072 -0.01339 0.13198 -0.01339 C 0.14509 -0.01438 0.1582 -0.01438 0.17118 -0.01488 C 0.17383 -0.01537 0.18708 -0.0181 0.19113 -0.01488 C 0.1921 -0.01413 0.18959 -0.01265 0.18876 -0.01215 C 0.18806 -0.01141 0.18708 -0.01116 0.18638 -0.01066 C 0.18052 -0.00025 0.18959 -0.01562 0.18234 -0.00645 C 0.18108 -0.00496 0.18011 -0.00273 0.17913 -0.00074 C 0.17843 0.00124 0.17759 0.00298 0.17676 0.00496 C 0.1762 0.0062 0.17592 0.00819 0.17494 0.00918 C 0.17453 0.01042 0.17355 0.01116 0.17285 0.01216 C 0.17174 0.01488 0.1709 0.01811 0.16936 0.02059 L 0.16643 0.02604 C 0.16448 0.03696 0.16727 0.02406 0.16309 0.03324 C 0.16267 0.03423 0.16169 0.04291 0.16155 0.04341 C 0.16755 0.05035 0.16002 0.04217 0.16713 0.04737 C 0.16811 0.04812 0.16881 0.04985 0.16936 0.05035 C 0.17062 0.05109 0.17174 0.05109 0.17285 0.05184 C 0.17439 0.05258 0.17592 0.05382 0.17759 0.05457 L 0.17997 0.05605 L 0.18234 0.05729 C 0.18345 0.05878 0.18429 0.06176 0.18555 0.06176 C 0.18652 0.06176 0.1868 0.05903 0.18708 0.05729 C 0.18764 0.05506 0.18764 0.05283 0.18792 0.05035 C 0.1882 0.04837 0.18848 0.04663 0.18876 0.04465 C 0.18848 0.03745 0.19001 0.02952 0.18792 0.02332 C 0.18722 0.02158 0.1829 0.03299 0.18234 0.03473 C 0.18178 0.03646 0.18122 0.03845 0.18066 0.04043 C 0.18052 0.04192 0.18066 0.04365 0.17997 0.04465 C 0.17857 0.04663 0.17676 0.04688 0.17494 0.04737 C 0.17118 0.04936 0.17299 0.04837 0.16936 0.05035 C 0.16755 0.05382 0.16769 0.05333 0.16643 0.05878 C 0.16574 0.06151 0.1649 0.06746 0.1649 0.06771 C 0.16504 0.07118 0.16406 0.0759 0.1656 0.07862 C 0.16602 0.07937 0.17257 0.07639 0.17355 0.0759 C 0.17383 0.07466 0.17453 0.07317 0.17439 0.07143 C 0.17383 0.06374 0.17369 0.06176 0.17048 0.05878 C 0.16964 0.05804 0.16881 0.05779 0.16797 0.05729 C 0.16406 0.05853 0.16309 0.0568 0.16155 0.06325 C 0.16141 0.06399 0.16155 0.06498 0.16155 0.06598 L 0.22377 -0.01339 C 0.22405 -0.00917 0.22419 -0.00496 0.22461 -0.00074 C 0.22489 0.00298 0.22531 0.00695 0.22531 0.01067 C 0.22573 0.01538 0.22531 0.02034 0.22628 0.0248 C 0.22656 0.02604 0.22782 0.0258 0.22852 0.02604 C 0.22991 0.0258 0.23144 0.0258 0.2327 0.0248 C 0.23493 0.02332 0.23493 0.02158 0.23661 0.0191 C 0.23716 0.01811 0.23814 0.01736 0.23898 0.01612 C 0.23954 0.01488 0.23968 0.01315 0.24065 0.01216 C 0.24107 0.01116 0.24219 0.01141 0.24288 0.01067 C 0.24358 0.00992 0.244 0.00868 0.24456 0.00794 C 0.2454 0.0067 0.24679 0.0062 0.24777 0.00496 C 0.24958 0.00273 0.25 -2.85714E-6 0.25084 -0.00347 C 0.24944 -0.00744 0.24944 -0.00868 0.24693 -0.01066 C 0.2454 -0.0119 0.24219 -0.01339 0.24219 -0.01314 C 0.23884 -0.01289 0.23535 -0.01265 0.23172 -0.01215 C 0.22991 -0.0119 0.22461 -0.01215 0.22628 -0.01066 C 0.22893 -0.00843 0.23214 -0.00967 0.23507 -0.00917 C 0.23661 -0.00868 0.23814 -0.00843 0.23968 -0.00793 C 0.24093 -0.00694 0.24177 -0.0057 0.24288 -0.00496 C 0.24358 -0.00446 0.2447 -0.00446 0.2454 -0.00347 C 0.24609 -0.00273 0.24637 -0.00149 0.24693 -0.00074 C 0.24763 -2.85714E-6 0.2486 -2.85714E-6 0.2493 0.00075 C 0.25544 0.0062 0.24819 0.00149 0.25405 0.00496 C 0.25795 0.01513 0.25586 0.01116 0.25977 0.01786 C 0.26004 0.00744 0.26004 -0.00297 0.26046 -0.01339 C 0.26074 -0.01513 0.26088 -0.01637 0.2613 -0.01785 C 0.26214 -0.02058 0.26339 -0.02381 0.26521 -0.0248 C 0.268 -0.02604 0.2733 -0.02753 0.2733 -0.02728 C 0.27386 -0.02653 0.27455 -0.02604 0.27483 -0.0248 C 0.27525 -0.02306 0.27525 -0.02108 0.27567 -0.01909 C 0.27595 -0.01761 0.27637 -0.01612 0.27637 -0.01488 C 0.27665 -0.01116 0.27665 -0.00719 0.27734 -0.00347 C 0.27762 -0.00074 0.27888 0.00496 0.27888 0.00521 C 0.27916 0.01116 0.27916 0.01736 0.27958 0.02332 C 0.27999 0.02803 0.28083 0.03696 0.28125 0.04192 C 0.28139 0.04936 0.28209 0.05705 0.28209 0.06449 C 0.28209 0.06598 0.28097 0.06821 0.28027 0.06746 C 0.27999 0.06622 0.28097 0.06449 0.28125 0.06325 C 0.28027 0.06275 0.27958 0.06176 0.27888 0.06176 C 0.27525 0.06176 0.27567 0.06176 0.27413 0.06449 L 0.27958 -0.02058 C 0.2832 -0.02009 0.28669 -0.02058 0.29004 -0.01909 C 0.29199 -0.01835 0.29325 -0.01537 0.29492 -0.01339 C 0.29785 -0.00967 0.29632 -0.01116 0.29966 -0.00917 C 0.29939 -0.00694 0.29939 -0.00446 0.29883 -0.00198 C 0.29855 -0.00099 0.29785 -0.00025 0.29715 0.00075 C 0.29325 0.00968 0.29785 0.00099 0.29394 0.00794 C 0.29381 0.01389 0.29381 0.02009 0.29325 0.02604 C 0.29325 0.02778 0.29241 0.02902 0.29241 0.03051 C 0.29241 0.03993 0.29213 0.04961 0.29325 0.05878 C 0.29353 0.06225 0.29646 0.06746 0.29646 0.06771 C 0.29994 0.06077 0.29604 0.0692 0.29883 0.05605 C 0.29897 0.05481 0.30036 0.05184 0.30036 0.05333 C 0.30036 0.05481 0.29966 0.05655 0.29883 0.05729 C 0.29785 0.05853 0.29576 0.05878 0.29576 0.05903 L 0.30036 -0.01066 L 0.30678 -0.01488 C 0.30831 -0.01587 0.31152 -0.01785 0.31152 -0.01761 C 0.31403 -0.01736 0.31627 -0.01711 0.31878 -0.01612 C 0.32157 -0.01537 0.32366 -0.01389 0.32589 -0.01066 C 0.32659 -0.00967 0.32701 -0.00868 0.32743 -0.00793 C 0.32771 -0.00645 0.3284 -0.00521 0.3284 -0.00347 C 0.3284 0.00794 0.3291 0.01935 0.32743 0.03051 C 0.32701 0.03324 0.3245 0.03299 0.32268 0.03324 L 0.31473 0.03473 C 0.31515 0.03795 0.31515 0.04142 0.31557 0.04465 C 0.31655 0.05035 0.31724 0.04837 0.31948 0.05035 C 0.32045 0.05109 0.32115 0.05233 0.32199 0.05333 C 0.3245 0.05556 0.3291 0.05556 0.33133 0.05605 C 0.33245 0.05655 0.33301 0.05729 0.33384 0.05729 C 0.33817 0.05729 0.33817 0.0568 0.34096 0.05333 C 0.34277 0.04341 0.34208 0.0501 0.34096 0.03051 C 0.34068 0.0258 0.34096 0.02084 0.34026 0.01612 C 0.33956 0.0129 0.33817 0.01067 0.33705 0.00794 C 0.33482 0.00149 0.33622 0.00496 0.33245 -0.00198 C 0.33133 -0.00347 0.33091 -0.00521 0.32994 -0.00645 L 0.32519 -0.01215 C 0.32436 -0.01289 0.32338 -0.01364 0.32268 -0.01488 L 0.32045 -0.01909 L 0.31794 -0.03199 L 0.31724 -0.03621 C 0.31724 -0.04414 0.31696 -0.05233 0.31794 -0.06026 C 0.31808 -0.06175 0.31948 -0.06151 0.32045 -0.06151 C 0.32129 -0.06151 0.32268 -0.06026 0.32268 -0.06002 L 0.32994 -0.01339 C 0.33245 -0.01438 0.33482 -0.01537 0.33705 -0.01612 C 0.33887 -0.01711 0.34026 -0.01835 0.3418 -0.01909 C 0.34277 -0.01959 0.34347 -0.02058 0.34431 -0.02058 L 0.35073 -0.02058 L 0.37221 -0.01909 C 0.37458 -0.01835 0.37695 -0.01711 0.37946 -0.01612 C 0.38532 -0.01438 0.387 -0.01612 0.38253 -0.01339 C 0.38198 -0.0124 0.3817 -0.01165 0.381 -0.01066 C 0.38016 -0.00942 0.37918 -0.00893 0.37849 -0.00793 C 0.37807 -0.00669 0.37807 -0.00496 0.37793 -0.00347 C 0.37807 -0.00198 0.37793 -0.00025 0.37849 0.00075 C 0.37988 0.00248 0.38337 0.00348 0.38337 0.00372 C 0.387 0.00992 0.38239 0.00298 0.39049 0.00794 C 0.39118 0.00844 0.3916 0.00968 0.39202 0.01067 C 0.39244 0.01216 0.39258 0.01364 0.39286 0.01488 C 0.39397 0.01761 0.3962 0.01761 0.39355 0.02208 C 0.39328 0.02307 0.39202 0.02282 0.39132 0.02332 C 0.39021 0.0253 0.38895 0.02679 0.38825 0.02927 C 0.387 0.032 0.38686 0.03721 0.38477 0.03745 L 0.37612 0.03919 C 0.38086 0.04713 0.37835 0.04514 0.38253 0.04737 C 0.38546 0.04688 0.38839 0.04737 0.39132 0.04613 C 0.39425 0.04465 0.39467 0.04093 0.3962 0.03745 C 0.3969 0.03621 0.3976 0.03473 0.39844 0.03324 C 0.39886 0.032 0.39886 0.03026 0.39927 0.02927 C 0.40123 0.02431 0.40332 0.02654 0.40653 0.02753 L 0.40904 0.04043 C 0.40918 0.04192 0.40932 0.04341 0.40974 0.04465 C 0.40988 0.04663 0.4103 0.04837 0.41057 0.05035 C 0.41071 0.05184 0.41113 0.05333 0.41127 0.05457 C 0.41197 0.06027 0.41197 0.06622 0.41295 0.07143 C 0.41323 0.07317 0.41364 0.07738 0.41364 0.0759 C 0.41364 0.07342 0.41323 0.07118 0.41295 0.0687 C 0.41267 0.05779 0.41253 0.04688 0.41197 0.03621 C 0.41183 0.02555 0.41127 0.02282 0.41057 0.0134 C 0.4103 0.00596 0.41002 -0.00173 0.40974 -0.00917 C 0.4096 -0.01066 0.40918 -0.01215 0.40904 -0.01339 C 0.40639 -0.02083 0.40639 -0.01909 0.40179 -0.02207 L 0.39927 -0.02331 C 0.39746 -0.02281 0.39537 -0.02381 0.39355 -0.02207 C 0.39272 -0.02083 0.39593 -0.02108 0.3969 -0.02058 C 0.39844 -0.01959 0.40025 -0.01885 0.40179 -0.01785 L 0.40416 -0.01612 C 0.40764 -0.01661 0.41113 -0.01661 0.41462 -0.01785 C 0.41615 -0.01835 0.41922 -0.02058 0.41922 -0.02033 L 0.44727 -0.01909 C 0.45354 -0.0186 0.45229 -0.02033 0.45368 -0.01339 C 0.45285 -0.0124 0.45201 -0.0119 0.45131 -0.01066 C 0.45061 -0.00967 0.45019 -0.00868 0.44964 -0.00793 C 0.44461 -0.00173 0.44824 -0.00744 0.4442 -0.00347 C 0.44322 -0.00273 0.44238 -0.00173 0.44168 -0.00074 C 0.43959 0.00199 0.43513 0.00794 0.43513 0.00819 L 0.4322 0.01612 L 0.43052 0.02059 C 0.43011 0.02257 0.43011 0.02456 0.42969 0.02604 C 0.42927 0.02753 0.42843 0.02778 0.42801 0.02927 C 0.42718 0.03274 0.42759 0.03646 0.42718 0.04043 C 0.42857 0.04762 0.42718 0.04489 0.43359 0.04613 C 0.43903 0.04713 0.44964 0.04886 0.44964 0.04911 C 0.45047 0.04985 0.45117 0.05085 0.45215 0.05184 C 0.45312 0.05283 0.45424 0.05333 0.45522 0.05457 C 0.45605 0.05581 0.45633 0.05729 0.45689 0.05878 C 0.45717 0.05655 0.45759 0.05407 0.45773 0.05184 C 0.45912 -0.02083 0.44545 -0.02505 0.46163 -0.01785 C 0.46638 -0.01215 0.46219 -0.01835 0.46484 -0.01066 C 0.46777 -0.00223 0.46526 -0.01463 0.46791 -0.00347 C 0.46875 -0.00074 0.46917 0.00199 0.46973 0.00496 L 0.47126 0.0134 L 0.47196 0.01786 C 0.47182 0.02009 0.47349 0.03522 0.46889 0.03621 C 0.46721 0.03646 0.46568 0.03522 0.46401 0.03473 C 0.46638 0.00992 0.46122 0.04812 0.48242 0.0248 C 0.48521 0.02183 0.48256 0.01315 0.48158 0.00794 C 0.48144 0.00645 0.47684 0.00174 0.476 0.00075 C 0.47489 -0.00099 0.47405 -0.00347 0.4728 -0.00496 C 0.46973 -0.00868 0.47112 -0.00645 0.46889 -0.01066 C 0.46917 -0.0124 0.46889 -0.01488 0.46973 -0.01612 C 0.47014 -0.01736 0.47126 -0.01761 0.47196 -0.01785 C 0.47838 -0.0186 0.48479 -0.01885 0.49107 -0.01909 C 0.49219 -0.01959 0.49316 -0.02009 0.49442 -0.02058 C 0.49972 -0.02257 0.50684 -0.02356 0.51186 -0.0248 L 0.51744 -0.02604 C 0.51828 -0.02529 0.51911 -0.0248 0.51981 -0.02331 C 0.52051 -0.02232 0.52051 -0.02058 0.52051 -0.01909 C 0.52093 -0.01736 0.5212 -0.01537 0.52134 -0.01339 C 0.52176 -0.01066 0.52176 -0.00769 0.52232 -0.00496 C 0.52246 -0.00322 0.5233 -0.00198 0.52386 -0.00074 C 0.52413 0.0191 0.52413 0.03919 0.52469 0.05878 C 0.52469 0.06225 0.52553 0.07218 0.52553 0.0687 C 0.52553 0.04762 0.52553 0.05779 0.52386 0.04737 C 0.5233 0.04365 0.52344 0.03944 0.52232 0.03621 C 0.52176 0.03473 0.5212 0.03324 0.52051 0.032 C 0.52009 0.03001 0.51981 0.02803 0.51911 0.02604 C 0.51828 0.02381 0.51632 0.02208 0.51507 0.02059 C 0.51409 0.02158 0.51269 0.02183 0.51186 0.02332 C 0.51088 0.0258 0.51032 0.032 0.51032 0.03224 C 0.51004 0.02828 0.51018 0.02431 0.50949 0.02059 C 0.50907 0.0191 0.50837 0.01885 0.50795 0.01786 C 0.5053 0.01191 0.50753 0.01439 0.50391 0.01216 C 0.50363 0.01216 0.49498 0.0129 0.49275 0.01488 C 0.49163 0.01588 0.49009 0.02034 0.48954 0.02208 C 0.48968 0.02877 0.48926 0.03572 0.49037 0.04192 C 0.49079 0.04365 0.49247 0.04341 0.49358 0.04341 C 0.49386 0.04341 0.49358 0.04241 0.49358 0.04192 L 0.52553 -0.01612 C 0.53055 -0.01736 0.53697 -0.01934 0.54213 -0.01612 C 0.54353 -0.01562 0.54381 -0.0124 0.54464 -0.01066 C 0.54492 -0.00942 0.54576 -0.00868 0.54618 -0.00793 C 0.54576 -0.00595 0.54576 -0.00397 0.54548 -0.00198 C 0.54436 0.00099 0.54213 0.00645 0.54213 0.0067 C 0.54074 0.01836 0.54004 0.02108 0.54213 0.03745 C 0.54255 0.04093 0.54478 0.04291 0.54548 0.04613 C 0.54687 0.05357 0.54534 0.04737 0.54855 0.05457 C 0.54925 0.05605 0.54939 0.05779 0.55008 0.05878 C 0.55078 0.05953 0.55566 0.06151 0.5558 0.06176 C 0.5565 0.06275 0.55859 0.06325 0.55817 0.06449 C 0.5572 0.06697 0.55343 0.06746 0.55343 0.06771 C 0.55176 0.06697 0.54994 0.06722 0.54855 0.06598 C 0.54785 0.06523 0.54771 0.063 0.54701 0.06176 C 0.54576 0.05878 0.54478 0.05804 0.54283 0.05605 C 0.54143 0.04465 0.54199 0.05109 0.54283 0.032 C 0.54325 0.02803 0.54394 0.02059 0.54394 0.02084 L 0.55497 -0.01339 C 0.55748 -0.01488 0.55971 -0.01612 0.56222 -0.01785 C 0.56543 -0.01984 0.56473 -0.02083 0.56766 -0.02207 C 0.56934 -0.02257 0.57087 -0.02281 0.5724 -0.02331 C 0.58091 -0.02281 0.58887 -0.02405 0.59724 -0.02207 C 0.59821 -0.02182 0.5964 -0.01909 0.5957 -0.01785 C 0.59459 -0.01562 0.59319 -0.01438 0.59235 -0.01215 C 0.5918 -0.01066 0.59166 -0.00868 0.59082 -0.00793 C 0.59026 -0.00694 0.58929 -0.00694 0.58859 -0.00645 C 0.58566 0.00124 0.58747 -0.00322 0.58217 0.00645 C 0.58161 0.00744 0.58091 0.00819 0.58064 0.00918 C 0.57938 0.01315 0.57882 0.01563 0.57729 0.0191 C 0.57673 0.02009 0.57631 0.02108 0.57575 0.02208 C 0.57547 0.02332 0.57519 0.02505 0.57506 0.02604 C 0.5745 0.02728 0.57366 0.02778 0.5731 0.02927 C 0.56766 0.04936 0.57492 0.02952 0.57017 0.04192 L 0.57659 0.04341 C 0.57771 0.04341 0.58203 0.0444 0.5837 0.04613 C 0.58524 0.04762 0.58677 0.04985 0.58859 0.05184 L 0.59082 0.05457 C 0.59138 0.05605 0.59208 0.05729 0.59235 0.05878 C 0.59277 0.06027 0.59235 0.06325 0.59319 0.06325 C 0.59431 0.06325 0.59445 0.06027 0.59487 0.05878 C 0.59514 0.05655 0.59542 0.05407 0.5957 0.05184 C 0.5971 0.01836 0.59459 0.03299 0.59724 0.0191 C 0.59752 0.01067 0.5971 0.00199 0.59807 -0.00645 C 0.59821 -0.00818 0.59947 -0.00893 0.60045 -0.00917 C 0.6017 -0.00942 0.6031 -0.00843 0.60449 -0.00793 C 0.60533 -0.00744 0.60603 -0.00694 0.60672 -0.00645 C 0.60742 -0.00521 0.60784 -0.00421 0.60826 -0.00347 C 0.6137 0.00199 0.60826 -0.00645 0.61244 0.00075 C 0.6144 0.01141 0.61175 -0.00173 0.61468 0.00918 C 0.61551 0.01216 0.61607 0.01786 0.61621 0.02059 C 0.61523 0.03745 0.61788 0.032 0.60603 0.032 L 0.59807 -0.01488 C 0.60045 -0.01562 0.60282 -0.01661 0.60519 -0.01785 C 0.60603 -0.0181 0.60672 -0.01885 0.60756 -0.01909 C 0.61035 -0.02033 0.61216 -0.02108 0.61468 -0.02207 C 0.61858 -0.02033 0.61691 -0.02157 0.6197 -0.01909 L 0.64035 -0.01612 C 0.64314 -0.01562 0.64565 -0.01562 0.6483 -0.01488 C 0.64927 -0.01463 0.65053 -0.01389 0.65137 -0.01339 C 0.65276 -0.01289 0.65416 -0.0124 0.65555 -0.01215 L 0.65709 -0.00347 L 0.65778 0.00075 C 0.65764 0.00794 0.65932 0.01612 0.65709 0.02208 C 0.65527 0.02654 0.64927 0.02034 0.64746 0.01786 C 0.64704 0.01687 0.64634 0.01563 0.64593 0.01488 C 0.64662 0.01836 0.64634 0.02009 0.6483 0.02208 C 0.64913 0.02257 0.64997 0.02282 0.65067 0.02332 C 0.65206 0.02282 0.65346 0.02282 0.65471 0.02208 C 0.65541 0.02158 0.65569 0.01984 0.65639 0.0191 C 0.65709 0.01811 0.65778 0.01736 0.65862 0.01612 C 0.6589 0.01563 0.66113 0.00943 0.66197 0.00918 C 0.66323 0.00868 0.66462 0.01017 0.66574 0.01067 C 0.66657 0.01166 0.66727 0.01265 0.66839 0.0134 C 0.66894 0.01414 0.66992 0.01414 0.67076 0.01488 C 0.67132 0.01563 0.6716 0.01687 0.67215 0.01786 C 0.67369 0.0196 0.67704 0.02332 0.67704 0.02356 C 0.67759 0.0248 0.67857 0.02952 0.67857 0.02753 C 0.67899 0.01786 0.67787 -0.01215 0.67787 -0.00198 C 0.67787 0.05333 0.67508 0.03795 0.67941 0.06027 C 0.67913 0.06449 0.68052 0.07019 0.67857 0.07317 C 0.67704 0.0754 0.67439 0.07292 0.67215 0.07143 C 0.67048 0.07044 0.66908 0.06771 0.66727 0.06598 C 0.66657 0.06498 0.66588 0.06349 0.66504 0.06325 C 0.66197 0.06201 0.65764 0.06077 0.65471 0.05878 L 0.6522 0.05729 C 0.65179 0.05655 0.65067 0.05605 0.65067 0.05457 C 0.65067 0.05333 0.65471 0.04911 0.65471 0.04886 C 0.65848 0.03869 0.6536 0.04961 0.65862 0.04341 C 0.65988 0.04167 0.66071 0.03969 0.66197 0.03745 C 0.66281 0.03621 0.66323 0.03398 0.66434 0.03324 L 0.66657 0.032 C 0.66713 0.031 0.66769 0.02976 0.66839 0.02927 C 0.66894 0.02803 0.67006 0.02753 0.67076 0.02604 C 0.67508 0.01637 0.66699 0.02728 0.67397 0.0191 C 0.67425 0.01786 0.67439 0.01637 0.6748 0.01488 C 0.67578 0.00571 0.67578 -0.0062 0.67634 -0.01488 C 0.67592 -0.01785 0.6769 -0.02232 0.6755 -0.02331 C 0.6642 -0.03274 0.66978 -0.02207 0.66574 -0.01785 C 0.66434 -0.01612 0.66113 -0.01488 0.66113 -0.01463 C 0.66839 -0.01438 0.6755 -0.01488 0.68262 -0.01339 C 0.68359 -0.01314 0.68415 -0.01066 0.68499 -0.01066 C 0.68624 -0.01066 0.68708 -0.01265 0.68834 -0.01339 C 0.68987 -0.01463 0.69308 -0.01612 0.69308 -0.01587 C 0.70466 0.00472 0.69392 -0.01587 0.69531 0.06325 C 0.69559 0.06697 0.69517 0.07118 0.69629 0.07466 C 0.69699 0.07714 0.69629 0.0687 0.69629 0.06598 L 0.73368 -0.00645 L 0.72656 -0.00917 C 0.72545 -0.00967 0.72447 -0.01017 0.72321 -0.01066 C 0.72182 -0.01116 0.7207 -0.01141 0.71945 -0.01215 C 0.71763 -0.01265 0.71456 -0.01488 0.71456 -0.01463 C 0.71387 -0.01438 0.71261 -0.01463 0.71219 -0.01339 C 0.71066 -0.01017 0.71163 0.00199 0.71219 0.00348 C 0.71289 0.00546 0.7147 0.00447 0.7161 0.00496 C 0.71694 0.00521 0.71763 0.00596 0.71861 0.00645 C 0.72154 0.00744 0.72447 0.00844 0.7274 0.00918 C 0.72112 0.0129 0.73019 0.00695 0.72098 0.01786 C 0.71945 0.0196 0.71749 0.02108 0.7161 0.02332 C 0.71568 0.02431 0.71387 0.02604 0.71456 0.02604 C 0.71666 0.02679 0.71889 0.02555 0.72098 0.0248 C 0.72168 0.02456 0.72182 0.02381 0.72252 0.02332 L 0.73842 -0.02207 C 0.73884 -0.01339 0.73898 -0.00496 0.73912 0.00348 C 0.73954 0.01067 0.73995 0.01786 0.73995 0.0248 C 0.73995 0.032 0.7394 0.03894 0.73912 0.04613 C 0.73912 0.05407 0.73912 0.06225 0.73912 0.07019 L 0.74093 -0.01066 C 0.74833 -0.01364 0.75237 -0.01637 0.7606 -0.01215 C 0.76269 -0.01116 0.76283 -0.00595 0.76479 -0.00496 L 0.76716 -0.00347 C 0.77065 0.00124 0.77051 -0.00049 0.77204 0.00645 C 0.7726 0.00918 0.77218 0.01265 0.77358 0.01488 C 0.77427 0.01563 0.77609 0.01786 0.77511 0.01786 C 0.77427 0.01786 0.77358 0.01563 0.77274 0.01488 C 0.77134 0.00769 0.77037 0.00546 0.77204 -0.00198 C 0.77274 -0.00521 0.77344 -0.00967 0.77511 -0.01066 L 0.77832 -0.01215 C 0.7793 -0.01165 0.78055 -0.01165 0.78153 -0.01066 C 0.78292 -0.00942 0.78404 -0.00521 0.78474 -0.00347 C 0.78655 0.00025 0.79213 0.00844 0.79367 0.00918 L 0.7959 0.01067 C 0.79785 0.02108 0.79715 0.01612 0.79841 0.0248 C 0.79799 0.031 0.79799 0.03696 0.79743 0.04341 C 0.79729 0.04638 0.7966 0.05109 0.79506 0.05333 C 0.79436 0.05407 0.79367 0.05432 0.79283 0.05457 C 0.78613 0.05556 0.7793 0.05556 0.77274 0.05605 C 0.77065 0.05556 0.76855 0.05556 0.76632 0.05457 C 0.76549 0.05407 0.76493 0.05258 0.76409 0.05184 C 0.76325 0.05109 0.76256 0.05085 0.76172 0.05035 C 0.7606 0.04886 0.7599 0.04762 0.75921 0.04613 C 0.75865 0.04489 0.75865 0.04341 0.75851 0.04192 C 0.75767 0.03597 0.75767 0.03671 0.75767 0.03324 L 0.79018 -0.00917 C 0.79297 -0.01265 0.7959 -0.01909 0.79994 -0.01909 C 0.80092 -0.01909 0.80204 -0.01835 0.80301 -0.01785 C 0.80413 -0.00917 0.80371 -0.01289 0.80371 -0.00645 L 0.80232 -0.00793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18" dur="8000" fill="hold"/>
                                        <p:tgtEl>
                                          <p:spTgt spid="4"/>
                                        </p:tgtEl>
                                        <p:attrNameLst>
                                          <p:attrName>ppt_x</p:attrName>
                                          <p:attrName>ppt_y</p:attrName>
                                        </p:attrNameLst>
                                      </p:cBhvr>
                                      <p:rCtr x="44434" y="26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C6C24E3-BCC9-46F4-8484-68D1B846BC13}"/>
              </a:ext>
            </a:extLst>
          </p:cNvPr>
          <p:cNvSpPr txBox="1"/>
          <p:nvPr/>
        </p:nvSpPr>
        <p:spPr>
          <a:xfrm>
            <a:off x="3860800" y="435786"/>
            <a:ext cx="5105400" cy="1323439"/>
          </a:xfrm>
          <a:prstGeom prst="rect">
            <a:avLst/>
          </a:prstGeom>
          <a:noFill/>
        </p:spPr>
        <p:txBody>
          <a:bodyPr wrap="square">
            <a:spAutoFit/>
          </a:bodyPr>
          <a:lstStyle/>
          <a:p>
            <a:pPr algn="ctr"/>
            <a:r>
              <a:rPr lang="en-US" sz="8000"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a:t>
            </a:r>
            <a:r>
              <a:rPr lang="bn-BD" sz="8000"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8000"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a:t>
            </a:r>
            <a:r>
              <a:rPr lang="en-US" sz="8000" u="sng"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GB" sz="8000"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366" y="409282"/>
            <a:ext cx="2107912" cy="1676400"/>
          </a:xfrm>
          <a:prstGeom prst="rect">
            <a:avLst/>
          </a:prstGeom>
        </p:spPr>
      </p:pic>
      <p:sp>
        <p:nvSpPr>
          <p:cNvPr id="5" name="TextBox 4"/>
          <p:cNvSpPr txBox="1"/>
          <p:nvPr/>
        </p:nvSpPr>
        <p:spPr>
          <a:xfrm>
            <a:off x="2794000" y="1905000"/>
            <a:ext cx="7620000" cy="1938992"/>
          </a:xfrm>
          <a:prstGeom prst="rect">
            <a:avLst/>
          </a:prstGeom>
          <a:noFill/>
        </p:spPr>
        <p:txBody>
          <a:bodyPr wrap="square" rtlCol="0">
            <a:spAutoFit/>
          </a:bodyPr>
          <a:lstStyle/>
          <a:p>
            <a:r>
              <a:rPr lang="bn-BD" sz="6000" dirty="0" smtClean="0">
                <a:latin typeface="Nikosh" panose="02000000000000000000" pitchFamily="2" charset="0"/>
                <a:cs typeface="Nikosh" panose="02000000000000000000" pitchFamily="2" charset="0"/>
              </a:rPr>
              <a:t>১। সন্ধি বলতে কী বুঝ?</a:t>
            </a:r>
          </a:p>
          <a:p>
            <a:r>
              <a:rPr lang="bn-BD" sz="6000" dirty="0" smtClean="0">
                <a:latin typeface="Nikosh" panose="02000000000000000000" pitchFamily="2" charset="0"/>
                <a:cs typeface="Nikosh" panose="02000000000000000000" pitchFamily="2" charset="0"/>
              </a:rPr>
              <a:t>২। সন্ধি কত প্রকার ও কি কি?</a:t>
            </a:r>
            <a:endParaRPr lang="en-US" sz="60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92600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
                                        <p:tgtEl>
                                          <p:spTgt spid="4"/>
                                        </p:tgtEl>
                                      </p:cBhvr>
                                    </p:animEffect>
                                  </p:childTnLst>
                                </p:cTn>
                              </p:par>
                            </p:childTnLst>
                          </p:cTn>
                        </p:par>
                        <p:par>
                          <p:cTn id="8" fill="hold">
                            <p:stCondLst>
                              <p:cond delay="300"/>
                            </p:stCondLst>
                            <p:childTnLst>
                              <p:par>
                                <p:cTn id="9" presetID="43"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150"/>
                                        <p:tgtEl>
                                          <p:spTgt spid="3"/>
                                        </p:tgtEl>
                                      </p:cBhvr>
                                    </p:animEffect>
                                    <p:anim calcmode="lin" valueType="num">
                                      <p:cBhvr>
                                        <p:cTn id="12" dur="600" fill="hold"/>
                                        <p:tgtEl>
                                          <p:spTgt spid="3"/>
                                        </p:tgtEl>
                                        <p:attrNameLst>
                                          <p:attrName>ppt_x</p:attrName>
                                        </p:attrNameLst>
                                      </p:cBhvr>
                                      <p:tavLst>
                                        <p:tav tm="0">
                                          <p:val>
                                            <p:strVal val="#ppt_x"/>
                                          </p:val>
                                        </p:tav>
                                        <p:tav tm="100000">
                                          <p:val>
                                            <p:strVal val="#ppt_x"/>
                                          </p:val>
                                        </p:tav>
                                      </p:tavLst>
                                    </p:anim>
                                    <p:anim calcmode="lin" valueType="num">
                                      <p:cBhvr>
                                        <p:cTn id="13" dur="600" fill="hold"/>
                                        <p:tgtEl>
                                          <p:spTgt spid="3"/>
                                        </p:tgtEl>
                                        <p:attrNameLst>
                                          <p:attrName>ppt_y</p:attrName>
                                        </p:attrNameLst>
                                      </p:cBhvr>
                                      <p:tavLst>
                                        <p:tav tm="0">
                                          <p:val>
                                            <p:strVal val="#ppt_y+0.31"/>
                                          </p:val>
                                        </p:tav>
                                        <p:tav tm="100000">
                                          <p:val>
                                            <p:strVal val="#ppt_y+0.31"/>
                                          </p:val>
                                        </p:tav>
                                      </p:tavLst>
                                    </p:anim>
                                    <p:anim calcmode="lin" valueType="num">
                                      <p:cBhvr>
                                        <p:cTn id="14" dur="900" decel="50000" fill="hold">
                                          <p:stCondLst>
                                            <p:cond delay="6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900" decel="50000" fill="hold">
                                          <p:stCondLst>
                                            <p:cond delay="6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nimClr clrSpc="rgb" dir="cw">
                                      <p:cBhvr override="childStyle">
                                        <p:cTn dur="1" fill="hold" display="0" masterRel="nextClick" afterEffect="1"/>
                                        <p:tgtEl>
                                          <p:spTgt spid="3"/>
                                        </p:tgtEl>
                                        <p:attrNameLst>
                                          <p:attrName>ppt_c</p:attrName>
                                        </p:attrNameLst>
                                      </p:cBhvr>
                                      <p:to>
                                        <a:schemeClr val="hlink"/>
                                      </p:to>
                                    </p:animClr>
                                  </p:subTnLst>
                                </p:cTn>
                              </p:par>
                            </p:childTnLst>
                          </p:cTn>
                        </p:par>
                        <p:par>
                          <p:cTn id="16" fill="hold">
                            <p:stCondLst>
                              <p:cond delay="2700"/>
                            </p:stCondLst>
                            <p:childTnLst>
                              <p:par>
                                <p:cTn id="17" presetID="26" presetClass="emph" presetSubtype="0" repeatCount="indefinite" fill="hold" grpId="1" nodeType="afterEffect">
                                  <p:stCondLst>
                                    <p:cond delay="0"/>
                                  </p:stCondLst>
                                  <p:iterate type="lt">
                                    <p:tmPct val="16000"/>
                                  </p:iterate>
                                  <p:childTnLst>
                                    <p:animEffect transition="out" filter="fade">
                                      <p:cBhvr>
                                        <p:cTn id="18" dur="500" tmFilter="0, 0; .2, .5; .8, .5; 1, 0"/>
                                        <p:tgtEl>
                                          <p:spTgt spid="3"/>
                                        </p:tgtEl>
                                      </p:cBhvr>
                                    </p:animEffect>
                                    <p:animScale>
                                      <p:cBhvr>
                                        <p:cTn id="19" dur="250" autoRev="1" fill="hold"/>
                                        <p:tgtEl>
                                          <p:spTgt spid="3"/>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7490" y="381000"/>
            <a:ext cx="4053310" cy="1446550"/>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BD" sz="8800" dirty="0">
                <a:latin typeface="NikoshBAN" pitchFamily="2" charset="0"/>
                <a:cs typeface="NikoshBAN" pitchFamily="2" charset="0"/>
              </a:rPr>
              <a:t>স্বর সন্ধি </a:t>
            </a:r>
            <a:endParaRPr lang="en-US" sz="8800" dirty="0">
              <a:latin typeface="NikoshBAN" pitchFamily="2" charset="0"/>
              <a:cs typeface="NikoshBAN" pitchFamily="2" charset="0"/>
            </a:endParaRPr>
          </a:p>
        </p:txBody>
      </p:sp>
      <p:sp>
        <p:nvSpPr>
          <p:cNvPr id="3" name="TextBox 2"/>
          <p:cNvSpPr txBox="1"/>
          <p:nvPr/>
        </p:nvSpPr>
        <p:spPr>
          <a:xfrm>
            <a:off x="1117600" y="2057400"/>
            <a:ext cx="9408895" cy="2185214"/>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স্বর ধ্বনির সংগে স্বরধ্বনির মিলনের নাম </a:t>
            </a:r>
            <a:r>
              <a:rPr lang="bn-BD" sz="5400" dirty="0">
                <a:latin typeface="NikoshBAN" pitchFamily="2" charset="0"/>
                <a:cs typeface="NikoshBAN" pitchFamily="2" charset="0"/>
              </a:rPr>
              <a:t>স্বর </a:t>
            </a:r>
            <a:r>
              <a:rPr lang="bn-BD" sz="5400" dirty="0" smtClean="0">
                <a:latin typeface="NikoshBAN" pitchFamily="2" charset="0"/>
                <a:cs typeface="NikoshBAN" pitchFamily="2" charset="0"/>
              </a:rPr>
              <a:t>সন্ধি । </a:t>
            </a:r>
            <a:endParaRPr lang="en-US" sz="5400" dirty="0">
              <a:latin typeface="NikoshBAN" pitchFamily="2" charset="0"/>
              <a:cs typeface="NikoshBAN" pitchFamily="2" charset="0"/>
            </a:endParaRPr>
          </a:p>
          <a:p>
            <a:r>
              <a:rPr lang="bn-BD"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4" name="TextBox 3"/>
          <p:cNvSpPr txBox="1"/>
          <p:nvPr/>
        </p:nvSpPr>
        <p:spPr>
          <a:xfrm>
            <a:off x="3403600" y="3352800"/>
            <a:ext cx="7671535" cy="3416320"/>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যেমনঃ নর+অধম= নরাধম</a:t>
            </a:r>
          </a:p>
          <a:p>
            <a:r>
              <a:rPr lang="bn-BD" sz="5400" dirty="0">
                <a:latin typeface="NikoshBAN" panose="02000000000000000000" pitchFamily="2" charset="0"/>
                <a:cs typeface="NikoshBAN" panose="02000000000000000000" pitchFamily="2" charset="0"/>
              </a:rPr>
              <a:t> </a:t>
            </a:r>
            <a:r>
              <a:rPr lang="bn-BD" sz="5400" dirty="0" smtClean="0">
                <a:latin typeface="NikoshBAN" panose="02000000000000000000" pitchFamily="2" charset="0"/>
                <a:cs typeface="NikoshBAN" panose="02000000000000000000" pitchFamily="2" charset="0"/>
              </a:rPr>
              <a:t>         হিম+আলয় = হিমালয়</a:t>
            </a:r>
          </a:p>
          <a:p>
            <a:r>
              <a:rPr lang="bn-BD" sz="5400" dirty="0">
                <a:latin typeface="NikoshBAN" panose="02000000000000000000" pitchFamily="2" charset="0"/>
                <a:cs typeface="NikoshBAN" panose="02000000000000000000" pitchFamily="2" charset="0"/>
              </a:rPr>
              <a:t> </a:t>
            </a:r>
            <a:r>
              <a:rPr lang="bn-BD" sz="5400" dirty="0" smtClean="0">
                <a:latin typeface="NikoshBAN" panose="02000000000000000000" pitchFamily="2" charset="0"/>
                <a:cs typeface="NikoshBAN" panose="02000000000000000000" pitchFamily="2" charset="0"/>
              </a:rPr>
              <a:t>         শুভ + ইচ্ছা = শুভেচ্ছা</a:t>
            </a:r>
            <a:endParaRPr lang="en-US" sz="5400" dirty="0">
              <a:latin typeface="NikoshBAN" pitchFamily="2" charset="0"/>
              <a:cs typeface="NikoshBAN" pitchFamily="2" charset="0"/>
            </a:endParaRPr>
          </a:p>
          <a:p>
            <a:r>
              <a:rPr lang="bn-BD" sz="5400" dirty="0" smtClean="0">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4576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7400" y="381000"/>
            <a:ext cx="3733799" cy="1200329"/>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BD" sz="7200" dirty="0">
                <a:latin typeface="NikoshBAN" pitchFamily="2" charset="0"/>
                <a:cs typeface="NikoshBAN" pitchFamily="2" charset="0"/>
              </a:rPr>
              <a:t>ব্যঞ্জন </a:t>
            </a:r>
            <a:r>
              <a:rPr lang="bn-BD" sz="7200" dirty="0" smtClean="0">
                <a:latin typeface="NikoshBAN" pitchFamily="2" charset="0"/>
                <a:cs typeface="NikoshBAN" pitchFamily="2" charset="0"/>
              </a:rPr>
              <a:t>সন্ধি </a:t>
            </a:r>
            <a:endParaRPr lang="en-US" sz="7200" dirty="0">
              <a:latin typeface="NikoshBAN" pitchFamily="2" charset="0"/>
              <a:cs typeface="NikoshBAN" pitchFamily="2" charset="0"/>
            </a:endParaRPr>
          </a:p>
        </p:txBody>
      </p:sp>
      <p:sp>
        <p:nvSpPr>
          <p:cNvPr id="4" name="TextBox 3"/>
          <p:cNvSpPr txBox="1"/>
          <p:nvPr/>
        </p:nvSpPr>
        <p:spPr>
          <a:xfrm>
            <a:off x="508000" y="1720334"/>
            <a:ext cx="10390986" cy="1569660"/>
          </a:xfrm>
          <a:prstGeom prst="rect">
            <a:avLst/>
          </a:prstGeom>
          <a:noFill/>
        </p:spPr>
        <p:txBody>
          <a:bodyPr wrap="none" rtlCol="0">
            <a:spAutoFit/>
          </a:bodyPr>
          <a:lstStyle/>
          <a:p>
            <a:r>
              <a:rPr lang="bn-BD" sz="4800" dirty="0" smtClean="0">
                <a:latin typeface="NikoshBAN" panose="02000000000000000000" pitchFamily="2" charset="0"/>
                <a:cs typeface="NikoshBAN" panose="02000000000000000000" pitchFamily="2" charset="0"/>
              </a:rPr>
              <a:t>ব্যঞ্জনে ও স্বরে, স্বরে ও ব্যঞ্জনে, অথবা ব্যঞ্জনে ও ব্যঞ্জনে</a:t>
            </a:r>
          </a:p>
          <a:p>
            <a:r>
              <a:rPr lang="bn-BD" sz="4800" dirty="0" smtClean="0">
                <a:latin typeface="NikoshBAN" panose="02000000000000000000" pitchFamily="2" charset="0"/>
                <a:cs typeface="NikoshBAN" panose="02000000000000000000" pitchFamily="2" charset="0"/>
              </a:rPr>
              <a:t> যে সন্ধি হয় তাকে ব্যঞ্জন সন্ধি বলে।</a:t>
            </a:r>
            <a:endParaRPr lang="en-US" sz="4800" dirty="0">
              <a:latin typeface="NikoshBAN" panose="02000000000000000000" pitchFamily="2" charset="0"/>
              <a:cs typeface="NikoshBAN" panose="02000000000000000000" pitchFamily="2" charset="0"/>
            </a:endParaRPr>
          </a:p>
        </p:txBody>
      </p:sp>
      <p:sp>
        <p:nvSpPr>
          <p:cNvPr id="5" name="TextBox 4"/>
          <p:cNvSpPr txBox="1"/>
          <p:nvPr/>
        </p:nvSpPr>
        <p:spPr>
          <a:xfrm>
            <a:off x="3860800" y="3478694"/>
            <a:ext cx="5957080" cy="2308324"/>
          </a:xfrm>
          <a:prstGeom prst="rect">
            <a:avLst/>
          </a:prstGeom>
          <a:noFill/>
        </p:spPr>
        <p:txBody>
          <a:bodyPr wrap="none" rtlCol="0">
            <a:spAutoFit/>
          </a:bodyPr>
          <a:lstStyle/>
          <a:p>
            <a:r>
              <a:rPr lang="bn-BD" sz="4800" dirty="0" smtClean="0">
                <a:latin typeface="NikoshBAN" panose="02000000000000000000" pitchFamily="2" charset="0"/>
                <a:cs typeface="NikoshBAN" panose="02000000000000000000" pitchFamily="2" charset="0"/>
              </a:rPr>
              <a:t>যেমনঃ দিক্+অন্ত = দিগন্ত</a:t>
            </a:r>
          </a:p>
          <a:p>
            <a:r>
              <a:rPr lang="bn-BD" sz="4800" dirty="0">
                <a:latin typeface="NikoshBAN" panose="02000000000000000000" pitchFamily="2" charset="0"/>
                <a:cs typeface="NikoshBAN" panose="02000000000000000000" pitchFamily="2" charset="0"/>
              </a:rPr>
              <a:t> </a:t>
            </a:r>
            <a:r>
              <a:rPr lang="bn-BD" sz="4800" dirty="0" smtClean="0">
                <a:latin typeface="NikoshBAN" panose="02000000000000000000" pitchFamily="2" charset="0"/>
                <a:cs typeface="NikoshBAN" panose="02000000000000000000" pitchFamily="2" charset="0"/>
              </a:rPr>
              <a:t>        পরি + ছেদ = পরিচ্ছেদ</a:t>
            </a:r>
          </a:p>
          <a:p>
            <a:r>
              <a:rPr lang="bn-BD" sz="4800" dirty="0">
                <a:latin typeface="NikoshBAN" panose="02000000000000000000" pitchFamily="2" charset="0"/>
                <a:cs typeface="NikoshBAN" panose="02000000000000000000" pitchFamily="2" charset="0"/>
              </a:rPr>
              <a:t> </a:t>
            </a:r>
            <a:r>
              <a:rPr lang="bn-BD" sz="4800" dirty="0" smtClean="0">
                <a:latin typeface="NikoshBAN" panose="02000000000000000000" pitchFamily="2" charset="0"/>
                <a:cs typeface="NikoshBAN" panose="02000000000000000000" pitchFamily="2" charset="0"/>
              </a:rPr>
              <a:t>       উৎ + ছেদ = উৎচ্ছেদ</a:t>
            </a:r>
          </a:p>
        </p:txBody>
      </p:sp>
    </p:spTree>
    <p:extLst>
      <p:ext uri="{BB962C8B-B14F-4D97-AF65-F5344CB8AC3E}">
        <p14:creationId xmlns:p14="http://schemas.microsoft.com/office/powerpoint/2010/main" val="114685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1458" y="381000"/>
            <a:ext cx="3302507" cy="1200329"/>
          </a:xfrm>
          <a:prstGeom prst="rect">
            <a:avLst/>
          </a:prstGeom>
          <a:ln w="57150"/>
        </p:spPr>
        <p:style>
          <a:lnRef idx="2">
            <a:schemeClr val="accent2"/>
          </a:lnRef>
          <a:fillRef idx="1">
            <a:schemeClr val="lt1"/>
          </a:fillRef>
          <a:effectRef idx="0">
            <a:schemeClr val="accent2"/>
          </a:effectRef>
          <a:fontRef idx="minor">
            <a:schemeClr val="dk1"/>
          </a:fontRef>
        </p:style>
        <p:txBody>
          <a:bodyPr wrap="none">
            <a:spAutoFit/>
          </a:bodyPr>
          <a:lstStyle/>
          <a:p>
            <a:pPr algn="ctr"/>
            <a:r>
              <a:rPr lang="bn-BD" sz="7200" dirty="0" smtClean="0">
                <a:latin typeface="NikoshBAN" pitchFamily="2" charset="0"/>
                <a:cs typeface="NikoshBAN" pitchFamily="2" charset="0"/>
              </a:rPr>
              <a:t>বিসর্গ সন্ধি </a:t>
            </a:r>
            <a:endParaRPr lang="en-US" sz="7200" dirty="0">
              <a:latin typeface="NikoshBAN" pitchFamily="2" charset="0"/>
              <a:cs typeface="NikoshBAN" pitchFamily="2" charset="0"/>
            </a:endParaRPr>
          </a:p>
        </p:txBody>
      </p:sp>
      <p:sp>
        <p:nvSpPr>
          <p:cNvPr id="3" name="TextBox 2"/>
          <p:cNvSpPr txBox="1"/>
          <p:nvPr/>
        </p:nvSpPr>
        <p:spPr>
          <a:xfrm>
            <a:off x="965200" y="1632466"/>
            <a:ext cx="10309232" cy="1754326"/>
          </a:xfrm>
          <a:prstGeom prst="rect">
            <a:avLst/>
          </a:prstGeom>
          <a:noFill/>
        </p:spPr>
        <p:txBody>
          <a:bodyPr wrap="none" rtlCol="0">
            <a:spAutoFit/>
          </a:bodyPr>
          <a:lstStyle/>
          <a:p>
            <a:r>
              <a:rPr lang="bn-BD" sz="5400" dirty="0" smtClean="0">
                <a:latin typeface="NikoshBAN" panose="02000000000000000000" pitchFamily="2" charset="0"/>
                <a:cs typeface="NikoshBAN" panose="02000000000000000000" pitchFamily="2" charset="0"/>
              </a:rPr>
              <a:t>বিসর্গ অর্থাৎ র্ ও স্  এর সাথে স্বর ধ্বনির কিংবা </a:t>
            </a:r>
            <a:endParaRPr lang="en-US" sz="5400" dirty="0" smtClean="0">
              <a:latin typeface="NikoshBAN" panose="02000000000000000000" pitchFamily="2" charset="0"/>
              <a:cs typeface="NikoshBAN" panose="02000000000000000000" pitchFamily="2" charset="0"/>
            </a:endParaRPr>
          </a:p>
          <a:p>
            <a:r>
              <a:rPr lang="bn-BD" sz="5400" dirty="0" smtClean="0">
                <a:latin typeface="NikoshBAN" panose="02000000000000000000" pitchFamily="2" charset="0"/>
                <a:cs typeface="NikoshBAN" panose="02000000000000000000" pitchFamily="2" charset="0"/>
              </a:rPr>
              <a:t>ব্যঞ্জন ধ্বনির </a:t>
            </a:r>
            <a:r>
              <a:rPr lang="bn-BD" sz="5400" dirty="0" smtClean="0">
                <a:latin typeface="NikoshBAN" panose="02000000000000000000" pitchFamily="2" charset="0"/>
                <a:cs typeface="NikoshBAN" panose="02000000000000000000" pitchFamily="2" charset="0"/>
              </a:rPr>
              <a:t>যে সন্ধি হয় তাকে বিসর্গ সন্ধি বলে।</a:t>
            </a:r>
            <a:endParaRPr lang="en-US" sz="5400" dirty="0">
              <a:latin typeface="NikoshBAN" panose="02000000000000000000" pitchFamily="2" charset="0"/>
              <a:cs typeface="NikoshBAN" panose="02000000000000000000" pitchFamily="2" charset="0"/>
            </a:endParaRPr>
          </a:p>
        </p:txBody>
      </p:sp>
      <p:sp>
        <p:nvSpPr>
          <p:cNvPr id="4" name="TextBox 3"/>
          <p:cNvSpPr txBox="1"/>
          <p:nvPr/>
        </p:nvSpPr>
        <p:spPr>
          <a:xfrm>
            <a:off x="3023455" y="3581400"/>
            <a:ext cx="6742551" cy="2308324"/>
          </a:xfrm>
          <a:prstGeom prst="rect">
            <a:avLst/>
          </a:prstGeom>
          <a:noFill/>
        </p:spPr>
        <p:txBody>
          <a:bodyPr wrap="none" rtlCol="0">
            <a:spAutoFit/>
          </a:bodyPr>
          <a:lstStyle/>
          <a:p>
            <a:r>
              <a:rPr lang="bn-BD" sz="4800" dirty="0" smtClean="0">
                <a:latin typeface="NikoshBAN" panose="02000000000000000000" pitchFamily="2" charset="0"/>
                <a:cs typeface="NikoshBAN" panose="02000000000000000000" pitchFamily="2" charset="0"/>
              </a:rPr>
              <a:t>যেমনঃ তিরঃ + ধান = তিরোধান</a:t>
            </a:r>
          </a:p>
          <a:p>
            <a:r>
              <a:rPr lang="bn-BD" sz="4800" dirty="0">
                <a:latin typeface="NikoshBAN" panose="02000000000000000000" pitchFamily="2" charset="0"/>
                <a:cs typeface="NikoshBAN" panose="02000000000000000000" pitchFamily="2" charset="0"/>
              </a:rPr>
              <a:t> </a:t>
            </a:r>
            <a:r>
              <a:rPr lang="bn-BD" sz="4800" dirty="0" smtClean="0">
                <a:latin typeface="NikoshBAN" panose="02000000000000000000" pitchFamily="2" charset="0"/>
                <a:cs typeface="NikoshBAN" panose="02000000000000000000" pitchFamily="2" charset="0"/>
              </a:rPr>
              <a:t>         অন্ত + গত = অন্তর্গত </a:t>
            </a:r>
          </a:p>
          <a:p>
            <a:r>
              <a:rPr lang="bn-BD" sz="4800" dirty="0">
                <a:latin typeface="NikoshBAN" panose="02000000000000000000" pitchFamily="2" charset="0"/>
                <a:cs typeface="NikoshBAN" panose="02000000000000000000" pitchFamily="2" charset="0"/>
              </a:rPr>
              <a:t> </a:t>
            </a:r>
            <a:r>
              <a:rPr lang="bn-BD" sz="4800" dirty="0" smtClean="0">
                <a:latin typeface="NikoshBAN" panose="02000000000000000000" pitchFamily="2" charset="0"/>
                <a:cs typeface="NikoshBAN" panose="02000000000000000000" pitchFamily="2" charset="0"/>
              </a:rPr>
              <a:t>          নিঃ + আকার = নিরাকার</a:t>
            </a:r>
          </a:p>
        </p:txBody>
      </p:sp>
    </p:spTree>
    <p:extLst>
      <p:ext uri="{BB962C8B-B14F-4D97-AF65-F5344CB8AC3E}">
        <p14:creationId xmlns:p14="http://schemas.microsoft.com/office/powerpoint/2010/main" val="166044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184400" y="2286000"/>
            <a:ext cx="8763000" cy="3046988"/>
          </a:xfrm>
          <a:prstGeom prst="rect">
            <a:avLst/>
          </a:prstGeom>
          <a:noFill/>
        </p:spPr>
        <p:txBody>
          <a:bodyPr wrap="square" rtlCol="0">
            <a:spAutoFit/>
          </a:bodyPr>
          <a:lstStyle/>
          <a:p>
            <a:r>
              <a:rPr lang="bn-BD" sz="4800" dirty="0" smtClean="0">
                <a:latin typeface="NikoshBAN" pitchFamily="2" charset="0"/>
                <a:cs typeface="NikoshBAN" pitchFamily="2" charset="0"/>
              </a:rPr>
              <a:t>১</a:t>
            </a:r>
            <a:r>
              <a:rPr lang="bn-BD" sz="4800" dirty="0" smtClean="0">
                <a:latin typeface="NikoshBAN" pitchFamily="2" charset="0"/>
                <a:cs typeface="NikoshBAN" pitchFamily="2" charset="0"/>
              </a:rPr>
              <a:t>। স্বরসন্ধি </a:t>
            </a:r>
            <a:r>
              <a:rPr lang="bn-BD" sz="4800" dirty="0">
                <a:latin typeface="NikoshBAN" pitchFamily="2" charset="0"/>
                <a:cs typeface="NikoshBAN" pitchFamily="2" charset="0"/>
              </a:rPr>
              <a:t>কাকে বলে? স্বরসন্ধির </a:t>
            </a:r>
            <a:r>
              <a:rPr lang="bn-BD" sz="4800" dirty="0" smtClean="0">
                <a:latin typeface="NikoshBAN" pitchFamily="2" charset="0"/>
                <a:cs typeface="NikoshBAN" pitchFamily="2" charset="0"/>
              </a:rPr>
              <a:t>২ টি </a:t>
            </a:r>
            <a:r>
              <a:rPr lang="bn-BD" sz="4800" dirty="0">
                <a:latin typeface="NikoshBAN" pitchFamily="2" charset="0"/>
                <a:cs typeface="NikoshBAN" pitchFamily="2" charset="0"/>
              </a:rPr>
              <a:t>উদাহরণ </a:t>
            </a:r>
            <a:r>
              <a:rPr lang="bn-BD" sz="4800" dirty="0" smtClean="0">
                <a:latin typeface="NikoshBAN" pitchFamily="2" charset="0"/>
                <a:cs typeface="NikoshBAN" pitchFamily="2" charset="0"/>
              </a:rPr>
              <a:t>দাও।</a:t>
            </a:r>
          </a:p>
          <a:p>
            <a:r>
              <a:rPr lang="bn-BD" sz="4800" dirty="0" smtClean="0">
                <a:latin typeface="NikoshBAN" pitchFamily="2" charset="0"/>
                <a:cs typeface="NikoshBAN" pitchFamily="2" charset="0"/>
              </a:rPr>
              <a:t>২। ব্যঞ্জন সন্ধি কাকে বলে ? ব্যঞ্জন সন্ধির ২ টি উধাহরণ দাও।</a:t>
            </a:r>
            <a:endParaRPr lang="en-US" sz="4800" dirty="0">
              <a:latin typeface="NikoshBAN" pitchFamily="2" charset="0"/>
              <a:cs typeface="NikoshBAN"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00" y="304800"/>
            <a:ext cx="1443251" cy="1207335"/>
          </a:xfrm>
          <a:prstGeom prst="rect">
            <a:avLst/>
          </a:prstGeom>
        </p:spPr>
      </p:pic>
      <p:sp>
        <p:nvSpPr>
          <p:cNvPr id="4" name="Rectangle 3"/>
          <p:cNvSpPr/>
          <p:nvPr/>
        </p:nvSpPr>
        <p:spPr>
          <a:xfrm>
            <a:off x="3937000" y="424017"/>
            <a:ext cx="3541354" cy="1107996"/>
          </a:xfrm>
          <a:prstGeom prst="rect">
            <a:avLst/>
          </a:prstGeom>
        </p:spPr>
        <p:txBody>
          <a:bodyPr wrap="none">
            <a:spAutoFit/>
          </a:bodyPr>
          <a:lstStyle/>
          <a:p>
            <a:pPr algn="ctr"/>
            <a:r>
              <a:rPr lang="bn-BD" sz="6600" b="1" dirty="0">
                <a:latin typeface="NikoshBAN" pitchFamily="2" charset="0"/>
                <a:cs typeface="NikoshBAN" pitchFamily="2" charset="0"/>
              </a:rPr>
              <a:t>দলীয় কাজঃ </a:t>
            </a:r>
            <a:endParaRPr lang="bn-BD" sz="6600" b="1" dirty="0">
              <a:latin typeface="NikoshBAN" pitchFamily="2" charset="0"/>
              <a:cs typeface="NikoshBAN" pitchFamily="2" charset="0"/>
            </a:endParaRPr>
          </a:p>
        </p:txBody>
      </p:sp>
    </p:spTree>
    <p:extLst>
      <p:ext uri="{BB962C8B-B14F-4D97-AF65-F5344CB8AC3E}">
        <p14:creationId xmlns:p14="http://schemas.microsoft.com/office/powerpoint/2010/main" val="95001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iterate type="lt">
                                    <p:tmPct val="10000"/>
                                  </p:iterate>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1800"/>
                                        <p:tgtEl>
                                          <p:spTgt spid="4"/>
                                        </p:tgtEl>
                                      </p:cBhvr>
                                    </p:animEffect>
                                  </p:childTnLst>
                                  <p:subTnLst>
                                    <p:animClr clrSpc="rgb" dir="cw">
                                      <p:cBhvr override="childStyle">
                                        <p:cTn dur="1" fill="hold" display="0" masterRel="nextClick" afterEffect="1"/>
                                        <p:tgtEl>
                                          <p:spTgt spid="4"/>
                                        </p:tgtEl>
                                        <p:attrNameLst>
                                          <p:attrName>ppt_c</p:attrName>
                                        </p:attrNameLst>
                                      </p:cBhvr>
                                      <p:to>
                                        <a:srgbClr val="E44328"/>
                                      </p:to>
                                    </p:animClr>
                                  </p:sub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803400" y="1752600"/>
            <a:ext cx="8610600" cy="2400657"/>
          </a:xfrm>
          <a:prstGeom prst="rect">
            <a:avLst/>
          </a:prstGeom>
          <a:noFill/>
        </p:spPr>
        <p:txBody>
          <a:bodyPr wrap="square" rtlCol="0">
            <a:spAutoFit/>
          </a:bodyPr>
          <a:lstStyle/>
          <a:p>
            <a:pPr algn="ctr"/>
            <a:r>
              <a:rPr lang="bn-BD" sz="5400" dirty="0" smtClean="0">
                <a:latin typeface="NikoshBAN" pitchFamily="2" charset="0"/>
                <a:cs typeface="NikoshBAN" pitchFamily="2" charset="0"/>
              </a:rPr>
              <a:t> </a:t>
            </a:r>
            <a:endParaRPr lang="bn-BD" sz="5400" dirty="0">
              <a:latin typeface="NikoshBAN" pitchFamily="2" charset="0"/>
              <a:cs typeface="NikoshBAN" pitchFamily="2" charset="0"/>
            </a:endParaRPr>
          </a:p>
          <a:p>
            <a:r>
              <a:rPr lang="bn-BD" sz="4800" dirty="0">
                <a:latin typeface="NikoshBAN" pitchFamily="2" charset="0"/>
                <a:cs typeface="NikoshBAN" pitchFamily="2" charset="0"/>
              </a:rPr>
              <a:t>১/ সন্ধি শব্দের অর্থ কি? </a:t>
            </a:r>
          </a:p>
          <a:p>
            <a:r>
              <a:rPr lang="bn-BD" sz="4800" dirty="0" smtClean="0">
                <a:latin typeface="NikoshBAN" pitchFamily="2" charset="0"/>
                <a:cs typeface="NikoshBAN" pitchFamily="2" charset="0"/>
              </a:rPr>
              <a:t>২/</a:t>
            </a:r>
            <a:r>
              <a:rPr lang="en-US" sz="4800" dirty="0" smtClean="0">
                <a:latin typeface="NikoshBAN" pitchFamily="2" charset="0"/>
                <a:cs typeface="NikoshBAN" pitchFamily="2" charset="0"/>
              </a:rPr>
              <a:t> </a:t>
            </a:r>
            <a:r>
              <a:rPr lang="bn-BD" sz="4800" dirty="0" smtClean="0">
                <a:latin typeface="NikoshBAN" pitchFamily="2" charset="0"/>
                <a:cs typeface="NikoshBAN" pitchFamily="2" charset="0"/>
              </a:rPr>
              <a:t>শুভেচ্ছা </a:t>
            </a:r>
            <a:r>
              <a:rPr lang="bn-BD" sz="4800" dirty="0">
                <a:latin typeface="NikoshBAN" pitchFamily="2" charset="0"/>
                <a:cs typeface="NikoshBAN" pitchFamily="2" charset="0"/>
              </a:rPr>
              <a:t>ও বিদ্যালয়ের সন্ধি বিচ্ছেদ কি?</a:t>
            </a:r>
            <a:endParaRPr lang="en-US" sz="4800" dirty="0">
              <a:latin typeface="NikoshBAN" pitchFamily="2" charset="0"/>
              <a:cs typeface="NikoshBAN" pitchFamily="2" charset="0"/>
            </a:endParaRPr>
          </a:p>
        </p:txBody>
      </p:sp>
      <p:sp>
        <p:nvSpPr>
          <p:cNvPr id="3" name="Title 1"/>
          <p:cNvSpPr txBox="1">
            <a:spLocks/>
          </p:cNvSpPr>
          <p:nvPr/>
        </p:nvSpPr>
        <p:spPr>
          <a:xfrm>
            <a:off x="2292708" y="681818"/>
            <a:ext cx="4495800" cy="685800"/>
          </a:xfrm>
          <a:prstGeom prst="rect">
            <a:avLst/>
          </a:prstGeom>
        </p:spPr>
        <p:txBody>
          <a:bodyPr numCol="1">
            <a:prstTxWarp prst="textPlain">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sz="3600" dirty="0" smtClean="0">
                <a:solidFill>
                  <a:srgbClr val="0000CC"/>
                </a:solidFill>
                <a:latin typeface="NikoshBAN" pitchFamily="2" charset="0"/>
                <a:cs typeface="NikoshBAN" pitchFamily="2" charset="0"/>
              </a:rPr>
              <a:t>মূল্যায়ন</a:t>
            </a:r>
            <a:endParaRPr lang="en-US" sz="3600" dirty="0">
              <a:solidFill>
                <a:srgbClr val="0000CC"/>
              </a:solidFill>
              <a:latin typeface="NikoshBAN" pitchFamily="2" charset="0"/>
              <a:cs typeface="NikoshBAN" pitchFamily="2" charset="0"/>
            </a:endParaRPr>
          </a:p>
        </p:txBody>
      </p:sp>
    </p:spTree>
    <p:extLst>
      <p:ext uri="{BB962C8B-B14F-4D97-AF65-F5344CB8AC3E}">
        <p14:creationId xmlns:p14="http://schemas.microsoft.com/office/powerpoint/2010/main" val="184649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1422400" y="2743200"/>
            <a:ext cx="8839200" cy="3200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BD" sz="4000" dirty="0" smtClean="0">
                <a:latin typeface="NikoshBAN" pitchFamily="2" charset="0"/>
                <a:cs typeface="NikoshBAN" pitchFamily="2" charset="0"/>
              </a:rPr>
              <a:t> </a:t>
            </a:r>
            <a:r>
              <a:rPr lang="bn-BD" sz="4000" dirty="0">
                <a:latin typeface="NikoshBAN" pitchFamily="2" charset="0"/>
                <a:cs typeface="NikoshBAN" pitchFamily="2" charset="0"/>
              </a:rPr>
              <a:t>সন্ধি কাকে বলে? সন্ধি কত প্রকার ও কি কি ? প্রত্যেক প্রকার সন্ধির সজ্ঞাসহ উদাহরণ লেখ। </a:t>
            </a:r>
            <a:endParaRPr lang="en-US" sz="4000" dirty="0">
              <a:latin typeface="NikoshBAN" pitchFamily="2" charset="0"/>
              <a:cs typeface="NikoshBAN" pitchFamily="2" charset="0"/>
            </a:endParaRPr>
          </a:p>
        </p:txBody>
      </p:sp>
      <p:sp>
        <p:nvSpPr>
          <p:cNvPr id="3" name="TextBox 2"/>
          <p:cNvSpPr txBox="1"/>
          <p:nvPr/>
        </p:nvSpPr>
        <p:spPr>
          <a:xfrm>
            <a:off x="4241800" y="1336641"/>
            <a:ext cx="2797791" cy="769441"/>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4400" b="1" i="1" dirty="0">
                <a:solidFill>
                  <a:srgbClr val="00B0F0"/>
                </a:solidFill>
                <a:latin typeface="NikoshBAN" panose="02000000000000000000" pitchFamily="2" charset="0"/>
                <a:cs typeface="NikoshBAN" panose="02000000000000000000" pitchFamily="2" charset="0"/>
              </a:rPr>
              <a:t>বাড়ির কাজ</a:t>
            </a:r>
            <a:endParaRPr lang="en-US" sz="4400" b="1" i="1" dirty="0">
              <a:solidFill>
                <a:srgbClr val="00B0F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714" y="265079"/>
            <a:ext cx="2143125" cy="2143125"/>
          </a:xfrm>
          <a:prstGeom prst="rect">
            <a:avLst/>
          </a:prstGeom>
        </p:spPr>
      </p:pic>
    </p:spTree>
    <p:extLst>
      <p:ext uri="{BB962C8B-B14F-4D97-AF65-F5344CB8AC3E}">
        <p14:creationId xmlns:p14="http://schemas.microsoft.com/office/powerpoint/2010/main" val="176664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708400" y="-304800"/>
            <a:ext cx="4191000" cy="2646878"/>
          </a:xfrm>
          <a:prstGeom prst="rect">
            <a:avLst/>
          </a:prstGeom>
          <a:noFill/>
        </p:spPr>
        <p:txBody>
          <a:bodyPr wrap="square" rtlCol="0">
            <a:spAutoFit/>
          </a:bodyPr>
          <a:lstStyle/>
          <a:p>
            <a:r>
              <a:rPr lang="bn-BD" sz="11500" dirty="0">
                <a:latin typeface="NikoshBAN" pitchFamily="2" charset="0"/>
                <a:cs typeface="NikoshBAN" pitchFamily="2" charset="0"/>
              </a:rPr>
              <a:t>ধন্যবাদ</a:t>
            </a:r>
            <a:r>
              <a:rPr lang="bn-BD" sz="16600" dirty="0">
                <a:latin typeface="NikoshBAN" pitchFamily="2" charset="0"/>
                <a:cs typeface="NikoshBAN" pitchFamily="2" charset="0"/>
              </a:rPr>
              <a:t> </a:t>
            </a:r>
            <a:endParaRPr lang="en-US" sz="166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2057400"/>
            <a:ext cx="10744200" cy="3722690"/>
          </a:xfrm>
          <a:prstGeom prst="rect">
            <a:avLst/>
          </a:prstGeom>
        </p:spPr>
      </p:pic>
    </p:spTree>
    <p:extLst>
      <p:ext uri="{BB962C8B-B14F-4D97-AF65-F5344CB8AC3E}">
        <p14:creationId xmlns:p14="http://schemas.microsoft.com/office/powerpoint/2010/main" val="158678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11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subTnLst>
                                    <p:animClr clrSpc="rgb" dir="cw">
                                      <p:cBhvr override="childStyle">
                                        <p:cTn dur="1" fill="hold" display="0" masterRel="nextClick" afterEffect="1"/>
                                        <p:tgtEl>
                                          <p:spTgt spid="2"/>
                                        </p:tgtEl>
                                        <p:attrNameLst>
                                          <p:attrName>ppt_c</p:attrName>
                                        </p:attrNameLst>
                                      </p:cBhvr>
                                      <p:to>
                                        <a:srgbClr val="E4432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t="-4000" r="-3000" b="-2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0"/>
            <a:ext cx="11379200" cy="6400800"/>
          </a:xfrm>
          <a:prstGeom prst="rect">
            <a:avLst/>
          </a:prstGeom>
        </p:spPr>
      </p:pic>
      <p:sp>
        <p:nvSpPr>
          <p:cNvPr id="5" name="TextBox 4"/>
          <p:cNvSpPr txBox="1"/>
          <p:nvPr/>
        </p:nvSpPr>
        <p:spPr>
          <a:xfrm>
            <a:off x="367572" y="1524000"/>
            <a:ext cx="4603495" cy="3046988"/>
          </a:xfrm>
          <a:prstGeom prst="rect">
            <a:avLst/>
          </a:prstGeom>
          <a:noFill/>
        </p:spPr>
        <p:txBody>
          <a:bodyPr wrap="square" rtlCol="0">
            <a:spAutoFit/>
          </a:bodyPr>
          <a:lstStyle/>
          <a:p>
            <a:r>
              <a:rPr lang="bn-BD" sz="4000" b="1" dirty="0" smtClean="0">
                <a:solidFill>
                  <a:schemeClr val="bg1"/>
                </a:solidFill>
                <a:latin typeface="NikoshBAN" panose="02000000000000000000" pitchFamily="2" charset="0"/>
                <a:cs typeface="NikoshBAN" panose="02000000000000000000" pitchFamily="2" charset="0"/>
              </a:rPr>
              <a:t>সিদ্ধার্থ কুমার সরকার (সিতু)</a:t>
            </a:r>
            <a:endParaRPr lang="bn-IN" sz="4000" b="1" dirty="0" smtClean="0">
              <a:solidFill>
                <a:schemeClr val="bg1"/>
              </a:solidFill>
              <a:latin typeface="NikoshBAN" panose="02000000000000000000" pitchFamily="2" charset="0"/>
              <a:cs typeface="NikoshBAN" panose="02000000000000000000" pitchFamily="2" charset="0"/>
            </a:endParaRPr>
          </a:p>
          <a:p>
            <a:r>
              <a:rPr lang="bn-IN" sz="3200" b="1" dirty="0">
                <a:solidFill>
                  <a:schemeClr val="bg1"/>
                </a:solidFill>
                <a:latin typeface="NikoshBAN" panose="02000000000000000000" pitchFamily="2" charset="0"/>
                <a:cs typeface="NikoshBAN" panose="02000000000000000000" pitchFamily="2" charset="0"/>
              </a:rPr>
              <a:t>সহকারি </a:t>
            </a:r>
            <a:r>
              <a:rPr lang="bn-IN" sz="3200" b="1" dirty="0" smtClean="0">
                <a:solidFill>
                  <a:schemeClr val="bg1"/>
                </a:solidFill>
                <a:latin typeface="NikoshBAN" panose="02000000000000000000" pitchFamily="2" charset="0"/>
                <a:cs typeface="NikoshBAN" panose="02000000000000000000" pitchFamily="2" charset="0"/>
              </a:rPr>
              <a:t>শিক্ষক</a:t>
            </a:r>
            <a:r>
              <a:rPr lang="bn-BD" sz="3200" b="1" dirty="0" smtClean="0">
                <a:solidFill>
                  <a:schemeClr val="bg1"/>
                </a:solidFill>
                <a:latin typeface="NikoshBAN" panose="02000000000000000000" pitchFamily="2" charset="0"/>
                <a:cs typeface="NikoshBAN" panose="02000000000000000000" pitchFamily="2" charset="0"/>
              </a:rPr>
              <a:t> </a:t>
            </a:r>
            <a:r>
              <a:rPr lang="en-US" sz="3200" b="1" dirty="0" smtClean="0">
                <a:solidFill>
                  <a:schemeClr val="bg1"/>
                </a:solidFill>
                <a:latin typeface="NikoshBAN" panose="02000000000000000000" pitchFamily="2" charset="0"/>
                <a:cs typeface="NikoshBAN" panose="02000000000000000000" pitchFamily="2" charset="0"/>
              </a:rPr>
              <a:t> </a:t>
            </a:r>
            <a:r>
              <a:rPr lang="en-US" sz="2800" b="1" dirty="0" smtClean="0">
                <a:solidFill>
                  <a:schemeClr val="bg1"/>
                </a:solidFill>
                <a:latin typeface="Times New Roman" panose="02020603050405020304" pitchFamily="18" charset="0"/>
                <a:cs typeface="Times New Roman" panose="02020603050405020304" pitchFamily="18" charset="0"/>
              </a:rPr>
              <a:t>ICT</a:t>
            </a:r>
            <a:r>
              <a:rPr lang="en-US" sz="3200" b="1" dirty="0" smtClean="0">
                <a:solidFill>
                  <a:schemeClr val="bg1"/>
                </a:solidFill>
                <a:latin typeface="NikoshBAN" panose="02000000000000000000" pitchFamily="2" charset="0"/>
                <a:cs typeface="NikoshBAN" panose="02000000000000000000" pitchFamily="2" charset="0"/>
              </a:rPr>
              <a:t/>
            </a:r>
            <a:br>
              <a:rPr lang="en-US" sz="3200" b="1" dirty="0" smtClean="0">
                <a:solidFill>
                  <a:schemeClr val="bg1"/>
                </a:solidFill>
                <a:latin typeface="NikoshBAN" panose="02000000000000000000" pitchFamily="2" charset="0"/>
                <a:cs typeface="NikoshBAN" panose="02000000000000000000" pitchFamily="2" charset="0"/>
              </a:rPr>
            </a:br>
            <a:r>
              <a:rPr lang="bn-BD" sz="3200" b="1" dirty="0" smtClean="0">
                <a:solidFill>
                  <a:schemeClr val="bg1"/>
                </a:solidFill>
                <a:latin typeface="NikoshBAN" panose="02000000000000000000" pitchFamily="2" charset="0"/>
                <a:cs typeface="NikoshBAN" panose="02000000000000000000" pitchFamily="2" charset="0"/>
              </a:rPr>
              <a:t>মধ্যকুমরপুর গার্লস স্কুল এন্ড কলেজ</a:t>
            </a:r>
            <a:endParaRPr lang="bn-IN" sz="3200" b="1" dirty="0" smtClean="0">
              <a:solidFill>
                <a:schemeClr val="bg1"/>
              </a:solidFill>
              <a:latin typeface="NikoshBAN" panose="02000000000000000000" pitchFamily="2" charset="0"/>
              <a:cs typeface="NikoshBAN" panose="02000000000000000000" pitchFamily="2" charset="0"/>
            </a:endParaRPr>
          </a:p>
          <a:p>
            <a:r>
              <a:rPr lang="bn-IN" sz="3200" b="1" dirty="0" smtClean="0">
                <a:solidFill>
                  <a:schemeClr val="bg1"/>
                </a:solidFill>
                <a:latin typeface="NikoshBAN" panose="02000000000000000000" pitchFamily="2" charset="0"/>
                <a:cs typeface="NikoshBAN" panose="02000000000000000000" pitchFamily="2" charset="0"/>
              </a:rPr>
              <a:t>কুড়িগ্রাম সদর, কুড়িগ্রাম</a:t>
            </a:r>
          </a:p>
          <a:p>
            <a:r>
              <a:rPr lang="bn-BD" sz="3200" b="1" dirty="0">
                <a:solidFill>
                  <a:schemeClr val="bg1"/>
                </a:solidFill>
                <a:latin typeface="NikoshBAN" panose="02000000000000000000" pitchFamily="2" charset="0"/>
                <a:cs typeface="NikoshBAN" panose="02000000000000000000" pitchFamily="2" charset="0"/>
              </a:rPr>
              <a:t>মোবাইল ফোনঃ </a:t>
            </a:r>
            <a:r>
              <a:rPr lang="en-US" sz="3200" b="1" dirty="0" smtClean="0">
                <a:solidFill>
                  <a:schemeClr val="bg1"/>
                </a:solidFill>
                <a:latin typeface="NikoshBAN" panose="02000000000000000000" pitchFamily="2" charset="0"/>
                <a:cs typeface="NikoshBAN" panose="02000000000000000000" pitchFamily="2" charset="0"/>
              </a:rPr>
              <a:t>0171</a:t>
            </a:r>
            <a:r>
              <a:rPr lang="bn-BD" sz="3200" b="1" dirty="0" smtClean="0">
                <a:solidFill>
                  <a:schemeClr val="bg1"/>
                </a:solidFill>
                <a:latin typeface="NikoshBAN" panose="02000000000000000000" pitchFamily="2" charset="0"/>
                <a:cs typeface="NikoshBAN" panose="02000000000000000000" pitchFamily="2" charset="0"/>
              </a:rPr>
              <a:t>০-৮৭০৬৫১</a:t>
            </a:r>
            <a:endParaRPr lang="bn-BD" sz="3200" b="1" dirty="0">
              <a:solidFill>
                <a:schemeClr val="bg1"/>
              </a:solidFill>
              <a:latin typeface="NikoshBAN" panose="02000000000000000000" pitchFamily="2" charset="0"/>
              <a:cs typeface="NikoshBAN" panose="02000000000000000000" pitchFamily="2" charset="0"/>
            </a:endParaRPr>
          </a:p>
          <a:p>
            <a:r>
              <a:rPr lang="en-US" sz="2400" b="1" dirty="0" smtClean="0">
                <a:solidFill>
                  <a:schemeClr val="bg1"/>
                </a:solidFill>
                <a:latin typeface="Times New Roman" panose="02020603050405020304" pitchFamily="18" charset="0"/>
                <a:cs typeface="Times New Roman" panose="02020603050405020304" pitchFamily="18" charset="0"/>
              </a:rPr>
              <a:t>s.sarker44@gmail.com</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5122238" y="4433887"/>
            <a:ext cx="4148762" cy="1938992"/>
          </a:xfrm>
          <a:prstGeom prst="rect">
            <a:avLst/>
          </a:prstGeom>
        </p:spPr>
        <p:txBody>
          <a:bodyPr wrap="square">
            <a:spAutoFit/>
          </a:bodyPr>
          <a:lstStyle/>
          <a:p>
            <a:pPr lvl="0"/>
            <a:r>
              <a:rPr lang="bn-BD" sz="4000" b="1" dirty="0">
                <a:solidFill>
                  <a:srgbClr val="FFFF00"/>
                </a:solidFill>
                <a:latin typeface="NikoshBAN" panose="02000000000000000000" pitchFamily="2" charset="0"/>
                <a:cs typeface="NikoshBAN" panose="02000000000000000000" pitchFamily="2" charset="0"/>
              </a:rPr>
              <a:t>শ্রেণিঃ </a:t>
            </a:r>
            <a:r>
              <a:rPr lang="bn-BD" sz="4000" b="1" dirty="0" smtClean="0">
                <a:solidFill>
                  <a:srgbClr val="FFFF00"/>
                </a:solidFill>
                <a:latin typeface="NikoshBAN" panose="02000000000000000000" pitchFamily="2" charset="0"/>
                <a:cs typeface="NikoshBAN" panose="02000000000000000000" pitchFamily="2" charset="0"/>
              </a:rPr>
              <a:t>নবম-দশম</a:t>
            </a:r>
            <a:endParaRPr lang="bn-IN" sz="4000" b="1" dirty="0">
              <a:solidFill>
                <a:srgbClr val="FFFF00"/>
              </a:solidFill>
              <a:latin typeface="NikoshBAN" panose="02000000000000000000" pitchFamily="2" charset="0"/>
              <a:cs typeface="NikoshBAN" panose="02000000000000000000" pitchFamily="2" charset="0"/>
            </a:endParaRPr>
          </a:p>
          <a:p>
            <a:pPr lvl="0"/>
            <a:r>
              <a:rPr lang="bn-BD" sz="4000" b="1" dirty="0" smtClean="0">
                <a:solidFill>
                  <a:srgbClr val="FFFF00"/>
                </a:solidFill>
                <a:latin typeface="NikoshBAN" panose="02000000000000000000" pitchFamily="2" charset="0"/>
                <a:cs typeface="NikoshBAN" panose="02000000000000000000" pitchFamily="2" charset="0"/>
              </a:rPr>
              <a:t>বিষয়ঃ বাংলা ২য় পত্র</a:t>
            </a:r>
            <a:endParaRPr lang="bn-IN" sz="4000" b="1" dirty="0">
              <a:solidFill>
                <a:srgbClr val="FFFF00"/>
              </a:solidFill>
              <a:latin typeface="NikoshBAN" panose="02000000000000000000" pitchFamily="2" charset="0"/>
              <a:cs typeface="NikoshBAN" panose="02000000000000000000" pitchFamily="2" charset="0"/>
            </a:endParaRPr>
          </a:p>
          <a:p>
            <a:pPr lvl="0"/>
            <a:r>
              <a:rPr lang="bn-BD" sz="4000" b="1" dirty="0" smtClean="0">
                <a:solidFill>
                  <a:srgbClr val="FFFF00"/>
                </a:solidFill>
                <a:latin typeface="NikoshBAN" panose="02000000000000000000" pitchFamily="2" charset="0"/>
                <a:cs typeface="NikoshBAN" panose="02000000000000000000" pitchFamily="2" charset="0"/>
              </a:rPr>
              <a:t>পরিচ্ছেদঃ ১৩ </a:t>
            </a:r>
            <a:endParaRPr lang="bn-IN" sz="4000" b="1" dirty="0">
              <a:solidFill>
                <a:srgbClr val="FFFF00"/>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33902">
            <a:off x="7879487" y="1515254"/>
            <a:ext cx="2717485" cy="2630554"/>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2000" y="1421695"/>
            <a:ext cx="1169355" cy="3012192"/>
          </a:xfrm>
          <a:prstGeom prst="rect">
            <a:avLst/>
          </a:prstGeom>
        </p:spPr>
      </p:pic>
      <p:sp>
        <p:nvSpPr>
          <p:cNvPr id="9" name="Rectangle 8"/>
          <p:cNvSpPr/>
          <p:nvPr/>
        </p:nvSpPr>
        <p:spPr>
          <a:xfrm>
            <a:off x="3556000" y="254048"/>
            <a:ext cx="2870677" cy="1107996"/>
          </a:xfrm>
          <a:prstGeom prst="rect">
            <a:avLst/>
          </a:prstGeom>
        </p:spPr>
        <p:txBody>
          <a:bodyPr wrap="square">
            <a:spAutoFit/>
          </a:bodyPr>
          <a:lstStyle/>
          <a:p>
            <a:pPr marL="342900" indent="-342900" algn="ctr">
              <a:spcBef>
                <a:spcPct val="20000"/>
              </a:spcBef>
              <a:defRPr/>
            </a:pPr>
            <a:r>
              <a:rPr lang="bn-BD" sz="6600" b="1" dirty="0">
                <a:ln w="10541" cmpd="sng">
                  <a:solidFill>
                    <a:srgbClr val="94C600">
                      <a:shade val="88000"/>
                      <a:satMod val="110000"/>
                    </a:srgbClr>
                  </a:solidFill>
                  <a:prstDash val="solid"/>
                </a:ln>
                <a:solidFill>
                  <a:srgbClr val="909465">
                    <a:lumMod val="10000"/>
                  </a:srgbClr>
                </a:solidFill>
                <a:latin typeface="NikoshBAN" pitchFamily="2" charset="0"/>
                <a:cs typeface="NikoshBAN" pitchFamily="2" charset="0"/>
              </a:rPr>
              <a:t>পরিচিতি</a:t>
            </a:r>
          </a:p>
        </p:txBody>
      </p:sp>
    </p:spTree>
    <p:extLst>
      <p:ext uri="{BB962C8B-B14F-4D97-AF65-F5344CB8AC3E}">
        <p14:creationId xmlns:p14="http://schemas.microsoft.com/office/powerpoint/2010/main" val="124284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p.jpeg"/>
          <p:cNvPicPr>
            <a:picLocks noChangeAspect="1"/>
          </p:cNvPicPr>
          <p:nvPr/>
        </p:nvPicPr>
        <p:blipFill>
          <a:blip r:embed="rId2"/>
          <a:stretch>
            <a:fillRect/>
          </a:stretch>
        </p:blipFill>
        <p:spPr>
          <a:xfrm>
            <a:off x="660400" y="1371600"/>
            <a:ext cx="4191000" cy="4648200"/>
          </a:xfrm>
          <a:prstGeom prst="rect">
            <a:avLst/>
          </a:prstGeom>
          <a:ln w="76200">
            <a:solidFill>
              <a:schemeClr val="tx1"/>
            </a:solidFill>
          </a:ln>
        </p:spPr>
      </p:pic>
      <p:pic>
        <p:nvPicPr>
          <p:cNvPr id="3" name="Picture 2" descr="index.jpeg"/>
          <p:cNvPicPr>
            <a:picLocks noChangeAspect="1"/>
          </p:cNvPicPr>
          <p:nvPr/>
        </p:nvPicPr>
        <p:blipFill>
          <a:blip r:embed="rId3"/>
          <a:stretch>
            <a:fillRect/>
          </a:stretch>
        </p:blipFill>
        <p:spPr>
          <a:xfrm>
            <a:off x="6451600" y="1371600"/>
            <a:ext cx="4114800" cy="4648200"/>
          </a:xfrm>
          <a:prstGeom prst="rect">
            <a:avLst/>
          </a:prstGeom>
          <a:ln w="76200">
            <a:solidFill>
              <a:schemeClr val="tx1"/>
            </a:solidFill>
          </a:ln>
        </p:spPr>
      </p:pic>
      <p:sp>
        <p:nvSpPr>
          <p:cNvPr id="4" name="TextBox 3">
            <a:extLst>
              <a:ext uri="{FF2B5EF4-FFF2-40B4-BE49-F238E27FC236}">
                <a16:creationId xmlns:a16="http://schemas.microsoft.com/office/drawing/2014/main" xmlns="" id="{39E67FC3-AFC9-4AAC-95BB-CDC01B653BF4}"/>
              </a:ext>
            </a:extLst>
          </p:cNvPr>
          <p:cNvSpPr txBox="1"/>
          <p:nvPr/>
        </p:nvSpPr>
        <p:spPr>
          <a:xfrm>
            <a:off x="2755135" y="312003"/>
            <a:ext cx="5220465" cy="830997"/>
          </a:xfrm>
          <a:prstGeom prst="rect">
            <a:avLst/>
          </a:prstGeom>
          <a:noFill/>
        </p:spPr>
        <p:txBody>
          <a:bodyPr wrap="square" rtlCol="0">
            <a:spAutoFit/>
          </a:bodyPr>
          <a:lstStyle/>
          <a:p>
            <a:pPr algn="ctr"/>
            <a:r>
              <a:rPr lang="bn-BD"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ছবিগুলো লক্ষ্য কর</a:t>
            </a:r>
            <a:endParaRPr lang="en-GB"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3093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950"/>
                            </p:stCondLst>
                            <p:childTnLst>
                              <p:par>
                                <p:cTn id="12" presetID="16" presetClass="emph" presetSubtype="0" repeatCount="indefinite" fill="hold" grpId="1" nodeType="afterEffect">
                                  <p:stCondLst>
                                    <p:cond delay="0"/>
                                  </p:stCondLst>
                                  <p:iterate type="lt">
                                    <p:tmPct val="9000"/>
                                  </p:iterate>
                                  <p:childTnLst>
                                    <p:set>
                                      <p:cBhvr override="childStyle">
                                        <p:cTn id="13" dur="2000" fill="hold"/>
                                        <p:tgtEl>
                                          <p:spTgt spid="4"/>
                                        </p:tgtEl>
                                        <p:attrNameLst>
                                          <p:attrName>style.color</p:attrName>
                                        </p:attrNameLst>
                                      </p:cBhvr>
                                      <p:to>
                                        <p:clrVal>
                                          <a:srgbClr val="FC2222"/>
                                        </p:clrVal>
                                      </p:to>
                                    </p:set>
                                    <p:set>
                                      <p:cBhvr>
                                        <p:cTn id="14" dur="2000" fill="hold"/>
                                        <p:tgtEl>
                                          <p:spTgt spid="4"/>
                                        </p:tgtEl>
                                        <p:attrNameLst>
                                          <p:attrName>fillcolor</p:attrName>
                                        </p:attrNameLst>
                                      </p:cBhvr>
                                      <p:to>
                                        <p:clrVal>
                                          <a:srgbClr val="FC2222"/>
                                        </p:clrVal>
                                      </p:to>
                                    </p:set>
                                    <p:set>
                                      <p:cBhvr>
                                        <p:cTn id="15" dur="2000" fill="hold"/>
                                        <p:tgtEl>
                                          <p:spTgt spid="4"/>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89001" y="4945559"/>
            <a:ext cx="4539500" cy="769441"/>
          </a:xfrm>
          <a:prstGeom prst="rect">
            <a:avLst/>
          </a:prstGeom>
          <a:noFill/>
        </p:spPr>
        <p:txBody>
          <a:bodyPr wrap="square" rtlCol="0">
            <a:spAutoFit/>
          </a:bodyPr>
          <a:lstStyle/>
          <a:p>
            <a:r>
              <a:rPr lang="bn-BD" sz="4400" dirty="0">
                <a:latin typeface="NikoshBAN" pitchFamily="2" charset="0"/>
                <a:cs typeface="NikoshBAN" pitchFamily="2" charset="0"/>
              </a:rPr>
              <a:t>বিদ্যা+আলয়= বিদ্যালয় </a:t>
            </a:r>
            <a:endParaRPr lang="en-US" sz="4400" dirty="0">
              <a:latin typeface="NikoshBAN" pitchFamily="2" charset="0"/>
              <a:cs typeface="NikoshBAN" pitchFamily="2" charset="0"/>
            </a:endParaRPr>
          </a:p>
        </p:txBody>
      </p:sp>
      <p:sp>
        <p:nvSpPr>
          <p:cNvPr id="3" name="TextBox 2"/>
          <p:cNvSpPr txBox="1"/>
          <p:nvPr/>
        </p:nvSpPr>
        <p:spPr>
          <a:xfrm>
            <a:off x="6375400" y="5017670"/>
            <a:ext cx="4343400" cy="769441"/>
          </a:xfrm>
          <a:prstGeom prst="rect">
            <a:avLst/>
          </a:prstGeom>
          <a:noFill/>
        </p:spPr>
        <p:txBody>
          <a:bodyPr wrap="square" rtlCol="0">
            <a:spAutoFit/>
          </a:bodyPr>
          <a:lstStyle/>
          <a:p>
            <a:r>
              <a:rPr lang="bn-BD" sz="4400" dirty="0">
                <a:latin typeface="NikoshBAN" pitchFamily="2" charset="0"/>
                <a:cs typeface="NikoshBAN" pitchFamily="2" charset="0"/>
              </a:rPr>
              <a:t>হিম+ আলয়= হিমালয় </a:t>
            </a:r>
            <a:endParaRPr lang="en-US" sz="4400" dirty="0">
              <a:latin typeface="NikoshBAN" pitchFamily="2" charset="0"/>
              <a:cs typeface="NikoshBAN"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892968"/>
            <a:ext cx="4844301" cy="391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750" y="892968"/>
            <a:ext cx="4667250" cy="3919538"/>
          </a:xfrm>
          <a:prstGeom prst="rect">
            <a:avLst/>
          </a:prstGeom>
        </p:spPr>
      </p:pic>
    </p:spTree>
    <p:extLst>
      <p:ext uri="{BB962C8B-B14F-4D97-AF65-F5344CB8AC3E}">
        <p14:creationId xmlns:p14="http://schemas.microsoft.com/office/powerpoint/2010/main" val="248598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527800" y="3734087"/>
            <a:ext cx="3886200" cy="1569660"/>
          </a:xfrm>
          <a:prstGeom prst="rect">
            <a:avLst/>
          </a:prstGeom>
          <a:noFill/>
        </p:spPr>
        <p:txBody>
          <a:bodyPr wrap="square" rtlCol="0">
            <a:spAutoFit/>
          </a:bodyPr>
          <a:lstStyle/>
          <a:p>
            <a:pPr algn="ctr"/>
            <a:r>
              <a:rPr lang="bn-BD" sz="4800" dirty="0" smtClean="0">
                <a:latin typeface="NikoshBAN" pitchFamily="2" charset="0"/>
                <a:cs typeface="NikoshBAN" pitchFamily="2" charset="0"/>
              </a:rPr>
              <a:t>পরিচ্ছেদঃ ১৩  </a:t>
            </a:r>
            <a:endParaRPr lang="bn-BD" sz="4800" dirty="0">
              <a:latin typeface="NikoshBAN" pitchFamily="2" charset="0"/>
              <a:cs typeface="NikoshBAN" pitchFamily="2" charset="0"/>
            </a:endParaRPr>
          </a:p>
          <a:p>
            <a:pPr algn="ctr"/>
            <a:r>
              <a:rPr lang="bn-BD" sz="4800" dirty="0">
                <a:latin typeface="NikoshBAN" pitchFamily="2" charset="0"/>
                <a:cs typeface="NikoshBAN" pitchFamily="2" charset="0"/>
              </a:rPr>
              <a:t>পৃষ্ঠাঃ </a:t>
            </a:r>
            <a:r>
              <a:rPr lang="bn-BD" sz="4800" dirty="0" smtClean="0">
                <a:latin typeface="NikoshBAN" pitchFamily="2" charset="0"/>
                <a:cs typeface="NikoshBAN" pitchFamily="2" charset="0"/>
              </a:rPr>
              <a:t>৪১-৪৩</a:t>
            </a:r>
            <a:endParaRPr lang="bn-BD" sz="4800" dirty="0">
              <a:latin typeface="NikoshBAN" pitchFamily="2" charset="0"/>
              <a:cs typeface="NikoshBAN" pitchFamily="2" charset="0"/>
            </a:endParaRPr>
          </a:p>
        </p:txBody>
      </p:sp>
      <p:sp>
        <p:nvSpPr>
          <p:cNvPr id="3" name="Rectangle 2"/>
          <p:cNvSpPr/>
          <p:nvPr/>
        </p:nvSpPr>
        <p:spPr>
          <a:xfrm>
            <a:off x="3098800" y="533400"/>
            <a:ext cx="5230919" cy="923330"/>
          </a:xfrm>
          <a:prstGeom prst="rect">
            <a:avLst/>
          </a:prstGeom>
        </p:spPr>
        <p:txBody>
          <a:bodyPr wrap="none">
            <a:spAutoFit/>
          </a:bodyPr>
          <a:lstStyle/>
          <a:p>
            <a:r>
              <a:rPr lang="bn-BD" sz="5400" b="1" dirty="0">
                <a:solidFill>
                  <a:srgbClr val="FF0000"/>
                </a:solidFill>
                <a:latin typeface="NikoshBAN" panose="02000000000000000000" pitchFamily="2" charset="0"/>
                <a:cs typeface="NikoshBAN" panose="02000000000000000000" pitchFamily="2" charset="0"/>
              </a:rPr>
              <a:t>আজকের পাঠের বিষয়- </a:t>
            </a:r>
            <a:endParaRPr lang="en-US" sz="5400" b="1" dirty="0">
              <a:solidFill>
                <a:srgbClr val="FF0000"/>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 xmlns:a16="http://schemas.microsoft.com/office/drawing/2014/main" id="{39E67FC3-AFC9-4AAC-95BB-CDC01B653BF4}"/>
              </a:ext>
            </a:extLst>
          </p:cNvPr>
          <p:cNvSpPr txBox="1"/>
          <p:nvPr/>
        </p:nvSpPr>
        <p:spPr>
          <a:xfrm>
            <a:off x="3403600" y="1828800"/>
            <a:ext cx="4038600" cy="1569660"/>
          </a:xfrm>
          <a:prstGeom prst="rect">
            <a:avLst/>
          </a:prstGeom>
          <a:noFill/>
        </p:spPr>
        <p:txBody>
          <a:bodyPr wrap="square" rtlCol="0">
            <a:spAutoFit/>
          </a:bodyPr>
          <a:lstStyle/>
          <a:p>
            <a:pPr algn="ctr"/>
            <a:r>
              <a:rPr lang="bn-BD" sz="9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সন্ধি</a:t>
            </a:r>
            <a:endParaRPr lang="en-GB" sz="9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 xmlns:a16="http://schemas.microsoft.com/office/drawing/2014/main" id="{63E3E665-EDF8-4FCE-97E5-D66E9B286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65634" y="2981075"/>
            <a:ext cx="2088507" cy="1382128"/>
          </a:xfrm>
          <a:prstGeom prst="rect">
            <a:avLst/>
          </a:prstGeom>
        </p:spPr>
      </p:pic>
      <p:pic>
        <p:nvPicPr>
          <p:cNvPr id="6" name="Picture 5">
            <a:extLst>
              <a:ext uri="{FF2B5EF4-FFF2-40B4-BE49-F238E27FC236}">
                <a16:creationId xmlns="" xmlns:a16="http://schemas.microsoft.com/office/drawing/2014/main" id="{63E3E665-EDF8-4FCE-97E5-D66E9B286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99061" y="1840327"/>
            <a:ext cx="2088507" cy="1382128"/>
          </a:xfrm>
          <a:prstGeom prst="rect">
            <a:avLst/>
          </a:prstGeom>
        </p:spPr>
      </p:pic>
      <p:pic>
        <p:nvPicPr>
          <p:cNvPr id="7" name="Picture 6">
            <a:extLst>
              <a:ext uri="{FF2B5EF4-FFF2-40B4-BE49-F238E27FC236}">
                <a16:creationId xmlns="" xmlns:a16="http://schemas.microsoft.com/office/drawing/2014/main" id="{63E3E665-EDF8-4FCE-97E5-D66E9B286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628965" y="2531391"/>
            <a:ext cx="2088507" cy="1382128"/>
          </a:xfrm>
          <a:prstGeom prst="rect">
            <a:avLst/>
          </a:prstGeom>
        </p:spPr>
      </p:pic>
      <p:pic>
        <p:nvPicPr>
          <p:cNvPr id="8" name="Picture 7">
            <a:extLst>
              <a:ext uri="{FF2B5EF4-FFF2-40B4-BE49-F238E27FC236}">
                <a16:creationId xmlns="" xmlns:a16="http://schemas.microsoft.com/office/drawing/2014/main" id="{63E3E665-EDF8-4FCE-97E5-D66E9B286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498600" y="1422941"/>
            <a:ext cx="2088507" cy="1382128"/>
          </a:xfrm>
          <a:prstGeom prst="rect">
            <a:avLst/>
          </a:prstGeom>
        </p:spPr>
      </p:pic>
    </p:spTree>
    <p:extLst>
      <p:ext uri="{BB962C8B-B14F-4D97-AF65-F5344CB8AC3E}">
        <p14:creationId xmlns:p14="http://schemas.microsoft.com/office/powerpoint/2010/main" val="396208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200"/>
                            </p:stCondLst>
                            <p:childTnLst>
                              <p:par>
                                <p:cTn id="12" presetID="16" presetClass="emph" presetSubtype="0" repeatCount="indefinite" fill="hold" grpId="1" nodeType="afterEffect">
                                  <p:stCondLst>
                                    <p:cond delay="0"/>
                                  </p:stCondLst>
                                  <p:iterate type="lt">
                                    <p:tmPct val="9000"/>
                                  </p:iterate>
                                  <p:childTnLst>
                                    <p:set>
                                      <p:cBhvr override="childStyle">
                                        <p:cTn id="13" dur="2000" fill="hold"/>
                                        <p:tgtEl>
                                          <p:spTgt spid="4"/>
                                        </p:tgtEl>
                                        <p:attrNameLst>
                                          <p:attrName>style.color</p:attrName>
                                        </p:attrNameLst>
                                      </p:cBhvr>
                                      <p:to>
                                        <p:clrVal>
                                          <a:srgbClr val="FC2222"/>
                                        </p:clrVal>
                                      </p:to>
                                    </p:set>
                                    <p:set>
                                      <p:cBhvr>
                                        <p:cTn id="14" dur="2000" fill="hold"/>
                                        <p:tgtEl>
                                          <p:spTgt spid="4"/>
                                        </p:tgtEl>
                                        <p:attrNameLst>
                                          <p:attrName>fillcolor</p:attrName>
                                        </p:attrNameLst>
                                      </p:cBhvr>
                                      <p:to>
                                        <p:clrVal>
                                          <a:srgbClr val="FC2222"/>
                                        </p:clrVal>
                                      </p:to>
                                    </p:set>
                                    <p:set>
                                      <p:cBhvr>
                                        <p:cTn id="15" dur="2000" fill="hold"/>
                                        <p:tgtEl>
                                          <p:spTgt spid="4"/>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422400" y="801792"/>
            <a:ext cx="9067800" cy="4062651"/>
          </a:xfrm>
          <a:prstGeom prst="rect">
            <a:avLst/>
          </a:prstGeom>
          <a:noFill/>
        </p:spPr>
        <p:txBody>
          <a:bodyPr wrap="square" rtlCol="0">
            <a:spAutoFit/>
          </a:bodyPr>
          <a:lstStyle/>
          <a:p>
            <a:pPr algn="ctr"/>
            <a:r>
              <a:rPr lang="bn-BD" sz="6600" dirty="0">
                <a:latin typeface="NikoshBAN" pitchFamily="2" charset="0"/>
                <a:cs typeface="NikoshBAN" pitchFamily="2" charset="0"/>
              </a:rPr>
              <a:t>শিখনফল</a:t>
            </a:r>
          </a:p>
          <a:p>
            <a:r>
              <a:rPr lang="bn-BD" sz="4800" dirty="0">
                <a:latin typeface="NikoshBAN" pitchFamily="2" charset="0"/>
                <a:cs typeface="NikoshBAN" pitchFamily="2" charset="0"/>
              </a:rPr>
              <a:t>এই পাঠ শেষে </a:t>
            </a:r>
            <a:r>
              <a:rPr lang="bn-BD" sz="4800" dirty="0" smtClean="0">
                <a:latin typeface="NikoshBAN" pitchFamily="2" charset="0"/>
                <a:cs typeface="NikoshBAN" pitchFamily="2" charset="0"/>
              </a:rPr>
              <a:t>শিক্ষার্থীরা.......</a:t>
            </a:r>
            <a:endParaRPr lang="bn-BD" sz="4800" dirty="0">
              <a:latin typeface="NikoshBAN" pitchFamily="2" charset="0"/>
              <a:cs typeface="NikoshBAN" pitchFamily="2" charset="0"/>
            </a:endParaRPr>
          </a:p>
          <a:p>
            <a:r>
              <a:rPr lang="bn-BD" sz="4800" dirty="0">
                <a:latin typeface="NikoshBAN" pitchFamily="2" charset="0"/>
                <a:cs typeface="NikoshBAN" pitchFamily="2" charset="0"/>
              </a:rPr>
              <a:t> </a:t>
            </a:r>
            <a:r>
              <a:rPr lang="bn-BD" sz="4800" dirty="0" smtClean="0">
                <a:latin typeface="NikoshBAN" pitchFamily="2" charset="0"/>
                <a:cs typeface="NikoshBAN" pitchFamily="2" charset="0"/>
              </a:rPr>
              <a:t>    সন্ধি </a:t>
            </a:r>
            <a:r>
              <a:rPr lang="bn-BD" sz="4800" dirty="0">
                <a:latin typeface="NikoshBAN" pitchFamily="2" charset="0"/>
                <a:cs typeface="NikoshBAN" pitchFamily="2" charset="0"/>
              </a:rPr>
              <a:t>কী তা বলতে </a:t>
            </a:r>
            <a:r>
              <a:rPr lang="bn-BD" sz="4800" dirty="0" smtClean="0">
                <a:latin typeface="NikoshBAN" pitchFamily="2" charset="0"/>
                <a:cs typeface="NikoshBAN" pitchFamily="2" charset="0"/>
              </a:rPr>
              <a:t>পারবে</a:t>
            </a:r>
            <a:r>
              <a:rPr lang="bn-BD" sz="4800" dirty="0">
                <a:latin typeface="NikoshBAN" pitchFamily="2" charset="0"/>
                <a:cs typeface="NikoshBAN" pitchFamily="2" charset="0"/>
              </a:rPr>
              <a:t>;</a:t>
            </a:r>
          </a:p>
          <a:p>
            <a:r>
              <a:rPr lang="bn-BD" sz="4800" dirty="0">
                <a:latin typeface="NikoshBAN" pitchFamily="2" charset="0"/>
                <a:cs typeface="NikoshBAN" pitchFamily="2" charset="0"/>
              </a:rPr>
              <a:t> </a:t>
            </a:r>
            <a:r>
              <a:rPr lang="bn-BD" sz="4800" dirty="0" smtClean="0">
                <a:latin typeface="NikoshBAN" pitchFamily="2" charset="0"/>
                <a:cs typeface="NikoshBAN" pitchFamily="2" charset="0"/>
              </a:rPr>
              <a:t>   </a:t>
            </a:r>
            <a:r>
              <a:rPr lang="bn-BD" sz="4800" dirty="0">
                <a:latin typeface="NikoshBAN" pitchFamily="2" charset="0"/>
                <a:cs typeface="NikoshBAN" pitchFamily="2" charset="0"/>
              </a:rPr>
              <a:t>সন্ধির প্রকারভেদ উল্লেখ করতে </a:t>
            </a:r>
            <a:r>
              <a:rPr lang="bn-BD" sz="4800" dirty="0" smtClean="0">
                <a:latin typeface="NikoshBAN" pitchFamily="2" charset="0"/>
                <a:cs typeface="NikoshBAN" pitchFamily="2" charset="0"/>
              </a:rPr>
              <a:t>পারবে;             </a:t>
            </a:r>
          </a:p>
          <a:p>
            <a:r>
              <a:rPr lang="bn-BD" sz="4800" dirty="0" smtClean="0">
                <a:latin typeface="NikoshBAN" pitchFamily="2" charset="0"/>
                <a:cs typeface="NikoshBAN" pitchFamily="2" charset="0"/>
              </a:rPr>
              <a:t>    স্বরসন্ধির </a:t>
            </a:r>
            <a:r>
              <a:rPr lang="bn-BD" sz="4800" dirty="0">
                <a:latin typeface="NikoshBAN" pitchFamily="2" charset="0"/>
                <a:cs typeface="NikoshBAN" pitchFamily="2" charset="0"/>
              </a:rPr>
              <a:t>৫টি নিয়ম বর্ণনা করতে পারবে</a:t>
            </a:r>
            <a:r>
              <a:rPr lang="bn-BD" sz="3600" dirty="0">
                <a:latin typeface="NikoshBAN" pitchFamily="2" charset="0"/>
                <a:cs typeface="NikoshBAN" pitchFamily="2" charset="0"/>
              </a:rPr>
              <a:t>। </a:t>
            </a:r>
          </a:p>
        </p:txBody>
      </p:sp>
      <p:sp>
        <p:nvSpPr>
          <p:cNvPr id="3" name="Right Arrow 2"/>
          <p:cNvSpPr/>
          <p:nvPr/>
        </p:nvSpPr>
        <p:spPr>
          <a:xfrm>
            <a:off x="1683456" y="2803763"/>
            <a:ext cx="381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1683456" y="3470629"/>
            <a:ext cx="381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683456" y="4167536"/>
            <a:ext cx="381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0725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27600" y="685800"/>
            <a:ext cx="6019800" cy="5016758"/>
          </a:xfrm>
          <a:prstGeom prst="rect">
            <a:avLst/>
          </a:prstGeom>
          <a:noFill/>
        </p:spPr>
        <p:txBody>
          <a:bodyPr wrap="square" rtlCol="0">
            <a:spAutoFit/>
          </a:bodyPr>
          <a:lstStyle/>
          <a:p>
            <a:pPr algn="just"/>
            <a:r>
              <a:rPr lang="bn-BD" sz="4000" dirty="0" smtClean="0">
                <a:latin typeface="NikoshBAN" panose="02000000000000000000" pitchFamily="2" charset="0"/>
                <a:cs typeface="NikoshBAN" panose="02000000000000000000" pitchFamily="2" charset="0"/>
              </a:rPr>
              <a:t>সন্ধি শব্দের অর্ত্থ মিলন। আমরা যখন কথা বলি তখন অনেক সময় পাশাপাশি শব্দের দুটি ধ্বনি অনেক সময় মিলিত হয়ে যায় বা আংশিকভাবে মিলিত হয়। এই মিলনের নামই সন্ধি। বাংলা ভাষায় উপসর্গ, প্রত্যয় ও সমাস প্রক্রিয়ায় শব্দ গঠনের ক্ষেত্রে সন্ধির সূত্র কাজে লাগে।</a:t>
            </a:r>
            <a:endParaRPr lang="en-US" sz="4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800" y="668867"/>
            <a:ext cx="2971800" cy="3052893"/>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 y="2439745"/>
            <a:ext cx="2743200" cy="2818055"/>
          </a:xfrm>
          <a:prstGeom prst="rect">
            <a:avLst/>
          </a:prstGeom>
        </p:spPr>
      </p:pic>
    </p:spTree>
    <p:extLst>
      <p:ext uri="{BB962C8B-B14F-4D97-AF65-F5344CB8AC3E}">
        <p14:creationId xmlns:p14="http://schemas.microsoft.com/office/powerpoint/2010/main" val="547024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70114" y="4953000"/>
            <a:ext cx="3952522" cy="830997"/>
          </a:xfrm>
          <a:prstGeom prst="rect">
            <a:avLst/>
          </a:prstGeom>
          <a:noFill/>
        </p:spPr>
        <p:txBody>
          <a:bodyPr wrap="square" rtlCol="0">
            <a:spAutoFit/>
          </a:bodyPr>
          <a:lstStyle/>
          <a:p>
            <a:r>
              <a:rPr lang="bn-BD" sz="4800" dirty="0">
                <a:latin typeface="NikoshBAN" pitchFamily="2" charset="0"/>
                <a:cs typeface="NikoshBAN" pitchFamily="2" charset="0"/>
              </a:rPr>
              <a:t> উৎ+ লাস= </a:t>
            </a:r>
            <a:r>
              <a:rPr lang="bn-BD" sz="4800" dirty="0" smtClean="0">
                <a:latin typeface="NikoshBAN" pitchFamily="2" charset="0"/>
                <a:cs typeface="NikoshBAN" pitchFamily="2" charset="0"/>
              </a:rPr>
              <a:t>উল্লাস </a:t>
            </a:r>
            <a:endParaRPr lang="en-US" sz="48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381000"/>
            <a:ext cx="4171950" cy="3366656"/>
          </a:xfrm>
          <a:prstGeom prst="rect">
            <a:avLst/>
          </a:prstGeom>
        </p:spPr>
      </p:pic>
      <p:sp>
        <p:nvSpPr>
          <p:cNvPr id="5" name="TextBox 4"/>
          <p:cNvSpPr txBox="1"/>
          <p:nvPr/>
        </p:nvSpPr>
        <p:spPr>
          <a:xfrm>
            <a:off x="2032000" y="3747656"/>
            <a:ext cx="2057400" cy="923330"/>
          </a:xfrm>
          <a:prstGeom prst="rect">
            <a:avLst/>
          </a:prstGeom>
          <a:noFill/>
        </p:spPr>
        <p:txBody>
          <a:bodyPr wrap="square" rtlCol="0">
            <a:spAutoFit/>
          </a:bodyPr>
          <a:lstStyle/>
          <a:p>
            <a:r>
              <a:rPr lang="bn-BD" sz="5400" dirty="0">
                <a:latin typeface="NikoshBAN" pitchFamily="2" charset="0"/>
                <a:cs typeface="NikoshBAN" pitchFamily="2" charset="0"/>
              </a:rPr>
              <a:t>উল্লাস </a:t>
            </a:r>
            <a:endParaRPr lang="en-US" sz="5400" dirty="0">
              <a:latin typeface="NikoshBAN" pitchFamily="2" charset="0"/>
              <a:cs typeface="NikoshBAN" pitchFamily="2" charset="0"/>
            </a:endParaRPr>
          </a:p>
        </p:txBody>
      </p:sp>
      <p:sp>
        <p:nvSpPr>
          <p:cNvPr id="7" name="TextBox 6"/>
          <p:cNvSpPr txBox="1"/>
          <p:nvPr/>
        </p:nvSpPr>
        <p:spPr>
          <a:xfrm>
            <a:off x="6457714" y="5014555"/>
            <a:ext cx="4114800" cy="707886"/>
          </a:xfrm>
          <a:prstGeom prst="rect">
            <a:avLst/>
          </a:prstGeom>
          <a:noFill/>
        </p:spPr>
        <p:txBody>
          <a:bodyPr wrap="square" rtlCol="0">
            <a:spAutoFit/>
          </a:bodyPr>
          <a:lstStyle/>
          <a:p>
            <a:r>
              <a:rPr lang="bn-BD" sz="4000" dirty="0">
                <a:latin typeface="NikoshBAN" pitchFamily="2" charset="0"/>
                <a:cs typeface="NikoshBAN" pitchFamily="2" charset="0"/>
              </a:rPr>
              <a:t>নম+ কার= নমস্কার</a:t>
            </a:r>
            <a:endParaRPr lang="en-US" sz="4000" dirty="0">
              <a:latin typeface="NikoshBAN" pitchFamily="2" charset="0"/>
              <a:cs typeface="NikoshBAN" pitchFamily="2"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600" y="417689"/>
            <a:ext cx="4384557" cy="3329967"/>
          </a:xfrm>
          <a:prstGeom prst="rect">
            <a:avLst/>
          </a:prstGeom>
        </p:spPr>
      </p:pic>
      <p:sp>
        <p:nvSpPr>
          <p:cNvPr id="9" name="TextBox 8"/>
          <p:cNvSpPr txBox="1"/>
          <p:nvPr/>
        </p:nvSpPr>
        <p:spPr>
          <a:xfrm>
            <a:off x="6985000" y="3810000"/>
            <a:ext cx="2438400" cy="923330"/>
          </a:xfrm>
          <a:prstGeom prst="rect">
            <a:avLst/>
          </a:prstGeom>
          <a:noFill/>
        </p:spPr>
        <p:txBody>
          <a:bodyPr wrap="square" rtlCol="0">
            <a:spAutoFit/>
          </a:bodyPr>
          <a:lstStyle/>
          <a:p>
            <a:r>
              <a:rPr lang="bn-BD" sz="5400" dirty="0">
                <a:latin typeface="NikoshBAN" pitchFamily="2" charset="0"/>
                <a:cs typeface="NikoshBAN" pitchFamily="2" charset="0"/>
              </a:rPr>
              <a:t>নমস্কার </a:t>
            </a:r>
            <a:endParaRPr lang="en-US" sz="5400" dirty="0">
              <a:latin typeface="NikoshBAN" pitchFamily="2" charset="0"/>
              <a:cs typeface="NikoshBAN" pitchFamily="2" charset="0"/>
            </a:endParaRPr>
          </a:p>
        </p:txBody>
      </p:sp>
    </p:spTree>
    <p:extLst>
      <p:ext uri="{BB962C8B-B14F-4D97-AF65-F5344CB8AC3E}">
        <p14:creationId xmlns:p14="http://schemas.microsoft.com/office/powerpoint/2010/main" val="188009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1841500" y="897082"/>
            <a:ext cx="7543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a:latin typeface="NikoshBAN" pitchFamily="2" charset="0"/>
                <a:cs typeface="NikoshBAN" pitchFamily="2" charset="0"/>
              </a:rPr>
              <a:t>সন্ধির প্রকারভেদ </a:t>
            </a:r>
            <a:endParaRPr lang="en-US" sz="6000" dirty="0">
              <a:latin typeface="NikoshBAN" pitchFamily="2" charset="0"/>
              <a:cs typeface="NikoshBAN" pitchFamily="2" charset="0"/>
            </a:endParaRPr>
          </a:p>
        </p:txBody>
      </p:sp>
      <p:sp>
        <p:nvSpPr>
          <p:cNvPr id="6" name="Down Arrow 5"/>
          <p:cNvSpPr/>
          <p:nvPr/>
        </p:nvSpPr>
        <p:spPr>
          <a:xfrm>
            <a:off x="2222500" y="1742209"/>
            <a:ext cx="800100" cy="16175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5156200" y="1735282"/>
            <a:ext cx="838200" cy="1711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8128000" y="1742209"/>
            <a:ext cx="762000" cy="16175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308100" y="3373581"/>
            <a:ext cx="25146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latin typeface="NikoshBAN" pitchFamily="2" charset="0"/>
                <a:cs typeface="NikoshBAN" pitchFamily="2" charset="0"/>
              </a:rPr>
              <a:t>স্বর সন্ধি </a:t>
            </a:r>
            <a:endParaRPr lang="en-US" sz="5400" dirty="0">
              <a:latin typeface="NikoshBAN" pitchFamily="2" charset="0"/>
              <a:cs typeface="NikoshBAN" pitchFamily="2" charset="0"/>
            </a:endParaRPr>
          </a:p>
        </p:txBody>
      </p:sp>
      <p:sp>
        <p:nvSpPr>
          <p:cNvPr id="10" name="Rounded Rectangle 9"/>
          <p:cNvSpPr/>
          <p:nvPr/>
        </p:nvSpPr>
        <p:spPr>
          <a:xfrm>
            <a:off x="4394200" y="3359727"/>
            <a:ext cx="2514600" cy="14235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latin typeface="NikoshBAN" pitchFamily="2" charset="0"/>
                <a:cs typeface="NikoshBAN" pitchFamily="2" charset="0"/>
              </a:rPr>
              <a:t>ব্যঞ্জন সন্ধি </a:t>
            </a:r>
            <a:endParaRPr lang="en-US" sz="5400" dirty="0">
              <a:latin typeface="NikoshBAN" pitchFamily="2" charset="0"/>
              <a:cs typeface="NikoshBAN" pitchFamily="2" charset="0"/>
            </a:endParaRPr>
          </a:p>
        </p:txBody>
      </p:sp>
      <p:sp>
        <p:nvSpPr>
          <p:cNvPr id="12" name="Rounded Rectangle 11"/>
          <p:cNvSpPr/>
          <p:nvPr/>
        </p:nvSpPr>
        <p:spPr>
          <a:xfrm>
            <a:off x="7289800" y="3352800"/>
            <a:ext cx="2590800" cy="14235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latin typeface="NikoshBAN" pitchFamily="2" charset="0"/>
                <a:cs typeface="NikoshBAN" pitchFamily="2" charset="0"/>
              </a:rPr>
              <a:t>বিসর্গ সন্ধি</a:t>
            </a:r>
            <a:endParaRPr lang="en-US" sz="5400" dirty="0">
              <a:latin typeface="NikoshBAN" pitchFamily="2" charset="0"/>
              <a:cs typeface="NikoshBAN" pitchFamily="2" charset="0"/>
            </a:endParaRPr>
          </a:p>
        </p:txBody>
      </p:sp>
    </p:spTree>
    <p:extLst>
      <p:ext uri="{BB962C8B-B14F-4D97-AF65-F5344CB8AC3E}">
        <p14:creationId xmlns:p14="http://schemas.microsoft.com/office/powerpoint/2010/main" val="109115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1)">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TotalTime>
  <Words>332</Words>
  <Application>Microsoft Office PowerPoint</Application>
  <PresentationFormat>Custom</PresentationFormat>
  <Paragraphs>63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Nikosh</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User</cp:lastModifiedBy>
  <cp:revision>282</cp:revision>
  <dcterms:created xsi:type="dcterms:W3CDTF">2006-08-16T00:00:00Z</dcterms:created>
  <dcterms:modified xsi:type="dcterms:W3CDTF">2021-04-21T20:13:50Z</dcterms:modified>
</cp:coreProperties>
</file>