
<file path=[Content_Types].xml><?xml version="1.0" encoding="utf-8"?>
<Types xmlns="http://schemas.openxmlformats.org/package/2006/content-types">
  <Override PartName="/ppt/diagrams/drawing2.xml" ContentType="application/vnd.ms-office.drawingml.diagramDrawing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diagrams/layout7.xml" ContentType="application/vnd.openxmlformats-officedocument.drawingml.diagramLayout+xml"/>
  <Override PartName="/ppt/diagrams/data8.xml" ContentType="application/vnd.openxmlformats-officedocument.drawingml.diagramData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ppt/commentAuthors.xml" ContentType="application/vnd.openxmlformats-officedocument.presentationml.commentAuthors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colors8.xml" ContentType="application/vnd.openxmlformats-officedocument.drawingml.diagramColors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colors6.xml" ContentType="application/vnd.openxmlformats-officedocument.drawingml.diagramColors+xml"/>
  <Override PartName="/ppt/diagrams/drawing7.xml" ContentType="application/vnd.ms-office.drawingml.diagramDrawing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colors4.xml" ContentType="application/vnd.openxmlformats-officedocument.drawingml.diagramColors+xml"/>
  <Override PartName="/ppt/diagrams/quickStyle7.xml" ContentType="application/vnd.openxmlformats-officedocument.drawingml.diagramStyle+xml"/>
  <Override PartName="/ppt/diagrams/drawing5.xml" ContentType="application/vnd.ms-office.drawingml.diagramDrawing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theme/theme4.xml" ContentType="application/vnd.openxmlformats-officedocument.theme+xml"/>
  <Override PartName="/ppt/diagrams/colors2.xml" ContentType="application/vnd.openxmlformats-officedocument.drawingml.diagramColors+xml"/>
  <Override PartName="/ppt/diagrams/quickStyle5.xml" ContentType="application/vnd.openxmlformats-officedocument.drawingml.diagramStyle+xml"/>
  <Default Extension="mp3" ContentType="audio/mpeg"/>
  <Override PartName="/ppt/diagrams/drawing3.xml" ContentType="application/vnd.ms-office.drawingml.diagramDrawing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diagrams/quickStyle3.xml" ContentType="application/vnd.openxmlformats-officedocument.drawingml.diagramStyl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diagrams/layout8.xml" ContentType="application/vnd.openxmlformats-officedocument.drawingml.diagram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diagrams/layout6.xml" ContentType="application/vnd.openxmlformats-officedocument.drawingml.diagram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diagrams/layout4.xml" ContentType="application/vnd.openxmlformats-officedocument.drawingml.diagramLayout+xml"/>
  <Override PartName="/ppt/diagrams/data7.xml" ContentType="application/vnd.openxmlformats-officedocument.drawingml.diagramData+xml"/>
  <Default Extension="wdp" ContentType="image/vnd.ms-photo"/>
  <Override PartName="/ppt/slideLayouts/slideLayout10.xml" ContentType="application/vnd.openxmlformats-officedocument.presentationml.slideLayout+xml"/>
  <Default Extension="gif" ContentType="image/gif"/>
  <Override PartName="/ppt/diagrams/layout2.xml" ContentType="application/vnd.openxmlformats-officedocument.drawingml.diagramLayout+xml"/>
  <Override PartName="/ppt/diagrams/data5.xml" ContentType="application/vnd.openxmlformats-officedocument.drawingml.diagramData+xml"/>
  <Override PartName="/ppt/diagrams/colors7.xml" ContentType="application/vnd.openxmlformats-officedocument.drawingml.diagramColors+xml"/>
  <Override PartName="/ppt/diagrams/drawing8.xml" ContentType="application/vnd.ms-office.drawingml.diagramDrawing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diagrams/quickStyle8.xml" ContentType="application/vnd.openxmlformats-officedocument.drawingml.diagramStyle+xml"/>
  <Override PartName="/ppt/diagrams/drawing6.xml" ContentType="application/vnd.ms-office.drawingml.diagramDrawing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quickStyle6.xml" ContentType="application/vnd.openxmlformats-officedocument.drawingml.diagramStyle+xml"/>
  <Override PartName="/docProps/core.xml" ContentType="application/vnd.openxmlformats-package.core-properties+xml"/>
  <Override PartName="/ppt/diagrams/drawing4.xml" ContentType="application/vnd.ms-office.drawingml.diagramDrawing+xml"/>
  <Default Extension="jpg" ContentType="image/jpeg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theme/theme3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4" r:id="rId1"/>
    <p:sldMasterId id="2147483780" r:id="rId2"/>
  </p:sldMasterIdLst>
  <p:notesMasterIdLst>
    <p:notesMasterId r:id="rId21"/>
  </p:notesMasterIdLst>
  <p:handoutMasterIdLst>
    <p:handoutMasterId r:id="rId22"/>
  </p:handoutMasterIdLst>
  <p:sldIdLst>
    <p:sldId id="289" r:id="rId3"/>
    <p:sldId id="262" r:id="rId4"/>
    <p:sldId id="288" r:id="rId5"/>
    <p:sldId id="279" r:id="rId6"/>
    <p:sldId id="267" r:id="rId7"/>
    <p:sldId id="266" r:id="rId8"/>
    <p:sldId id="290" r:id="rId9"/>
    <p:sldId id="283" r:id="rId10"/>
    <p:sldId id="270" r:id="rId11"/>
    <p:sldId id="271" r:id="rId12"/>
    <p:sldId id="285" r:id="rId13"/>
    <p:sldId id="286" r:id="rId14"/>
    <p:sldId id="272" r:id="rId15"/>
    <p:sldId id="291" r:id="rId16"/>
    <p:sldId id="273" r:id="rId17"/>
    <p:sldId id="294" r:id="rId18"/>
    <p:sldId id="278" r:id="rId19"/>
    <p:sldId id="293" r:id="rId20"/>
  </p:sldIdLst>
  <p:sldSz cx="11430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  <p:ext uri="{2D200454-40CA-4A62-9FC3-DE9A4176ACB9}">
      <p15:notesGuideLst xmlns=""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alma Akter" initials="SA" lastIdx="1" clrIdx="0">
    <p:extLst>
      <p:ext uri="{19B8F6BF-5375-455C-9EA6-DF929625EA0E}">
        <p15:presenceInfo xmlns="" xmlns:p15="http://schemas.microsoft.com/office/powerpoint/2012/main" userId="Salma Akte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58933"/>
    <a:srgbClr val="006600"/>
    <a:srgbClr val="FF0066"/>
    <a:srgbClr val="DD1919"/>
    <a:srgbClr val="E61E1E"/>
    <a:srgbClr val="F321A8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3382" autoAdjust="0"/>
    <p:restoredTop sz="94291" autoAdjust="0"/>
  </p:normalViewPr>
  <p:slideViewPr>
    <p:cSldViewPr snapToGrid="0">
      <p:cViewPr varScale="1">
        <p:scale>
          <a:sx n="62" d="100"/>
          <a:sy n="62" d="100"/>
        </p:scale>
        <p:origin x="-1014" y="-90"/>
      </p:cViewPr>
      <p:guideLst>
        <p:guide orient="horz" pos="2160"/>
        <p:guide pos="360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26" d="100"/>
        <a:sy n="126" d="100"/>
      </p:scale>
      <p:origin x="0" y="-6912"/>
    </p:cViewPr>
  </p:sorterViewPr>
  <p:notesViewPr>
    <p:cSldViewPr snapToGrid="0">
      <p:cViewPr varScale="1">
        <p:scale>
          <a:sx n="55" d="100"/>
          <a:sy n="55" d="100"/>
        </p:scale>
        <p:origin x="2874" y="84"/>
      </p:cViewPr>
      <p:guideLst/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commentAuthors" Target="commentAuthor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handoutMaster" Target="handoutMasters/handoutMaster1.xml"/><Relationship Id="rId27" Type="http://schemas.openxmlformats.org/officeDocument/2006/relationships/tableStyles" Target="tableStyles.xml"/></Relationships>
</file>

<file path=ppt/diagrams/_rels/data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jpeg"/><Relationship Id="rId3" Type="http://schemas.openxmlformats.org/officeDocument/2006/relationships/image" Target="../media/image26.jpeg"/><Relationship Id="rId7" Type="http://schemas.openxmlformats.org/officeDocument/2006/relationships/image" Target="../media/image30.jpeg"/><Relationship Id="rId2" Type="http://schemas.openxmlformats.org/officeDocument/2006/relationships/image" Target="../media/image25.jpeg"/><Relationship Id="rId1" Type="http://schemas.openxmlformats.org/officeDocument/2006/relationships/image" Target="../media/image24.jpeg"/><Relationship Id="rId6" Type="http://schemas.openxmlformats.org/officeDocument/2006/relationships/image" Target="../media/image29.png"/><Relationship Id="rId5" Type="http://schemas.openxmlformats.org/officeDocument/2006/relationships/image" Target="../media/image28.jpeg"/><Relationship Id="rId4" Type="http://schemas.openxmlformats.org/officeDocument/2006/relationships/image" Target="../media/image27.jpeg"/><Relationship Id="rId9" Type="http://schemas.openxmlformats.org/officeDocument/2006/relationships/image" Target="../media/image32.jpeg"/></Relationships>
</file>

<file path=ppt/diagrams/_rels/drawing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jpg"/><Relationship Id="rId3" Type="http://schemas.openxmlformats.org/officeDocument/2006/relationships/image" Target="../media/image26.jpg"/><Relationship Id="rId7" Type="http://schemas.openxmlformats.org/officeDocument/2006/relationships/image" Target="../media/image30.jpg"/><Relationship Id="rId2" Type="http://schemas.openxmlformats.org/officeDocument/2006/relationships/image" Target="../media/image25.jpg"/><Relationship Id="rId1" Type="http://schemas.openxmlformats.org/officeDocument/2006/relationships/image" Target="../media/image24.jpg"/><Relationship Id="rId6" Type="http://schemas.openxmlformats.org/officeDocument/2006/relationships/image" Target="../media/image291.png"/><Relationship Id="rId5" Type="http://schemas.openxmlformats.org/officeDocument/2006/relationships/image" Target="../media/image28.jpg"/><Relationship Id="rId4" Type="http://schemas.openxmlformats.org/officeDocument/2006/relationships/image" Target="../media/image27.jpg"/><Relationship Id="rId9" Type="http://schemas.openxmlformats.org/officeDocument/2006/relationships/image" Target="../media/image32.jp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A6667DD-9E72-4070-A4F6-E3F9CDCCA80F}" type="doc">
      <dgm:prSet loTypeId="urn:microsoft.com/office/officeart/2005/8/layout/hList6" loCatId="list" qsTypeId="urn:microsoft.com/office/officeart/2005/8/quickstyle/simple3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ACA8D3B1-B745-4DFE-BB80-6C36F46AEC59}" type="pres">
      <dgm:prSet presAssocID="{0A6667DD-9E72-4070-A4F6-E3F9CDCCA80F}" presName="Name0" presStyleCnt="0">
        <dgm:presLayoutVars>
          <dgm:dir val="rev"/>
          <dgm:resizeHandles val="exact"/>
        </dgm:presLayoutVars>
      </dgm:prSet>
      <dgm:spPr/>
      <dgm:t>
        <a:bodyPr/>
        <a:lstStyle/>
        <a:p>
          <a:endParaRPr lang="en-US"/>
        </a:p>
      </dgm:t>
    </dgm:pt>
  </dgm:ptLst>
  <dgm:cxnLst>
    <dgm:cxn modelId="{BEB131CD-02DF-45B5-854E-B3C66CF980CE}" type="presOf" srcId="{0A6667DD-9E72-4070-A4F6-E3F9CDCCA80F}" destId="{ACA8D3B1-B745-4DFE-BB80-6C36F46AEC59}" srcOrd="0" destOrd="0" presId="urn:microsoft.com/office/officeart/2005/8/layout/hList6"/>
  </dgm:cxnLst>
  <dgm:bg/>
  <dgm:whole/>
  <dgm:extLst>
    <a:ext uri="http://schemas.microsoft.com/office/drawing/2008/diagram">
      <dsp:dataModelExt xmlns=""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ED77EB9-A78A-41AF-9726-C846EA42FC35}" type="doc">
      <dgm:prSet loTypeId="urn:microsoft.com/office/officeart/2005/8/layout/hList6" loCatId="list" qsTypeId="urn:microsoft.com/office/officeart/2005/8/quickstyle/simple5" qsCatId="simple" csTypeId="urn:microsoft.com/office/officeart/2005/8/colors/accent0_1" csCatId="mainScheme" phldr="1"/>
      <dgm:spPr/>
      <dgm:t>
        <a:bodyPr/>
        <a:lstStyle/>
        <a:p>
          <a:endParaRPr lang="en-US"/>
        </a:p>
      </dgm:t>
    </dgm:pt>
    <dgm:pt modelId="{D704A8A3-18F4-489F-BE71-90047A6F99E7}">
      <dgm:prSet custT="1"/>
      <dgm:spPr/>
      <dgm:t>
        <a:bodyPr/>
        <a:lstStyle/>
        <a:p>
          <a:r>
            <a:rPr lang="en-US" sz="2400" dirty="0">
              <a:latin typeface="NikoshBAN" panose="02000000000000000000" pitchFamily="2" charset="0"/>
              <a:cs typeface="NikoshBAN" panose="02000000000000000000" pitchFamily="2" charset="0"/>
            </a:rPr>
            <a:t>জ</a:t>
          </a:r>
          <a:r>
            <a:rPr lang="as-IN" sz="2400" dirty="0">
              <a:latin typeface="NikoshBAN" panose="02000000000000000000" pitchFamily="2" charset="0"/>
              <a:cs typeface="NikoshBAN" panose="02000000000000000000" pitchFamily="2" charset="0"/>
            </a:rPr>
            <a:t>ন</a:t>
          </a:r>
          <a:r>
            <a:rPr lang="en-US" sz="2400" dirty="0">
              <a:latin typeface="NikoshBAN" panose="02000000000000000000" pitchFamily="2" charset="0"/>
              <a:cs typeface="NikoshBAN" panose="02000000000000000000" pitchFamily="2" charset="0"/>
            </a:rPr>
            <a:t>্</a:t>
          </a:r>
          <a:r>
            <a:rPr lang="as-IN" sz="2400" dirty="0">
              <a:latin typeface="NikoshBAN" panose="02000000000000000000" pitchFamily="2" charset="0"/>
              <a:cs typeface="NikoshBAN" panose="02000000000000000000" pitchFamily="2" charset="0"/>
            </a:rPr>
            <a:t>ম</a:t>
          </a:r>
          <a:r>
            <a:rPr lang="en-US" sz="2400" dirty="0">
              <a:latin typeface="NikoshBAN" panose="02000000000000000000" pitchFamily="2" charset="0"/>
              <a:cs typeface="NikoshBAN" panose="02000000000000000000" pitchFamily="2" charset="0"/>
            </a:rPr>
            <a:t>ঃ </a:t>
          </a:r>
          <a:r>
            <a:rPr lang="as-IN" sz="2400" dirty="0">
              <a:latin typeface="NikoshBAN" panose="02000000000000000000" pitchFamily="2" charset="0"/>
              <a:cs typeface="NikoshBAN" panose="02000000000000000000" pitchFamily="2" charset="0"/>
            </a:rPr>
            <a:t>১</a:t>
          </a:r>
          <a:r>
            <a:rPr lang="en-US" sz="2400" dirty="0">
              <a:latin typeface="NikoshBAN" panose="02000000000000000000" pitchFamily="2" charset="0"/>
              <a:cs typeface="NikoshBAN" panose="02000000000000000000" pitchFamily="2" charset="0"/>
            </a:rPr>
            <a:t>৯</a:t>
          </a:r>
          <a:r>
            <a:rPr lang="as-IN" sz="2400" dirty="0">
              <a:latin typeface="NikoshBAN" panose="02000000000000000000" pitchFamily="2" charset="0"/>
              <a:cs typeface="NikoshBAN" panose="02000000000000000000" pitchFamily="2" charset="0"/>
            </a:rPr>
            <a:t>২</a:t>
          </a:r>
          <a:r>
            <a:rPr lang="en-US" sz="2400" dirty="0">
              <a:latin typeface="NikoshBAN" panose="02000000000000000000" pitchFamily="2" charset="0"/>
              <a:cs typeface="NikoshBAN" panose="02000000000000000000" pitchFamily="2" charset="0"/>
            </a:rPr>
            <a:t>৪ </a:t>
          </a:r>
          <a:r>
            <a:rPr lang="as-IN" sz="2400" dirty="0">
              <a:latin typeface="NikoshBAN" panose="02000000000000000000" pitchFamily="2" charset="0"/>
              <a:cs typeface="NikoshBAN" panose="02000000000000000000" pitchFamily="2" charset="0"/>
            </a:rPr>
            <a:t>স</a:t>
          </a:r>
          <a:r>
            <a:rPr lang="en-US" sz="2400" dirty="0">
              <a:latin typeface="NikoshBAN" panose="02000000000000000000" pitchFamily="2" charset="0"/>
              <a:cs typeface="NikoshBAN" panose="02000000000000000000" pitchFamily="2" charset="0"/>
            </a:rPr>
            <a:t>া</a:t>
          </a:r>
          <a:r>
            <a:rPr lang="as-IN" sz="2400" dirty="0">
              <a:latin typeface="NikoshBAN" panose="02000000000000000000" pitchFamily="2" charset="0"/>
              <a:cs typeface="NikoshBAN" panose="02000000000000000000" pitchFamily="2" charset="0"/>
            </a:rPr>
            <a:t>ল</a:t>
          </a:r>
          <a:r>
            <a:rPr lang="en-US" sz="2400" dirty="0">
              <a:latin typeface="NikoshBAN" panose="02000000000000000000" pitchFamily="2" charset="0"/>
              <a:cs typeface="NikoshBAN" panose="02000000000000000000" pitchFamily="2" charset="0"/>
            </a:rPr>
            <a:t>ে </a:t>
          </a:r>
          <a:r>
            <a:rPr lang="as-IN" sz="2400" dirty="0">
              <a:latin typeface="NikoshBAN" panose="02000000000000000000" pitchFamily="2" charset="0"/>
              <a:cs typeface="NikoshBAN" panose="02000000000000000000" pitchFamily="2" charset="0"/>
            </a:rPr>
            <a:t>প</a:t>
          </a:r>
          <a:r>
            <a:rPr lang="en-US" sz="2400" dirty="0">
              <a:latin typeface="NikoshBAN" panose="02000000000000000000" pitchFamily="2" charset="0"/>
              <a:cs typeface="NikoshBAN" panose="02000000000000000000" pitchFamily="2" charset="0"/>
            </a:rPr>
            <a:t>া</a:t>
          </a:r>
          <a:r>
            <a:rPr lang="as-IN" sz="2400" dirty="0">
              <a:latin typeface="NikoshBAN" panose="02000000000000000000" pitchFamily="2" charset="0"/>
              <a:cs typeface="NikoshBAN" panose="02000000000000000000" pitchFamily="2" charset="0"/>
            </a:rPr>
            <a:t>ব</a:t>
          </a:r>
          <a:r>
            <a:rPr lang="en-US" sz="2400" dirty="0">
              <a:latin typeface="NikoshBAN" panose="02000000000000000000" pitchFamily="2" charset="0"/>
              <a:cs typeface="NikoshBAN" panose="02000000000000000000" pitchFamily="2" charset="0"/>
            </a:rPr>
            <a:t>ন</a:t>
          </a:r>
          <a:r>
            <a:rPr lang="as-IN" sz="2400" dirty="0">
              <a:latin typeface="NikoshBAN" panose="02000000000000000000" pitchFamily="2" charset="0"/>
              <a:cs typeface="NikoshBAN" panose="02000000000000000000" pitchFamily="2" charset="0"/>
            </a:rPr>
            <a:t>া</a:t>
          </a:r>
          <a:r>
            <a:rPr lang="en-US" sz="2400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as-IN" sz="2400" dirty="0">
              <a:latin typeface="NikoshBAN" panose="02000000000000000000" pitchFamily="2" charset="0"/>
              <a:cs typeface="NikoshBAN" panose="02000000000000000000" pitchFamily="2" charset="0"/>
            </a:rPr>
            <a:t>জ</a:t>
          </a:r>
          <a:r>
            <a:rPr lang="en-US" sz="2400" dirty="0">
              <a:latin typeface="NikoshBAN" panose="02000000000000000000" pitchFamily="2" charset="0"/>
              <a:cs typeface="NikoshBAN" panose="02000000000000000000" pitchFamily="2" charset="0"/>
            </a:rPr>
            <a:t>ে</a:t>
          </a:r>
          <a:r>
            <a:rPr lang="as-IN" sz="2400" dirty="0">
              <a:latin typeface="NikoshBAN" panose="02000000000000000000" pitchFamily="2" charset="0"/>
              <a:cs typeface="NikoshBAN" panose="02000000000000000000" pitchFamily="2" charset="0"/>
            </a:rPr>
            <a:t>ল</a:t>
          </a:r>
          <a:r>
            <a:rPr lang="en-US" sz="2400" dirty="0">
              <a:latin typeface="NikoshBAN" panose="02000000000000000000" pitchFamily="2" charset="0"/>
              <a:cs typeface="NikoshBAN" panose="02000000000000000000" pitchFamily="2" charset="0"/>
            </a:rPr>
            <a:t>া</a:t>
          </a:r>
          <a:r>
            <a:rPr lang="as-IN" sz="2400" dirty="0">
              <a:latin typeface="NikoshBAN" panose="02000000000000000000" pitchFamily="2" charset="0"/>
              <a:cs typeface="NikoshBAN" panose="02000000000000000000" pitchFamily="2" charset="0"/>
            </a:rPr>
            <a:t>য়</a:t>
          </a:r>
          <a:endParaRPr lang="en-US" sz="2400" dirty="0"/>
        </a:p>
      </dgm:t>
    </dgm:pt>
    <dgm:pt modelId="{873872D7-02E9-4E55-98AC-680BB4924086}" type="parTrans" cxnId="{66672D8C-88B0-4D40-B243-332F1742E776}">
      <dgm:prSet/>
      <dgm:spPr/>
      <dgm:t>
        <a:bodyPr/>
        <a:lstStyle/>
        <a:p>
          <a:endParaRPr lang="en-US" sz="1600"/>
        </a:p>
      </dgm:t>
    </dgm:pt>
    <dgm:pt modelId="{DAD1B58E-1E41-4C02-ABB6-72DF20A4E608}" type="sibTrans" cxnId="{66672D8C-88B0-4D40-B243-332F1742E776}">
      <dgm:prSet/>
      <dgm:spPr/>
      <dgm:t>
        <a:bodyPr/>
        <a:lstStyle/>
        <a:p>
          <a:endParaRPr lang="en-US" sz="1600"/>
        </a:p>
      </dgm:t>
    </dgm:pt>
    <dgm:pt modelId="{BFD01F7E-48BC-4D9A-B928-40A6AF31F5B4}" type="pres">
      <dgm:prSet presAssocID="{DED77EB9-A78A-41AF-9726-C846EA42FC35}" presName="Name0" presStyleCnt="0">
        <dgm:presLayoutVars>
          <dgm:dir val="rev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BB5FAC1B-38E6-4A64-B833-11D6AB455DF2}" type="pres">
      <dgm:prSet presAssocID="{D704A8A3-18F4-489F-BE71-90047A6F99E7}" presName="node" presStyleLbl="node1" presStyleIdx="0" presStyleCnt="1" custLinFactNeighborX="8213" custLinFactNeighborY="490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EE34BC75-4C61-4699-8BEE-1D110C4430DC}" type="presOf" srcId="{D704A8A3-18F4-489F-BE71-90047A6F99E7}" destId="{BB5FAC1B-38E6-4A64-B833-11D6AB455DF2}" srcOrd="0" destOrd="0" presId="urn:microsoft.com/office/officeart/2005/8/layout/hList6"/>
    <dgm:cxn modelId="{42C7F6A3-012A-4CC1-95AB-C1A83CA7077E}" type="presOf" srcId="{DED77EB9-A78A-41AF-9726-C846EA42FC35}" destId="{BFD01F7E-48BC-4D9A-B928-40A6AF31F5B4}" srcOrd="0" destOrd="0" presId="urn:microsoft.com/office/officeart/2005/8/layout/hList6"/>
    <dgm:cxn modelId="{66672D8C-88B0-4D40-B243-332F1742E776}" srcId="{DED77EB9-A78A-41AF-9726-C846EA42FC35}" destId="{D704A8A3-18F4-489F-BE71-90047A6F99E7}" srcOrd="0" destOrd="0" parTransId="{873872D7-02E9-4E55-98AC-680BB4924086}" sibTransId="{DAD1B58E-1E41-4C02-ABB6-72DF20A4E608}"/>
    <dgm:cxn modelId="{11A66465-DDA1-4C4C-8567-AAEE82E11024}" type="presParOf" srcId="{BFD01F7E-48BC-4D9A-B928-40A6AF31F5B4}" destId="{BB5FAC1B-38E6-4A64-B833-11D6AB455DF2}" srcOrd="0" destOrd="0" presId="urn:microsoft.com/office/officeart/2005/8/layout/hList6"/>
  </dgm:cxnLst>
  <dgm:bg/>
  <dgm:whole/>
  <dgm:extLst>
    <a:ext uri="http://schemas.microsoft.com/office/drawing/2008/diagram">
      <dsp:dataModelExt xmlns="" xmlns:dsp="http://schemas.microsoft.com/office/drawing/2008/diagram" relId="rId12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E0427A1F-BE2E-4C50-9EFF-9BC9033B8980}" type="doc">
      <dgm:prSet loTypeId="urn:microsoft.com/office/officeart/2005/8/layout/hList6" loCatId="list" qsTypeId="urn:microsoft.com/office/officeart/2005/8/quickstyle/simple5" qsCatId="simple" csTypeId="urn:microsoft.com/office/officeart/2005/8/colors/accent0_1" csCatId="mainScheme" phldr="1"/>
      <dgm:spPr/>
      <dgm:t>
        <a:bodyPr/>
        <a:lstStyle/>
        <a:p>
          <a:endParaRPr lang="en-US"/>
        </a:p>
      </dgm:t>
    </dgm:pt>
    <dgm:pt modelId="{A45162AA-E89B-4907-B850-E7E04BCE601F}">
      <dgm:prSet/>
      <dgm:spPr/>
      <dgm:t>
        <a:bodyPr/>
        <a:lstStyle/>
        <a:p>
          <a:r>
            <a:rPr lang="en-US">
              <a:latin typeface="NikoshBAN" panose="02000000000000000000" pitchFamily="2" charset="0"/>
              <a:cs typeface="NikoshBAN" panose="02000000000000000000" pitchFamily="2" charset="0"/>
            </a:rPr>
            <a:t>পলাশ ও শিমুল</a:t>
          </a:r>
          <a:endParaRPr lang="en-US"/>
        </a:p>
      </dgm:t>
    </dgm:pt>
    <dgm:pt modelId="{6EC19787-6A97-4584-828B-16C877A7E3FB}" type="parTrans" cxnId="{ACAD9B99-F78C-4CF0-891E-471F9FA078BA}">
      <dgm:prSet/>
      <dgm:spPr/>
      <dgm:t>
        <a:bodyPr/>
        <a:lstStyle/>
        <a:p>
          <a:endParaRPr lang="en-US"/>
        </a:p>
      </dgm:t>
    </dgm:pt>
    <dgm:pt modelId="{7FF50CD8-B2D9-41B8-B5A0-06E3B1B981DB}" type="sibTrans" cxnId="{ACAD9B99-F78C-4CF0-891E-471F9FA078BA}">
      <dgm:prSet/>
      <dgm:spPr/>
      <dgm:t>
        <a:bodyPr/>
        <a:lstStyle/>
        <a:p>
          <a:endParaRPr lang="en-US"/>
        </a:p>
      </dgm:t>
    </dgm:pt>
    <dgm:pt modelId="{0DF3C893-C057-46F5-B58C-DBC29A306BE7}">
      <dgm:prSet/>
      <dgm:spPr/>
      <dgm:t>
        <a:bodyPr/>
        <a:lstStyle/>
        <a:p>
          <a:r>
            <a:rPr lang="en-US">
              <a:latin typeface="NikoshBAN" panose="02000000000000000000" pitchFamily="2" charset="0"/>
              <a:cs typeface="NikoshBAN" panose="02000000000000000000" pitchFamily="2" charset="0"/>
            </a:rPr>
            <a:t>যদি হিমালয়-আল্পসের </a:t>
          </a:r>
          <a:endParaRPr lang="en-US"/>
        </a:p>
      </dgm:t>
    </dgm:pt>
    <dgm:pt modelId="{9F75E5C8-67A7-442F-BB85-E854BE0861D6}" type="parTrans" cxnId="{B7DDFCDD-3239-461F-994B-8D762BCA14B0}">
      <dgm:prSet/>
      <dgm:spPr/>
      <dgm:t>
        <a:bodyPr/>
        <a:lstStyle/>
        <a:p>
          <a:endParaRPr lang="en-US"/>
        </a:p>
      </dgm:t>
    </dgm:pt>
    <dgm:pt modelId="{A56363D4-D59C-436E-A924-3B95430026B6}" type="sibTrans" cxnId="{B7DDFCDD-3239-461F-994B-8D762BCA14B0}">
      <dgm:prSet/>
      <dgm:spPr/>
      <dgm:t>
        <a:bodyPr/>
        <a:lstStyle/>
        <a:p>
          <a:endParaRPr lang="en-US"/>
        </a:p>
      </dgm:t>
    </dgm:pt>
    <dgm:pt modelId="{77EE766F-A121-4077-832D-AA228E1960CF}">
      <dgm:prSet/>
      <dgm:spPr/>
      <dgm:t>
        <a:bodyPr/>
        <a:lstStyle/>
        <a:p>
          <a:r>
            <a:rPr lang="en-US">
              <a:latin typeface="NikoshBAN" panose="02000000000000000000" pitchFamily="2" charset="0"/>
              <a:cs typeface="NikoshBAN" panose="02000000000000000000" pitchFamily="2" charset="0"/>
            </a:rPr>
            <a:t>মঙ্গল দ্বীপ জ্বেলে </a:t>
          </a:r>
          <a:endParaRPr lang="en-US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5AA50588-DB31-429B-BD51-C381D4D74EE4}" type="parTrans" cxnId="{793EE659-3ECC-4DAC-BBF4-3E345D71ED2F}">
      <dgm:prSet/>
      <dgm:spPr/>
      <dgm:t>
        <a:bodyPr/>
        <a:lstStyle/>
        <a:p>
          <a:endParaRPr lang="en-US"/>
        </a:p>
      </dgm:t>
    </dgm:pt>
    <dgm:pt modelId="{1A92A402-FA32-4C8B-A20B-34F713C5AC75}" type="sibTrans" cxnId="{793EE659-3ECC-4DAC-BBF4-3E345D71ED2F}">
      <dgm:prSet/>
      <dgm:spPr/>
      <dgm:t>
        <a:bodyPr/>
        <a:lstStyle/>
        <a:p>
          <a:endParaRPr lang="en-US"/>
        </a:p>
      </dgm:t>
    </dgm:pt>
    <dgm:pt modelId="{1CEBC4B3-B150-4D46-B762-0B999B84FC88}">
      <dgm:prSet/>
      <dgm:spPr/>
      <dgm:t>
        <a:bodyPr/>
        <a:lstStyle/>
        <a:p>
          <a:r>
            <a:rPr lang="en-US">
              <a:latin typeface="NikoshBAN" panose="02000000000000000000" pitchFamily="2" charset="0"/>
              <a:cs typeface="NikoshBAN" panose="02000000000000000000" pitchFamily="2" charset="0"/>
            </a:rPr>
            <a:t>নিশিরাত বাঁকা চাঁদ</a:t>
          </a:r>
          <a:endParaRPr lang="en-US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1144BACD-2A32-499E-858D-FC5821688DC5}" type="parTrans" cxnId="{42FB0B00-E933-4ADA-B407-E0FA21506F30}">
      <dgm:prSet/>
      <dgm:spPr/>
      <dgm:t>
        <a:bodyPr/>
        <a:lstStyle/>
        <a:p>
          <a:endParaRPr lang="en-US"/>
        </a:p>
      </dgm:t>
    </dgm:pt>
    <dgm:pt modelId="{B899D6C5-DF1B-4E91-BF4F-2BFBFAE649CB}" type="sibTrans" cxnId="{42FB0B00-E933-4ADA-B407-E0FA21506F30}">
      <dgm:prSet/>
      <dgm:spPr/>
      <dgm:t>
        <a:bodyPr/>
        <a:lstStyle/>
        <a:p>
          <a:endParaRPr lang="en-US"/>
        </a:p>
      </dgm:t>
    </dgm:pt>
    <dgm:pt modelId="{9B2A9D47-FFA6-48DA-83EE-A621AEE32577}">
      <dgm:prSet custT="1"/>
      <dgm:spPr/>
      <dgm:t>
        <a:bodyPr/>
        <a:lstStyle/>
        <a:p>
          <a:r>
            <a:rPr lang="en-US" sz="2400" dirty="0">
              <a:latin typeface="NikoshBAN" panose="02000000000000000000" pitchFamily="2" charset="0"/>
              <a:cs typeface="NikoshBAN" panose="02000000000000000000" pitchFamily="2" charset="0"/>
            </a:rPr>
            <a:t>ও </a:t>
          </a:r>
          <a:r>
            <a:rPr lang="en-US" sz="2400" dirty="0" err="1">
              <a:latin typeface="NikoshBAN" panose="02000000000000000000" pitchFamily="2" charset="0"/>
              <a:cs typeface="NikoshBAN" panose="02000000000000000000" pitchFamily="2" charset="0"/>
            </a:rPr>
            <a:t>নদীরে</a:t>
          </a:r>
          <a:endParaRPr lang="en-US" sz="24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A5C377BD-FAF2-4E50-8D4E-312E918EF37D}" type="parTrans" cxnId="{420E72C3-CE12-491F-8F0F-7494A1D0043B}">
      <dgm:prSet/>
      <dgm:spPr/>
      <dgm:t>
        <a:bodyPr/>
        <a:lstStyle/>
        <a:p>
          <a:endParaRPr lang="en-US"/>
        </a:p>
      </dgm:t>
    </dgm:pt>
    <dgm:pt modelId="{CA859604-0E9B-43D4-ABC8-662F1B662C11}" type="sibTrans" cxnId="{420E72C3-CE12-491F-8F0F-7494A1D0043B}">
      <dgm:prSet/>
      <dgm:spPr/>
      <dgm:t>
        <a:bodyPr/>
        <a:lstStyle/>
        <a:p>
          <a:endParaRPr lang="en-US"/>
        </a:p>
      </dgm:t>
    </dgm:pt>
    <dgm:pt modelId="{F81C96F9-47B4-4BFA-9E2C-E11CB3DA5343}">
      <dgm:prSet/>
      <dgm:spPr/>
      <dgm:t>
        <a:bodyPr/>
        <a:lstStyle/>
        <a:p>
          <a:r>
            <a:rPr lang="en-US">
              <a:latin typeface="NikoshBAN" panose="02000000000000000000" pitchFamily="2" charset="0"/>
              <a:cs typeface="NikoshBAN" panose="02000000000000000000" pitchFamily="2" charset="0"/>
            </a:rPr>
            <a:t>কফি হাউসের সে আড্ডাটা</a:t>
          </a:r>
          <a:endParaRPr lang="en-US"/>
        </a:p>
      </dgm:t>
    </dgm:pt>
    <dgm:pt modelId="{4F9359FB-BF40-4A52-914F-D79F492922E2}" type="parTrans" cxnId="{DD98D881-6D5A-4867-8A12-2C50B19B6F3A}">
      <dgm:prSet/>
      <dgm:spPr/>
      <dgm:t>
        <a:bodyPr/>
        <a:lstStyle/>
        <a:p>
          <a:endParaRPr lang="en-US"/>
        </a:p>
      </dgm:t>
    </dgm:pt>
    <dgm:pt modelId="{71F8DA9C-C1F0-4E35-9E80-FABB0DE81A7D}" type="sibTrans" cxnId="{DD98D881-6D5A-4867-8A12-2C50B19B6F3A}">
      <dgm:prSet/>
      <dgm:spPr/>
      <dgm:t>
        <a:bodyPr/>
        <a:lstStyle/>
        <a:p>
          <a:endParaRPr lang="en-US"/>
        </a:p>
      </dgm:t>
    </dgm:pt>
    <dgm:pt modelId="{3EC6444B-49EB-4117-A896-7AFA313408E0}">
      <dgm:prSet/>
      <dgm:spPr/>
      <dgm:t>
        <a:bodyPr/>
        <a:lstStyle/>
        <a:p>
          <a:r>
            <a:rPr lang="en-US">
              <a:latin typeface="NikoshBAN" panose="02000000000000000000" pitchFamily="2" charset="0"/>
              <a:cs typeface="NikoshBAN" panose="02000000000000000000" pitchFamily="2" charset="0"/>
            </a:rPr>
            <a:t>কালজয়ী গান</a:t>
          </a:r>
          <a:endParaRPr lang="en-US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6984A590-4FDB-4011-91F8-FC4A92F3ED55}" type="parTrans" cxnId="{E1EBF1D5-F8D5-4CC7-838B-753C149914FC}">
      <dgm:prSet/>
      <dgm:spPr/>
      <dgm:t>
        <a:bodyPr/>
        <a:lstStyle/>
        <a:p>
          <a:endParaRPr lang="en-US"/>
        </a:p>
      </dgm:t>
    </dgm:pt>
    <dgm:pt modelId="{3016471C-E9C5-4E9A-A5C5-CA7A804183E6}" type="sibTrans" cxnId="{E1EBF1D5-F8D5-4CC7-838B-753C149914FC}">
      <dgm:prSet/>
      <dgm:spPr/>
      <dgm:t>
        <a:bodyPr/>
        <a:lstStyle/>
        <a:p>
          <a:endParaRPr lang="en-US"/>
        </a:p>
      </dgm:t>
    </dgm:pt>
    <dgm:pt modelId="{C527E0C0-71D0-45A3-AE50-85B8C97F758A}" type="pres">
      <dgm:prSet presAssocID="{E0427A1F-BE2E-4C50-9EFF-9BC9033B8980}" presName="Name0" presStyleCnt="0">
        <dgm:presLayoutVars>
          <dgm:dir val="rev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050A3AE4-8A9B-4A43-8070-7C354DFC733A}" type="pres">
      <dgm:prSet presAssocID="{3EC6444B-49EB-4117-A896-7AFA313408E0}" presName="node" presStyleLbl="node1" presStyleIdx="0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451E7AF-049C-40FB-B6E7-EE9564BD0D4E}" type="pres">
      <dgm:prSet presAssocID="{3016471C-E9C5-4E9A-A5C5-CA7A804183E6}" presName="sibTrans" presStyleCnt="0"/>
      <dgm:spPr/>
    </dgm:pt>
    <dgm:pt modelId="{88553BE4-3484-49B0-8874-0DA2D37B90FE}" type="pres">
      <dgm:prSet presAssocID="{F81C96F9-47B4-4BFA-9E2C-E11CB3DA5343}" presName="node" presStyleLbl="node1" presStyleIdx="1" presStyleCnt="7" custLinFactX="99736" custLinFactNeighborX="100000" custLinFactNeighborY="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125203B-A33A-4EB1-8B15-B0BDDB1672D1}" type="pres">
      <dgm:prSet presAssocID="{71F8DA9C-C1F0-4E35-9E80-FABB0DE81A7D}" presName="sibTrans" presStyleCnt="0"/>
      <dgm:spPr/>
    </dgm:pt>
    <dgm:pt modelId="{0F0205CB-32B6-4437-AB3F-E0A9CB6E336C}" type="pres">
      <dgm:prSet presAssocID="{9B2A9D47-FFA6-48DA-83EE-A621AEE32577}" presName="node" presStyleLbl="node1" presStyleIdx="2" presStyleCnt="7" custLinFactX="200000" custLinFactNeighborX="225462" custLinFactNeighborY="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D4BE459-5097-49D4-95FD-47387A07FF6D}" type="pres">
      <dgm:prSet presAssocID="{CA859604-0E9B-43D4-ABC8-662F1B662C11}" presName="sibTrans" presStyleCnt="0"/>
      <dgm:spPr/>
    </dgm:pt>
    <dgm:pt modelId="{5DB1B38F-510F-47A3-ADB9-6CADEB8EE801}" type="pres">
      <dgm:prSet presAssocID="{1CEBC4B3-B150-4D46-B762-0B999B84FC88}" presName="node" presStyleLbl="node1" presStyleIdx="3" presStyleCnt="7" custLinFactX="300000" custLinFactNeighborX="305691" custLinFactNeighborY="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2C6DA13-C334-4C0E-B12B-4F6AB9942E30}" type="pres">
      <dgm:prSet presAssocID="{B899D6C5-DF1B-4E91-BF4F-2BFBFAE649CB}" presName="sibTrans" presStyleCnt="0"/>
      <dgm:spPr/>
    </dgm:pt>
    <dgm:pt modelId="{17961320-27DB-403C-89FE-96872A07CA21}" type="pres">
      <dgm:prSet presAssocID="{77EE766F-A121-4077-832D-AA228E1960CF}" presName="node" presStyleLbl="node1" presStyleIdx="4" presStyleCnt="7" custLinFactX="400000" custLinFactNeighborX="418432" custLinFactNeighborY="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00E2FCB-3A3E-485E-9FC0-69A8CAEB05CD}" type="pres">
      <dgm:prSet presAssocID="{1A92A402-FA32-4C8B-A20B-34F713C5AC75}" presName="sibTrans" presStyleCnt="0"/>
      <dgm:spPr/>
    </dgm:pt>
    <dgm:pt modelId="{1C2E7683-6C8A-43EE-9C90-3EF655E78E27}" type="pres">
      <dgm:prSet presAssocID="{0DF3C893-C057-46F5-B58C-DBC29A306BE7}" presName="node" presStyleLbl="node1" presStyleIdx="5" presStyleCnt="7" custLinFactX="500000" custLinFactNeighborX="547406" custLinFactNeighborY="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69F3F4F-4939-456D-9CA3-E048CA7DF15A}" type="pres">
      <dgm:prSet presAssocID="{A56363D4-D59C-436E-A924-3B95430026B6}" presName="sibTrans" presStyleCnt="0"/>
      <dgm:spPr/>
    </dgm:pt>
    <dgm:pt modelId="{DB8994DE-EE05-4394-9774-A60CCA1A3227}" type="pres">
      <dgm:prSet presAssocID="{A45162AA-E89B-4907-B850-E7E04BCE601F}" presName="node" presStyleLbl="node1" presStyleIdx="6" presStyleCnt="7" custLinFactX="612623" custLinFactNeighborX="700000" custLinFactNeighborY="-2739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7DDFCDD-3239-461F-994B-8D762BCA14B0}" srcId="{E0427A1F-BE2E-4C50-9EFF-9BC9033B8980}" destId="{0DF3C893-C057-46F5-B58C-DBC29A306BE7}" srcOrd="5" destOrd="0" parTransId="{9F75E5C8-67A7-442F-BB85-E854BE0861D6}" sibTransId="{A56363D4-D59C-436E-A924-3B95430026B6}"/>
    <dgm:cxn modelId="{6F588C0B-B6DD-4D95-9438-3F7EB585FC7E}" type="presOf" srcId="{F81C96F9-47B4-4BFA-9E2C-E11CB3DA5343}" destId="{88553BE4-3484-49B0-8874-0DA2D37B90FE}" srcOrd="0" destOrd="0" presId="urn:microsoft.com/office/officeart/2005/8/layout/hList6"/>
    <dgm:cxn modelId="{0269840D-3C0D-4310-8184-B8FC848FB5B2}" type="presOf" srcId="{9B2A9D47-FFA6-48DA-83EE-A621AEE32577}" destId="{0F0205CB-32B6-4437-AB3F-E0A9CB6E336C}" srcOrd="0" destOrd="0" presId="urn:microsoft.com/office/officeart/2005/8/layout/hList6"/>
    <dgm:cxn modelId="{B62BDD93-CC2E-481F-9540-C916F4727E69}" type="presOf" srcId="{77EE766F-A121-4077-832D-AA228E1960CF}" destId="{17961320-27DB-403C-89FE-96872A07CA21}" srcOrd="0" destOrd="0" presId="urn:microsoft.com/office/officeart/2005/8/layout/hList6"/>
    <dgm:cxn modelId="{5FB96686-450E-4B67-B12C-CA837CE094AC}" type="presOf" srcId="{3EC6444B-49EB-4117-A896-7AFA313408E0}" destId="{050A3AE4-8A9B-4A43-8070-7C354DFC733A}" srcOrd="0" destOrd="0" presId="urn:microsoft.com/office/officeart/2005/8/layout/hList6"/>
    <dgm:cxn modelId="{8241ADCC-C03E-46B8-8B8D-2346450F45F4}" type="presOf" srcId="{1CEBC4B3-B150-4D46-B762-0B999B84FC88}" destId="{5DB1B38F-510F-47A3-ADB9-6CADEB8EE801}" srcOrd="0" destOrd="0" presId="urn:microsoft.com/office/officeart/2005/8/layout/hList6"/>
    <dgm:cxn modelId="{420E72C3-CE12-491F-8F0F-7494A1D0043B}" srcId="{E0427A1F-BE2E-4C50-9EFF-9BC9033B8980}" destId="{9B2A9D47-FFA6-48DA-83EE-A621AEE32577}" srcOrd="2" destOrd="0" parTransId="{A5C377BD-FAF2-4E50-8D4E-312E918EF37D}" sibTransId="{CA859604-0E9B-43D4-ABC8-662F1B662C11}"/>
    <dgm:cxn modelId="{6775C1C6-3A37-4BAA-96BE-59B07754925E}" type="presOf" srcId="{0DF3C893-C057-46F5-B58C-DBC29A306BE7}" destId="{1C2E7683-6C8A-43EE-9C90-3EF655E78E27}" srcOrd="0" destOrd="0" presId="urn:microsoft.com/office/officeart/2005/8/layout/hList6"/>
    <dgm:cxn modelId="{ACAD9B99-F78C-4CF0-891E-471F9FA078BA}" srcId="{E0427A1F-BE2E-4C50-9EFF-9BC9033B8980}" destId="{A45162AA-E89B-4907-B850-E7E04BCE601F}" srcOrd="6" destOrd="0" parTransId="{6EC19787-6A97-4584-828B-16C877A7E3FB}" sibTransId="{7FF50CD8-B2D9-41B8-B5A0-06E3B1B981DB}"/>
    <dgm:cxn modelId="{42FB0B00-E933-4ADA-B407-E0FA21506F30}" srcId="{E0427A1F-BE2E-4C50-9EFF-9BC9033B8980}" destId="{1CEBC4B3-B150-4D46-B762-0B999B84FC88}" srcOrd="3" destOrd="0" parTransId="{1144BACD-2A32-499E-858D-FC5821688DC5}" sibTransId="{B899D6C5-DF1B-4E91-BF4F-2BFBFAE649CB}"/>
    <dgm:cxn modelId="{793EE659-3ECC-4DAC-BBF4-3E345D71ED2F}" srcId="{E0427A1F-BE2E-4C50-9EFF-9BC9033B8980}" destId="{77EE766F-A121-4077-832D-AA228E1960CF}" srcOrd="4" destOrd="0" parTransId="{5AA50588-DB31-429B-BD51-C381D4D74EE4}" sibTransId="{1A92A402-FA32-4C8B-A20B-34F713C5AC75}"/>
    <dgm:cxn modelId="{D9BC6D50-BC0F-4077-B7B1-45E640C71994}" type="presOf" srcId="{A45162AA-E89B-4907-B850-E7E04BCE601F}" destId="{DB8994DE-EE05-4394-9774-A60CCA1A3227}" srcOrd="0" destOrd="0" presId="urn:microsoft.com/office/officeart/2005/8/layout/hList6"/>
    <dgm:cxn modelId="{A6827281-6A40-4206-A645-E91E6FA3BFFC}" type="presOf" srcId="{E0427A1F-BE2E-4C50-9EFF-9BC9033B8980}" destId="{C527E0C0-71D0-45A3-AE50-85B8C97F758A}" srcOrd="0" destOrd="0" presId="urn:microsoft.com/office/officeart/2005/8/layout/hList6"/>
    <dgm:cxn modelId="{DD98D881-6D5A-4867-8A12-2C50B19B6F3A}" srcId="{E0427A1F-BE2E-4C50-9EFF-9BC9033B8980}" destId="{F81C96F9-47B4-4BFA-9E2C-E11CB3DA5343}" srcOrd="1" destOrd="0" parTransId="{4F9359FB-BF40-4A52-914F-D79F492922E2}" sibTransId="{71F8DA9C-C1F0-4E35-9E80-FABB0DE81A7D}"/>
    <dgm:cxn modelId="{E1EBF1D5-F8D5-4CC7-838B-753C149914FC}" srcId="{E0427A1F-BE2E-4C50-9EFF-9BC9033B8980}" destId="{3EC6444B-49EB-4117-A896-7AFA313408E0}" srcOrd="0" destOrd="0" parTransId="{6984A590-4FDB-4011-91F8-FC4A92F3ED55}" sibTransId="{3016471C-E9C5-4E9A-A5C5-CA7A804183E6}"/>
    <dgm:cxn modelId="{FC47A18A-8446-4D70-ADC8-F6A4608C1ADE}" type="presParOf" srcId="{C527E0C0-71D0-45A3-AE50-85B8C97F758A}" destId="{050A3AE4-8A9B-4A43-8070-7C354DFC733A}" srcOrd="0" destOrd="0" presId="urn:microsoft.com/office/officeart/2005/8/layout/hList6"/>
    <dgm:cxn modelId="{FFCCBD10-95EE-4196-AE3A-018F0ED0C4EE}" type="presParOf" srcId="{C527E0C0-71D0-45A3-AE50-85B8C97F758A}" destId="{8451E7AF-049C-40FB-B6E7-EE9564BD0D4E}" srcOrd="1" destOrd="0" presId="urn:microsoft.com/office/officeart/2005/8/layout/hList6"/>
    <dgm:cxn modelId="{903827D6-FAAF-4BA5-BF6A-5149F08E5B4D}" type="presParOf" srcId="{C527E0C0-71D0-45A3-AE50-85B8C97F758A}" destId="{88553BE4-3484-49B0-8874-0DA2D37B90FE}" srcOrd="2" destOrd="0" presId="urn:microsoft.com/office/officeart/2005/8/layout/hList6"/>
    <dgm:cxn modelId="{7378A46E-A899-4D9C-9992-E9E93C62C7F1}" type="presParOf" srcId="{C527E0C0-71D0-45A3-AE50-85B8C97F758A}" destId="{2125203B-A33A-4EB1-8B15-B0BDDB1672D1}" srcOrd="3" destOrd="0" presId="urn:microsoft.com/office/officeart/2005/8/layout/hList6"/>
    <dgm:cxn modelId="{C445E707-7285-4F2F-AAF6-A5204FED5508}" type="presParOf" srcId="{C527E0C0-71D0-45A3-AE50-85B8C97F758A}" destId="{0F0205CB-32B6-4437-AB3F-E0A9CB6E336C}" srcOrd="4" destOrd="0" presId="urn:microsoft.com/office/officeart/2005/8/layout/hList6"/>
    <dgm:cxn modelId="{CA7D0A2C-27F7-4FF2-9451-6994BF9B7534}" type="presParOf" srcId="{C527E0C0-71D0-45A3-AE50-85B8C97F758A}" destId="{ED4BE459-5097-49D4-95FD-47387A07FF6D}" srcOrd="5" destOrd="0" presId="urn:microsoft.com/office/officeart/2005/8/layout/hList6"/>
    <dgm:cxn modelId="{E70CF778-AEF9-44C9-928F-8618FBC12D0D}" type="presParOf" srcId="{C527E0C0-71D0-45A3-AE50-85B8C97F758A}" destId="{5DB1B38F-510F-47A3-ADB9-6CADEB8EE801}" srcOrd="6" destOrd="0" presId="urn:microsoft.com/office/officeart/2005/8/layout/hList6"/>
    <dgm:cxn modelId="{15BA466E-A1AD-4709-A2A8-20E8C3FF0569}" type="presParOf" srcId="{C527E0C0-71D0-45A3-AE50-85B8C97F758A}" destId="{C2C6DA13-C334-4C0E-B12B-4F6AB9942E30}" srcOrd="7" destOrd="0" presId="urn:microsoft.com/office/officeart/2005/8/layout/hList6"/>
    <dgm:cxn modelId="{99BBDB3F-7B32-4F9C-AFD4-BEEC91E6D912}" type="presParOf" srcId="{C527E0C0-71D0-45A3-AE50-85B8C97F758A}" destId="{17961320-27DB-403C-89FE-96872A07CA21}" srcOrd="8" destOrd="0" presId="urn:microsoft.com/office/officeart/2005/8/layout/hList6"/>
    <dgm:cxn modelId="{D9F063A2-C042-41C2-AA0A-B7C443393334}" type="presParOf" srcId="{C527E0C0-71D0-45A3-AE50-85B8C97F758A}" destId="{A00E2FCB-3A3E-485E-9FC0-69A8CAEB05CD}" srcOrd="9" destOrd="0" presId="urn:microsoft.com/office/officeart/2005/8/layout/hList6"/>
    <dgm:cxn modelId="{92C76E92-AEBB-4E7E-AD12-3FE975E36855}" type="presParOf" srcId="{C527E0C0-71D0-45A3-AE50-85B8C97F758A}" destId="{1C2E7683-6C8A-43EE-9C90-3EF655E78E27}" srcOrd="10" destOrd="0" presId="urn:microsoft.com/office/officeart/2005/8/layout/hList6"/>
    <dgm:cxn modelId="{15F58BA2-0129-4ACC-8044-97D58A01E145}" type="presParOf" srcId="{C527E0C0-71D0-45A3-AE50-85B8C97F758A}" destId="{269F3F4F-4939-456D-9CA3-E048CA7DF15A}" srcOrd="11" destOrd="0" presId="urn:microsoft.com/office/officeart/2005/8/layout/hList6"/>
    <dgm:cxn modelId="{A00FCE93-47DA-4848-9F29-88A38D150A03}" type="presParOf" srcId="{C527E0C0-71D0-45A3-AE50-85B8C97F758A}" destId="{DB8994DE-EE05-4394-9774-A60CCA1A3227}" srcOrd="12" destOrd="0" presId="urn:microsoft.com/office/officeart/2005/8/layout/hList6"/>
  </dgm:cxnLst>
  <dgm:bg/>
  <dgm:whole/>
  <dgm:extLst>
    <a:ext uri="http://schemas.microsoft.com/office/drawing/2008/diagram">
      <dsp:dataModelExt xmlns="" xmlns:dsp="http://schemas.microsoft.com/office/drawing/2008/diagram" relId="rId1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B3148F72-5B06-4DDD-B50C-5E0254CDDF8F}" type="doc">
      <dgm:prSet loTypeId="urn:microsoft.com/office/officeart/2005/8/layout/hList6" loCatId="list" qsTypeId="urn:microsoft.com/office/officeart/2005/8/quickstyle/simple5" qsCatId="simple" csTypeId="urn:microsoft.com/office/officeart/2005/8/colors/accent0_1" csCatId="mainScheme" phldr="1"/>
      <dgm:spPr/>
      <dgm:t>
        <a:bodyPr/>
        <a:lstStyle/>
        <a:p>
          <a:endParaRPr lang="en-US"/>
        </a:p>
      </dgm:t>
    </dgm:pt>
    <dgm:pt modelId="{7260FE6B-C5A5-4026-BB32-5133CE8DA818}">
      <dgm:prSet/>
      <dgm:spPr/>
      <dgm:t>
        <a:bodyPr/>
        <a:lstStyle/>
        <a:p>
          <a:r>
            <a:rPr lang="en-US">
              <a:latin typeface="NikoshBAN" panose="02000000000000000000" pitchFamily="2" charset="0"/>
              <a:cs typeface="NikoshBAN" panose="02000000000000000000" pitchFamily="2" charset="0"/>
            </a:rPr>
            <a:t>আমরা সবাই বাঙ্গালী</a:t>
          </a:r>
          <a:endParaRPr lang="en-US"/>
        </a:p>
      </dgm:t>
    </dgm:pt>
    <dgm:pt modelId="{CB6BABAD-2D33-4708-A456-9863D1E2F3BC}" type="parTrans" cxnId="{0AE489CA-B01B-427F-82F0-20AB89BD1CB0}">
      <dgm:prSet/>
      <dgm:spPr/>
      <dgm:t>
        <a:bodyPr/>
        <a:lstStyle/>
        <a:p>
          <a:endParaRPr lang="en-US"/>
        </a:p>
      </dgm:t>
    </dgm:pt>
    <dgm:pt modelId="{BAB20BF3-37CF-4938-B98B-21CACFC8EAA5}" type="sibTrans" cxnId="{0AE489CA-B01B-427F-82F0-20AB89BD1CB0}">
      <dgm:prSet/>
      <dgm:spPr/>
      <dgm:t>
        <a:bodyPr/>
        <a:lstStyle/>
        <a:p>
          <a:endParaRPr lang="en-US"/>
        </a:p>
      </dgm:t>
    </dgm:pt>
    <dgm:pt modelId="{DDF97C43-9B22-4FB5-9AA5-44B627007208}">
      <dgm:prSet/>
      <dgm:spPr/>
      <dgm:t>
        <a:bodyPr/>
        <a:lstStyle/>
        <a:p>
          <a:r>
            <a:rPr lang="en-US">
              <a:latin typeface="NikoshBAN" panose="02000000000000000000" pitchFamily="2" charset="0"/>
              <a:cs typeface="NikoshBAN" panose="02000000000000000000" pitchFamily="2" charset="0"/>
            </a:rPr>
            <a:t>মাগো ভাবনা কেন</a:t>
          </a:r>
          <a:endParaRPr lang="en-US"/>
        </a:p>
      </dgm:t>
    </dgm:pt>
    <dgm:pt modelId="{E7C764F6-4718-438C-9667-AD88E8A0F178}" type="parTrans" cxnId="{67B1A61A-88F5-4DF9-9ABE-537A3F59D62D}">
      <dgm:prSet/>
      <dgm:spPr/>
      <dgm:t>
        <a:bodyPr/>
        <a:lstStyle/>
        <a:p>
          <a:endParaRPr lang="en-US"/>
        </a:p>
      </dgm:t>
    </dgm:pt>
    <dgm:pt modelId="{0F32DDCD-D6E0-447E-9CF9-D0B8C0DEC8DD}" type="sibTrans" cxnId="{67B1A61A-88F5-4DF9-9ABE-537A3F59D62D}">
      <dgm:prSet/>
      <dgm:spPr/>
      <dgm:t>
        <a:bodyPr/>
        <a:lstStyle/>
        <a:p>
          <a:endParaRPr lang="en-US"/>
        </a:p>
      </dgm:t>
    </dgm:pt>
    <dgm:pt modelId="{5B9C0705-286F-49DB-8351-2C95C5F283AC}">
      <dgm:prSet/>
      <dgm:spPr/>
      <dgm:t>
        <a:bodyPr/>
        <a:lstStyle/>
        <a:p>
          <a:r>
            <a:rPr lang="en-US">
              <a:latin typeface="NikoshBAN" panose="02000000000000000000" pitchFamily="2" charset="0"/>
              <a:cs typeface="NikoshBAN" panose="02000000000000000000" pitchFamily="2" charset="0"/>
            </a:rPr>
            <a:t>শোন একটি মুজিবরের থেকে</a:t>
          </a:r>
          <a:endParaRPr lang="en-US"/>
        </a:p>
      </dgm:t>
    </dgm:pt>
    <dgm:pt modelId="{F4C1056B-F537-45F3-A78C-6531FEC7F2D7}" type="parTrans" cxnId="{C80C14C1-6CAA-4ECB-9C97-2A690F2F7307}">
      <dgm:prSet/>
      <dgm:spPr/>
      <dgm:t>
        <a:bodyPr/>
        <a:lstStyle/>
        <a:p>
          <a:endParaRPr lang="en-US"/>
        </a:p>
      </dgm:t>
    </dgm:pt>
    <dgm:pt modelId="{B6DFF278-FE4E-4832-8AEB-DF40CEF4692F}" type="sibTrans" cxnId="{C80C14C1-6CAA-4ECB-9C97-2A690F2F7307}">
      <dgm:prSet/>
      <dgm:spPr/>
      <dgm:t>
        <a:bodyPr/>
        <a:lstStyle/>
        <a:p>
          <a:endParaRPr lang="en-US"/>
        </a:p>
      </dgm:t>
    </dgm:pt>
    <dgm:pt modelId="{8A9984F9-8B6F-49D0-AF48-53ED824C428D}">
      <dgm:prSet/>
      <dgm:spPr/>
      <dgm:t>
        <a:bodyPr/>
        <a:lstStyle/>
        <a:p>
          <a:r>
            <a:rPr lang="en-US">
              <a:latin typeface="NikoshBAN" panose="02000000000000000000" pitchFamily="2" charset="0"/>
              <a:cs typeface="NikoshBAN" panose="02000000000000000000" pitchFamily="2" charset="0"/>
            </a:rPr>
            <a:t>মুক্তিযুদ্ধের গান </a:t>
          </a:r>
          <a:endParaRPr lang="en-US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5C61998C-869E-4AEF-AA80-B111AFCD9A2F}" type="parTrans" cxnId="{E04F1C18-7801-4F9E-B816-C28CEAE65C7C}">
      <dgm:prSet/>
      <dgm:spPr/>
      <dgm:t>
        <a:bodyPr/>
        <a:lstStyle/>
        <a:p>
          <a:endParaRPr lang="en-US"/>
        </a:p>
      </dgm:t>
    </dgm:pt>
    <dgm:pt modelId="{254E4F99-BE6B-4F37-B2E1-644014E829EE}" type="sibTrans" cxnId="{E04F1C18-7801-4F9E-B816-C28CEAE65C7C}">
      <dgm:prSet/>
      <dgm:spPr/>
      <dgm:t>
        <a:bodyPr/>
        <a:lstStyle/>
        <a:p>
          <a:endParaRPr lang="en-US"/>
        </a:p>
      </dgm:t>
    </dgm:pt>
    <dgm:pt modelId="{B908B66F-DAE7-4312-A57D-30F223A8031F}" type="pres">
      <dgm:prSet presAssocID="{B3148F72-5B06-4DDD-B50C-5E0254CDDF8F}" presName="Name0" presStyleCnt="0">
        <dgm:presLayoutVars>
          <dgm:dir val="rev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CDEFA429-5DF5-4AAB-A912-CB5FB1EE0B96}" type="pres">
      <dgm:prSet presAssocID="{8A9984F9-8B6F-49D0-AF48-53ED824C428D}" presName="node" presStyleLbl="node1" presStyleIdx="0" presStyleCnt="4" custLinFactNeighborY="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88D6975-71E8-4A5A-BEE4-251E90FCCF07}" type="pres">
      <dgm:prSet presAssocID="{254E4F99-BE6B-4F37-B2E1-644014E829EE}" presName="sibTrans" presStyleCnt="0"/>
      <dgm:spPr/>
    </dgm:pt>
    <dgm:pt modelId="{B9504AA6-9845-48EC-AFB6-9319DA122F69}" type="pres">
      <dgm:prSet presAssocID="{5B9C0705-286F-49DB-8351-2C95C5F283AC}" presName="node" presStyleLbl="node1" presStyleIdx="1" presStyleCnt="4" custLinFactX="100000" custLinFactNeighborX="194012" custLinFactNeighborY="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CA0178A-E858-4199-93FD-6AF725B10459}" type="pres">
      <dgm:prSet presAssocID="{B6DFF278-FE4E-4832-8AEB-DF40CEF4692F}" presName="sibTrans" presStyleCnt="0"/>
      <dgm:spPr/>
    </dgm:pt>
    <dgm:pt modelId="{0854C972-F8F9-450D-A6CF-241BEDF30E0F}" type="pres">
      <dgm:prSet presAssocID="{DDF97C43-9B22-4FB5-9AA5-44B627007208}" presName="node" presStyleLbl="node1" presStyleIdx="2" presStyleCnt="4" custLinFactX="200000" custLinFactNeighborX="294011" custLinFactNeighborY="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62B3F61-CA09-4875-9CE0-20A128BFA311}" type="pres">
      <dgm:prSet presAssocID="{0F32DDCD-D6E0-447E-9CF9-D0B8C0DEC8DD}" presName="sibTrans" presStyleCnt="0"/>
      <dgm:spPr/>
    </dgm:pt>
    <dgm:pt modelId="{80E195FF-2EB4-4EDF-A4D8-DAB636E7AD41}" type="pres">
      <dgm:prSet presAssocID="{7260FE6B-C5A5-4026-BB32-5133CE8DA818}" presName="node" presStyleLbl="node1" presStyleIdx="3" presStyleCnt="4" custLinFactX="300000" custLinFactNeighborX="394011" custLinFactNeighborY="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74856D10-7D11-4CC9-A581-E1F20FF43EF6}" type="presOf" srcId="{8A9984F9-8B6F-49D0-AF48-53ED824C428D}" destId="{CDEFA429-5DF5-4AAB-A912-CB5FB1EE0B96}" srcOrd="0" destOrd="0" presId="urn:microsoft.com/office/officeart/2005/8/layout/hList6"/>
    <dgm:cxn modelId="{A51DDF46-C5AB-4238-A11C-E5007E20846B}" type="presOf" srcId="{5B9C0705-286F-49DB-8351-2C95C5F283AC}" destId="{B9504AA6-9845-48EC-AFB6-9319DA122F69}" srcOrd="0" destOrd="0" presId="urn:microsoft.com/office/officeart/2005/8/layout/hList6"/>
    <dgm:cxn modelId="{1F26A92F-FFB6-41AF-A8FA-62352C21F670}" type="presOf" srcId="{DDF97C43-9B22-4FB5-9AA5-44B627007208}" destId="{0854C972-F8F9-450D-A6CF-241BEDF30E0F}" srcOrd="0" destOrd="0" presId="urn:microsoft.com/office/officeart/2005/8/layout/hList6"/>
    <dgm:cxn modelId="{C80C14C1-6CAA-4ECB-9C97-2A690F2F7307}" srcId="{B3148F72-5B06-4DDD-B50C-5E0254CDDF8F}" destId="{5B9C0705-286F-49DB-8351-2C95C5F283AC}" srcOrd="1" destOrd="0" parTransId="{F4C1056B-F537-45F3-A78C-6531FEC7F2D7}" sibTransId="{B6DFF278-FE4E-4832-8AEB-DF40CEF4692F}"/>
    <dgm:cxn modelId="{E04F1C18-7801-4F9E-B816-C28CEAE65C7C}" srcId="{B3148F72-5B06-4DDD-B50C-5E0254CDDF8F}" destId="{8A9984F9-8B6F-49D0-AF48-53ED824C428D}" srcOrd="0" destOrd="0" parTransId="{5C61998C-869E-4AEF-AA80-B111AFCD9A2F}" sibTransId="{254E4F99-BE6B-4F37-B2E1-644014E829EE}"/>
    <dgm:cxn modelId="{7234C949-26D3-4F47-92E7-279E378D3E97}" type="presOf" srcId="{7260FE6B-C5A5-4026-BB32-5133CE8DA818}" destId="{80E195FF-2EB4-4EDF-A4D8-DAB636E7AD41}" srcOrd="0" destOrd="0" presId="urn:microsoft.com/office/officeart/2005/8/layout/hList6"/>
    <dgm:cxn modelId="{0AE489CA-B01B-427F-82F0-20AB89BD1CB0}" srcId="{B3148F72-5B06-4DDD-B50C-5E0254CDDF8F}" destId="{7260FE6B-C5A5-4026-BB32-5133CE8DA818}" srcOrd="3" destOrd="0" parTransId="{CB6BABAD-2D33-4708-A456-9863D1E2F3BC}" sibTransId="{BAB20BF3-37CF-4938-B98B-21CACFC8EAA5}"/>
    <dgm:cxn modelId="{0EF68179-839E-4C23-A150-CCB315BD40F3}" type="presOf" srcId="{B3148F72-5B06-4DDD-B50C-5E0254CDDF8F}" destId="{B908B66F-DAE7-4312-A57D-30F223A8031F}" srcOrd="0" destOrd="0" presId="urn:microsoft.com/office/officeart/2005/8/layout/hList6"/>
    <dgm:cxn modelId="{67B1A61A-88F5-4DF9-9ABE-537A3F59D62D}" srcId="{B3148F72-5B06-4DDD-B50C-5E0254CDDF8F}" destId="{DDF97C43-9B22-4FB5-9AA5-44B627007208}" srcOrd="2" destOrd="0" parTransId="{E7C764F6-4718-438C-9667-AD88E8A0F178}" sibTransId="{0F32DDCD-D6E0-447E-9CF9-D0B8C0DEC8DD}"/>
    <dgm:cxn modelId="{BE4F144E-91BF-4505-A454-5E4E96D10875}" type="presParOf" srcId="{B908B66F-DAE7-4312-A57D-30F223A8031F}" destId="{CDEFA429-5DF5-4AAB-A912-CB5FB1EE0B96}" srcOrd="0" destOrd="0" presId="urn:microsoft.com/office/officeart/2005/8/layout/hList6"/>
    <dgm:cxn modelId="{9B97B8DD-D4DA-45C5-901A-56DE60324708}" type="presParOf" srcId="{B908B66F-DAE7-4312-A57D-30F223A8031F}" destId="{C88D6975-71E8-4A5A-BEE4-251E90FCCF07}" srcOrd="1" destOrd="0" presId="urn:microsoft.com/office/officeart/2005/8/layout/hList6"/>
    <dgm:cxn modelId="{5AC44DBB-07FD-46DE-9A4D-37CA9E83F3D2}" type="presParOf" srcId="{B908B66F-DAE7-4312-A57D-30F223A8031F}" destId="{B9504AA6-9845-48EC-AFB6-9319DA122F69}" srcOrd="2" destOrd="0" presId="urn:microsoft.com/office/officeart/2005/8/layout/hList6"/>
    <dgm:cxn modelId="{C32FC22B-C934-4755-BC6D-D4D89AB06C5C}" type="presParOf" srcId="{B908B66F-DAE7-4312-A57D-30F223A8031F}" destId="{ACA0178A-E858-4199-93FD-6AF725B10459}" srcOrd="3" destOrd="0" presId="urn:microsoft.com/office/officeart/2005/8/layout/hList6"/>
    <dgm:cxn modelId="{CA097ACF-603C-40A9-99B3-5CDBA9D6EAD2}" type="presParOf" srcId="{B908B66F-DAE7-4312-A57D-30F223A8031F}" destId="{0854C972-F8F9-450D-A6CF-241BEDF30E0F}" srcOrd="4" destOrd="0" presId="urn:microsoft.com/office/officeart/2005/8/layout/hList6"/>
    <dgm:cxn modelId="{C1CE5B1B-20CF-4C8C-94C9-C0B410C59FC4}" type="presParOf" srcId="{B908B66F-DAE7-4312-A57D-30F223A8031F}" destId="{C62B3F61-CA09-4875-9CE0-20A128BFA311}" srcOrd="5" destOrd="0" presId="urn:microsoft.com/office/officeart/2005/8/layout/hList6"/>
    <dgm:cxn modelId="{7AC0C5BC-96B4-4B1F-B237-8B9E7A4E7927}" type="presParOf" srcId="{B908B66F-DAE7-4312-A57D-30F223A8031F}" destId="{80E195FF-2EB4-4EDF-A4D8-DAB636E7AD41}" srcOrd="6" destOrd="0" presId="urn:microsoft.com/office/officeart/2005/8/layout/hList6"/>
  </dgm:cxnLst>
  <dgm:bg/>
  <dgm:whole/>
  <dgm:extLst>
    <a:ext uri="http://schemas.microsoft.com/office/drawing/2008/diagram">
      <dsp:dataModelExt xmlns="" xmlns:dsp="http://schemas.microsoft.com/office/drawing/2008/diagram" relId="rId22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6EA8D695-8A06-45BF-9894-444A97F399FA}" type="doc">
      <dgm:prSet loTypeId="urn:microsoft.com/office/officeart/2005/8/layout/hList6" loCatId="list" qsTypeId="urn:microsoft.com/office/officeart/2005/8/quickstyle/simple5" qsCatId="simple" csTypeId="urn:microsoft.com/office/officeart/2005/8/colors/accent0_1" csCatId="mainScheme" phldr="1"/>
      <dgm:spPr/>
      <dgm:t>
        <a:bodyPr/>
        <a:lstStyle/>
        <a:p>
          <a:endParaRPr lang="en-US"/>
        </a:p>
      </dgm:t>
    </dgm:pt>
    <dgm:pt modelId="{C1F430DF-2B82-49D5-9E89-1C52C9187C50}">
      <dgm:prSet/>
      <dgm:spPr/>
      <dgm:t>
        <a:bodyPr/>
        <a:lstStyle/>
        <a:p>
          <a:r>
            <a:rPr lang="en-US" dirty="0" err="1">
              <a:latin typeface="NikoshBAN" panose="02000000000000000000" pitchFamily="2" charset="0"/>
              <a:cs typeface="NikoshBAN" panose="02000000000000000000" pitchFamily="2" charset="0"/>
            </a:rPr>
            <a:t>মুক্তিযুদ্ধের</a:t>
          </a:r>
          <a:r>
            <a:rPr lang="en-US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dirty="0" err="1">
              <a:latin typeface="NikoshBAN" panose="02000000000000000000" pitchFamily="2" charset="0"/>
              <a:cs typeface="NikoshBAN" panose="02000000000000000000" pitchFamily="2" charset="0"/>
            </a:rPr>
            <a:t>মৈত্রী</a:t>
          </a:r>
          <a:r>
            <a:rPr lang="en-US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dirty="0" err="1">
              <a:latin typeface="NikoshBAN" panose="02000000000000000000" pitchFamily="2" charset="0"/>
              <a:cs typeface="NikoshBAN" panose="02000000000000000000" pitchFamily="2" charset="0"/>
            </a:rPr>
            <a:t>সম্মাননা</a:t>
          </a:r>
          <a:r>
            <a:rPr lang="en-US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dirty="0" err="1">
              <a:latin typeface="NikoshBAN" panose="02000000000000000000" pitchFamily="2" charset="0"/>
              <a:cs typeface="NikoshBAN" panose="02000000000000000000" pitchFamily="2" charset="0"/>
            </a:rPr>
            <a:t>পুরস্কার</a:t>
          </a:r>
          <a:r>
            <a:rPr lang="en-US" dirty="0">
              <a:latin typeface="NikoshBAN" panose="02000000000000000000" pitchFamily="2" charset="0"/>
              <a:cs typeface="NikoshBAN" panose="02000000000000000000" pitchFamily="2" charset="0"/>
            </a:rPr>
            <a:t> ২০১২ </a:t>
          </a:r>
        </a:p>
      </dgm:t>
    </dgm:pt>
    <dgm:pt modelId="{62503E45-378E-4867-8578-8E95B3B00C38}" type="parTrans" cxnId="{2C8114EC-624A-4A51-B357-9D5F51B7EC29}">
      <dgm:prSet/>
      <dgm:spPr/>
      <dgm:t>
        <a:bodyPr/>
        <a:lstStyle/>
        <a:p>
          <a:endParaRPr lang="en-US"/>
        </a:p>
      </dgm:t>
    </dgm:pt>
    <dgm:pt modelId="{7DBB27A6-E3EF-4247-B93D-A26461025D6F}" type="sibTrans" cxnId="{2C8114EC-624A-4A51-B357-9D5F51B7EC29}">
      <dgm:prSet/>
      <dgm:spPr/>
      <dgm:t>
        <a:bodyPr/>
        <a:lstStyle/>
        <a:p>
          <a:endParaRPr lang="en-US"/>
        </a:p>
      </dgm:t>
    </dgm:pt>
    <dgm:pt modelId="{580C2FC1-D801-4642-B5CB-31FC90B91939}" type="pres">
      <dgm:prSet presAssocID="{6EA8D695-8A06-45BF-9894-444A97F399FA}" presName="Name0" presStyleCnt="0">
        <dgm:presLayoutVars>
          <dgm:dir val="rev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E269900A-1907-4F3E-8284-4FFDD1C4C09E}" type="pres">
      <dgm:prSet presAssocID="{C1F430DF-2B82-49D5-9E89-1C52C9187C50}" presName="node" presStyleLbl="node1" presStyleIdx="0" presStyleCnt="1" custLinFactNeighborX="-16927" custLinFactNeighborY="-276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7E552D0E-72B5-470D-AFAB-A7E4A370E3A7}" type="presOf" srcId="{6EA8D695-8A06-45BF-9894-444A97F399FA}" destId="{580C2FC1-D801-4642-B5CB-31FC90B91939}" srcOrd="0" destOrd="0" presId="urn:microsoft.com/office/officeart/2005/8/layout/hList6"/>
    <dgm:cxn modelId="{2C8114EC-624A-4A51-B357-9D5F51B7EC29}" srcId="{6EA8D695-8A06-45BF-9894-444A97F399FA}" destId="{C1F430DF-2B82-49D5-9E89-1C52C9187C50}" srcOrd="0" destOrd="0" parTransId="{62503E45-378E-4867-8578-8E95B3B00C38}" sibTransId="{7DBB27A6-E3EF-4247-B93D-A26461025D6F}"/>
    <dgm:cxn modelId="{34FC7875-8864-40B9-B35E-371E06EEEEF3}" type="presOf" srcId="{C1F430DF-2B82-49D5-9E89-1C52C9187C50}" destId="{E269900A-1907-4F3E-8284-4FFDD1C4C09E}" srcOrd="0" destOrd="0" presId="urn:microsoft.com/office/officeart/2005/8/layout/hList6"/>
    <dgm:cxn modelId="{F7CB3F71-B277-4CED-BD13-5C417B5FA72E}" type="presParOf" srcId="{580C2FC1-D801-4642-B5CB-31FC90B91939}" destId="{E269900A-1907-4F3E-8284-4FFDD1C4C09E}" srcOrd="0" destOrd="0" presId="urn:microsoft.com/office/officeart/2005/8/layout/hList6"/>
  </dgm:cxnLst>
  <dgm:bg/>
  <dgm:whole/>
  <dgm:extLst>
    <a:ext uri="http://schemas.microsoft.com/office/drawing/2008/diagram">
      <dsp:dataModelExt xmlns="" xmlns:dsp="http://schemas.microsoft.com/office/drawing/2008/diagram" relId="rId2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879C1684-DF40-4E33-BD67-2C2CB87B5D54}" type="doc">
      <dgm:prSet loTypeId="urn:microsoft.com/office/officeart/2005/8/layout/hList6" loCatId="list" qsTypeId="urn:microsoft.com/office/officeart/2005/8/quickstyle/simple5" qsCatId="simple" csTypeId="urn:microsoft.com/office/officeart/2005/8/colors/accent0_1" csCatId="mainScheme" phldr="1"/>
      <dgm:spPr/>
      <dgm:t>
        <a:bodyPr/>
        <a:lstStyle/>
        <a:p>
          <a:endParaRPr lang="en-US"/>
        </a:p>
      </dgm:t>
    </dgm:pt>
    <dgm:pt modelId="{93CF5FF8-8D3B-4461-95BF-0097316A61B3}">
      <dgm:prSet phldrT="[Text]"/>
      <dgm:spPr/>
      <dgm:t>
        <a:bodyPr/>
        <a:lstStyle/>
        <a:p>
          <a:r>
            <a:rPr lang="en-US" dirty="0" err="1">
              <a:latin typeface="NikoshBAN" panose="02000000000000000000" pitchFamily="2" charset="0"/>
              <a:cs typeface="NikoshBAN" panose="02000000000000000000" pitchFamily="2" charset="0"/>
            </a:rPr>
            <a:t>মৃত্যু</a:t>
          </a:r>
          <a:r>
            <a:rPr lang="en-US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</a:p>
        <a:p>
          <a:r>
            <a:rPr lang="en-US" dirty="0">
              <a:latin typeface="NikoshBAN" panose="02000000000000000000" pitchFamily="2" charset="0"/>
              <a:cs typeface="NikoshBAN" panose="02000000000000000000" pitchFamily="2" charset="0"/>
            </a:rPr>
            <a:t>১৯৮৬ </a:t>
          </a:r>
          <a:r>
            <a:rPr lang="en-US" dirty="0" err="1">
              <a:latin typeface="NikoshBAN" panose="02000000000000000000" pitchFamily="2" charset="0"/>
              <a:cs typeface="NikoshBAN" panose="02000000000000000000" pitchFamily="2" charset="0"/>
            </a:rPr>
            <a:t>সাল</a:t>
          </a:r>
          <a:r>
            <a:rPr lang="en-US" dirty="0">
              <a:latin typeface="NikoshBAN" panose="02000000000000000000" pitchFamily="2" charset="0"/>
              <a:cs typeface="NikoshBAN" panose="02000000000000000000" pitchFamily="2" charset="0"/>
            </a:rPr>
            <a:t>, </a:t>
          </a:r>
          <a:r>
            <a:rPr lang="en-US" dirty="0" err="1">
              <a:latin typeface="NikoshBAN" panose="02000000000000000000" pitchFamily="2" charset="0"/>
              <a:cs typeface="NikoshBAN" panose="02000000000000000000" pitchFamily="2" charset="0"/>
            </a:rPr>
            <a:t>কলকাতা</a:t>
          </a:r>
          <a:endParaRPr lang="en-US" dirty="0"/>
        </a:p>
      </dgm:t>
    </dgm:pt>
    <dgm:pt modelId="{1BBD0196-079C-442B-8903-D75284245E2A}" type="parTrans" cxnId="{90AF20D3-0E78-4A75-99B5-08A20F330019}">
      <dgm:prSet/>
      <dgm:spPr/>
      <dgm:t>
        <a:bodyPr/>
        <a:lstStyle/>
        <a:p>
          <a:endParaRPr lang="en-US"/>
        </a:p>
      </dgm:t>
    </dgm:pt>
    <dgm:pt modelId="{FBC8A4D0-85B3-4E77-8C8D-28C389748036}" type="sibTrans" cxnId="{90AF20D3-0E78-4A75-99B5-08A20F330019}">
      <dgm:prSet/>
      <dgm:spPr/>
      <dgm:t>
        <a:bodyPr/>
        <a:lstStyle/>
        <a:p>
          <a:endParaRPr lang="en-US"/>
        </a:p>
      </dgm:t>
    </dgm:pt>
    <dgm:pt modelId="{EC7E504A-9BBE-46D3-BE82-B1A64185D485}" type="pres">
      <dgm:prSet presAssocID="{879C1684-DF40-4E33-BD67-2C2CB87B5D54}" presName="Name0" presStyleCnt="0">
        <dgm:presLayoutVars>
          <dgm:dir val="rev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2E2BE1E5-3C47-411A-A62E-8B44340F7693}" type="pres">
      <dgm:prSet presAssocID="{93CF5FF8-8D3B-4461-95BF-0097316A61B3}" presName="node" presStyleLbl="node1" presStyleIdx="0" presStyleCnt="1" custScaleX="18896" custLinFactNeighborX="9888" custLinFactNeighborY="-1719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70A0FC9C-3BA1-4777-B560-6216ACEA2920}" type="presOf" srcId="{93CF5FF8-8D3B-4461-95BF-0097316A61B3}" destId="{2E2BE1E5-3C47-411A-A62E-8B44340F7693}" srcOrd="0" destOrd="0" presId="urn:microsoft.com/office/officeart/2005/8/layout/hList6"/>
    <dgm:cxn modelId="{480FA6CF-09F8-4FCB-B203-A0E4A45B8AAC}" type="presOf" srcId="{879C1684-DF40-4E33-BD67-2C2CB87B5D54}" destId="{EC7E504A-9BBE-46D3-BE82-B1A64185D485}" srcOrd="0" destOrd="0" presId="urn:microsoft.com/office/officeart/2005/8/layout/hList6"/>
    <dgm:cxn modelId="{90AF20D3-0E78-4A75-99B5-08A20F330019}" srcId="{879C1684-DF40-4E33-BD67-2C2CB87B5D54}" destId="{93CF5FF8-8D3B-4461-95BF-0097316A61B3}" srcOrd="0" destOrd="0" parTransId="{1BBD0196-079C-442B-8903-D75284245E2A}" sibTransId="{FBC8A4D0-85B3-4E77-8C8D-28C389748036}"/>
    <dgm:cxn modelId="{124CCCB4-7693-4657-8093-E0D13768D179}" type="presParOf" srcId="{EC7E504A-9BBE-46D3-BE82-B1A64185D485}" destId="{2E2BE1E5-3C47-411A-A62E-8B44340F7693}" srcOrd="0" destOrd="0" presId="urn:microsoft.com/office/officeart/2005/8/layout/hList6"/>
  </dgm:cxnLst>
  <dgm:bg/>
  <dgm:whole/>
  <dgm:extLst>
    <a:ext uri="http://schemas.microsoft.com/office/drawing/2008/diagram">
      <dsp:dataModelExt xmlns="" xmlns:dsp="http://schemas.microsoft.com/office/drawing/2008/diagram" relId="rId32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6B3AD66E-C93E-42F2-84B5-1BDACED58330}" type="doc">
      <dgm:prSet loTypeId="urn:microsoft.com/office/officeart/2008/layout/BendingPictureCaption" loCatId="picture" qsTypeId="urn:microsoft.com/office/officeart/2005/8/quickstyle/simple3" qsCatId="simple" csTypeId="urn:microsoft.com/office/officeart/2005/8/colors/accent2_1" csCatId="accent2" phldr="1"/>
      <dgm:spPr/>
      <dgm:t>
        <a:bodyPr/>
        <a:lstStyle/>
        <a:p>
          <a:endParaRPr lang="en-US"/>
        </a:p>
      </dgm:t>
    </dgm:pt>
    <dgm:pt modelId="{7754CBCC-7157-4330-A2A9-8FD99ECD1AF1}">
      <dgm:prSet/>
      <dgm:spPr>
        <a:ln>
          <a:solidFill>
            <a:srgbClr val="002060"/>
          </a:solidFill>
        </a:ln>
      </dgm:spPr>
      <dgm:t>
        <a:bodyPr/>
        <a:lstStyle/>
        <a:p>
          <a:r>
            <a:rPr lang="en-US" dirty="0">
              <a:latin typeface="NikoshBAN" panose="02000000000000000000" pitchFamily="2" charset="0"/>
              <a:cs typeface="NikoshBAN" panose="02000000000000000000" pitchFamily="2" charset="0"/>
            </a:rPr>
            <a:t>১৫ </a:t>
          </a:r>
          <a:r>
            <a:rPr lang="en-US" dirty="0" err="1">
              <a:latin typeface="NikoshBAN" panose="02000000000000000000" pitchFamily="2" charset="0"/>
              <a:cs typeface="NikoshBAN" panose="02000000000000000000" pitchFamily="2" charset="0"/>
            </a:rPr>
            <a:t>আগস্ট</a:t>
          </a:r>
          <a:r>
            <a:rPr lang="en-US" dirty="0">
              <a:latin typeface="NikoshBAN" panose="02000000000000000000" pitchFamily="2" charset="0"/>
              <a:cs typeface="NikoshBAN" panose="02000000000000000000" pitchFamily="2" charset="0"/>
            </a:rPr>
            <a:t> ১৯৭৫ </a:t>
          </a:r>
          <a:r>
            <a:rPr lang="en-US" dirty="0" err="1">
              <a:latin typeface="NikoshBAN" panose="02000000000000000000" pitchFamily="2" charset="0"/>
              <a:cs typeface="NikoshBAN" panose="02000000000000000000" pitchFamily="2" charset="0"/>
            </a:rPr>
            <a:t>নিহত</a:t>
          </a:r>
          <a:r>
            <a:rPr lang="en-US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dirty="0" err="1">
              <a:latin typeface="NikoshBAN" panose="02000000000000000000" pitchFamily="2" charset="0"/>
              <a:cs typeface="NikoshBAN" panose="02000000000000000000" pitchFamily="2" charset="0"/>
            </a:rPr>
            <a:t>হন</a:t>
          </a:r>
          <a:endParaRPr lang="en-US" dirty="0"/>
        </a:p>
      </dgm:t>
    </dgm:pt>
    <dgm:pt modelId="{4A95C1B3-ED75-4878-8BB0-8FC648BE5863}" type="parTrans" cxnId="{C1A462E2-049E-4CB9-8F62-62EFA057F3EA}">
      <dgm:prSet/>
      <dgm:spPr/>
      <dgm:t>
        <a:bodyPr/>
        <a:lstStyle/>
        <a:p>
          <a:endParaRPr lang="en-US"/>
        </a:p>
      </dgm:t>
    </dgm:pt>
    <dgm:pt modelId="{B56B04FD-79C4-4B98-B627-C6B2C63D33DD}" type="sibTrans" cxnId="{C1A462E2-049E-4CB9-8F62-62EFA057F3EA}">
      <dgm:prSet/>
      <dgm:spPr/>
      <dgm:t>
        <a:bodyPr/>
        <a:lstStyle/>
        <a:p>
          <a:endParaRPr lang="en-US"/>
        </a:p>
      </dgm:t>
    </dgm:pt>
    <dgm:pt modelId="{2E752BEE-3D14-4658-BE35-E914620916D6}">
      <dgm:prSet custT="1"/>
      <dgm:spPr>
        <a:ln>
          <a:solidFill>
            <a:srgbClr val="002060"/>
          </a:solidFill>
        </a:ln>
      </dgm:spPr>
      <dgm:t>
        <a:bodyPr/>
        <a:lstStyle/>
        <a:p>
          <a:r>
            <a:rPr lang="en-US" sz="1400" dirty="0">
              <a:latin typeface="NikoshBAN" panose="02000000000000000000" pitchFamily="2" charset="0"/>
              <a:cs typeface="NikoshBAN" panose="02000000000000000000" pitchFamily="2" charset="0"/>
            </a:rPr>
            <a:t>২৬ </a:t>
          </a:r>
          <a:r>
            <a:rPr lang="en-US" sz="1400" dirty="0" err="1">
              <a:latin typeface="NikoshBAN" panose="02000000000000000000" pitchFamily="2" charset="0"/>
              <a:cs typeface="NikoshBAN" panose="02000000000000000000" pitchFamily="2" charset="0"/>
            </a:rPr>
            <a:t>মার্চ</a:t>
          </a:r>
          <a:r>
            <a:rPr lang="en-US" sz="1400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1400" dirty="0" err="1">
              <a:latin typeface="NikoshBAN" panose="02000000000000000000" pitchFamily="2" charset="0"/>
              <a:cs typeface="NikoshBAN" panose="02000000000000000000" pitchFamily="2" charset="0"/>
            </a:rPr>
            <a:t>রাতের</a:t>
          </a:r>
          <a:r>
            <a:rPr lang="en-US" sz="1400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1400" dirty="0" err="1">
              <a:latin typeface="NikoshBAN" panose="02000000000000000000" pitchFamily="2" charset="0"/>
              <a:cs typeface="NikoshBAN" panose="02000000000000000000" pitchFamily="2" charset="0"/>
            </a:rPr>
            <a:t>প্রথম</a:t>
          </a:r>
          <a:r>
            <a:rPr lang="en-US" sz="1400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1400" dirty="0" err="1">
              <a:latin typeface="NikoshBAN" panose="02000000000000000000" pitchFamily="2" charset="0"/>
              <a:cs typeface="NikoshBAN" panose="02000000000000000000" pitchFamily="2" charset="0"/>
            </a:rPr>
            <a:t>প্রহরে</a:t>
          </a:r>
          <a:r>
            <a:rPr lang="en-US" sz="1400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1400" dirty="0" err="1">
              <a:latin typeface="NikoshBAN" panose="02000000000000000000" pitchFamily="2" charset="0"/>
              <a:cs typeface="NikoshBAN" panose="02000000000000000000" pitchFamily="2" charset="0"/>
            </a:rPr>
            <a:t>স্বাধীনতার</a:t>
          </a:r>
          <a:r>
            <a:rPr lang="en-US" sz="1400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1400" dirty="0" err="1">
              <a:latin typeface="NikoshBAN" panose="02000000000000000000" pitchFamily="2" charset="0"/>
              <a:cs typeface="NikoshBAN" panose="02000000000000000000" pitchFamily="2" charset="0"/>
            </a:rPr>
            <a:t>ঘোষনা</a:t>
          </a:r>
          <a:endParaRPr lang="en-US" sz="1400" dirty="0"/>
        </a:p>
      </dgm:t>
    </dgm:pt>
    <dgm:pt modelId="{CD3B7D45-7A69-43BE-951E-D7A94135C9F2}" type="parTrans" cxnId="{F922B5F1-188C-405E-89F8-DBAC46E4164F}">
      <dgm:prSet/>
      <dgm:spPr/>
      <dgm:t>
        <a:bodyPr/>
        <a:lstStyle/>
        <a:p>
          <a:endParaRPr lang="en-US"/>
        </a:p>
      </dgm:t>
    </dgm:pt>
    <dgm:pt modelId="{6FA9FA76-B69B-4F80-AC8A-3A70D4C339B3}" type="sibTrans" cxnId="{F922B5F1-188C-405E-89F8-DBAC46E4164F}">
      <dgm:prSet/>
      <dgm:spPr/>
      <dgm:t>
        <a:bodyPr/>
        <a:lstStyle/>
        <a:p>
          <a:endParaRPr lang="en-US"/>
        </a:p>
      </dgm:t>
    </dgm:pt>
    <dgm:pt modelId="{B4244CF8-6A1E-4326-90A3-5E350BEFD367}">
      <dgm:prSet custT="1"/>
      <dgm:spPr>
        <a:ln>
          <a:solidFill>
            <a:srgbClr val="002060"/>
          </a:solidFill>
        </a:ln>
      </dgm:spPr>
      <dgm:t>
        <a:bodyPr/>
        <a:lstStyle/>
        <a:p>
          <a:r>
            <a:rPr lang="en-US" sz="1400" dirty="0">
              <a:latin typeface="NikoshBAN" panose="02000000000000000000" pitchFamily="2" charset="0"/>
              <a:cs typeface="NikoshBAN" panose="02000000000000000000" pitchFamily="2" charset="0"/>
            </a:rPr>
            <a:t>১৯৭১ </a:t>
          </a:r>
          <a:r>
            <a:rPr lang="en-US" sz="1400" dirty="0" err="1">
              <a:latin typeface="NikoshBAN" panose="02000000000000000000" pitchFamily="2" charset="0"/>
              <a:cs typeface="NikoshBAN" panose="02000000000000000000" pitchFamily="2" charset="0"/>
            </a:rPr>
            <a:t>সালে</a:t>
          </a:r>
          <a:r>
            <a:rPr lang="en-US" sz="1400" dirty="0">
              <a:latin typeface="NikoshBAN" panose="02000000000000000000" pitchFamily="2" charset="0"/>
              <a:cs typeface="NikoshBAN" panose="02000000000000000000" pitchFamily="2" charset="0"/>
            </a:rPr>
            <a:t> ৭ </a:t>
          </a:r>
          <a:r>
            <a:rPr lang="en-US" sz="1400" dirty="0" err="1">
              <a:latin typeface="NikoshBAN" panose="02000000000000000000" pitchFamily="2" charset="0"/>
              <a:cs typeface="NikoshBAN" panose="02000000000000000000" pitchFamily="2" charset="0"/>
            </a:rPr>
            <a:t>মার্চের</a:t>
          </a:r>
          <a:r>
            <a:rPr lang="en-US" sz="1400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1400" dirty="0" err="1">
              <a:latin typeface="NikoshBAN" panose="02000000000000000000" pitchFamily="2" charset="0"/>
              <a:cs typeface="NikoshBAN" panose="02000000000000000000" pitchFamily="2" charset="0"/>
            </a:rPr>
            <a:t>ভাষন</a:t>
          </a:r>
          <a:r>
            <a:rPr lang="en-US" sz="1400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</a:p>
      </dgm:t>
    </dgm:pt>
    <dgm:pt modelId="{E03C4807-10DA-4395-9D89-37035D368D97}" type="parTrans" cxnId="{37A29898-56F8-485E-801C-E74B9DF0C772}">
      <dgm:prSet/>
      <dgm:spPr/>
      <dgm:t>
        <a:bodyPr/>
        <a:lstStyle/>
        <a:p>
          <a:endParaRPr lang="en-US"/>
        </a:p>
      </dgm:t>
    </dgm:pt>
    <dgm:pt modelId="{6977F13A-AC10-4599-BCA5-AE9DE2E9F587}" type="sibTrans" cxnId="{37A29898-56F8-485E-801C-E74B9DF0C772}">
      <dgm:prSet/>
      <dgm:spPr/>
      <dgm:t>
        <a:bodyPr/>
        <a:lstStyle/>
        <a:p>
          <a:endParaRPr lang="en-US"/>
        </a:p>
      </dgm:t>
    </dgm:pt>
    <dgm:pt modelId="{237A7F84-571B-490D-A649-A51810BE21CD}">
      <dgm:prSet custT="1"/>
      <dgm:spPr>
        <a:ln>
          <a:solidFill>
            <a:srgbClr val="002060"/>
          </a:solidFill>
        </a:ln>
      </dgm:spPr>
      <dgm:t>
        <a:bodyPr/>
        <a:lstStyle/>
        <a:p>
          <a:r>
            <a:rPr lang="en-US" sz="1400" dirty="0">
              <a:latin typeface="NikoshBAN" panose="02000000000000000000" pitchFamily="2" charset="0"/>
              <a:cs typeface="NikoshBAN" panose="02000000000000000000" pitchFamily="2" charset="0"/>
            </a:rPr>
            <a:t>১৯৭০ </a:t>
          </a:r>
          <a:r>
            <a:rPr lang="en-US" sz="1400" dirty="0" err="1">
              <a:latin typeface="NikoshBAN" panose="02000000000000000000" pitchFamily="2" charset="0"/>
              <a:cs typeface="NikoshBAN" panose="02000000000000000000" pitchFamily="2" charset="0"/>
            </a:rPr>
            <a:t>সালের</a:t>
          </a:r>
          <a:r>
            <a:rPr lang="en-US" sz="1400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1400" dirty="0" err="1">
              <a:latin typeface="NikoshBAN" panose="02000000000000000000" pitchFamily="2" charset="0"/>
              <a:cs typeface="NikoshBAN" panose="02000000000000000000" pitchFamily="2" charset="0"/>
            </a:rPr>
            <a:t>নির্বাচন</a:t>
          </a:r>
          <a:endParaRPr lang="en-US" sz="14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0F5F2080-77CC-4040-98CB-317DC9BBF247}" type="parTrans" cxnId="{447084CD-C4C4-468D-8F4F-E1CF003CA850}">
      <dgm:prSet/>
      <dgm:spPr/>
      <dgm:t>
        <a:bodyPr/>
        <a:lstStyle/>
        <a:p>
          <a:endParaRPr lang="en-US"/>
        </a:p>
      </dgm:t>
    </dgm:pt>
    <dgm:pt modelId="{6D010109-BD1F-4D0E-A512-955632DAE88A}" type="sibTrans" cxnId="{447084CD-C4C4-468D-8F4F-E1CF003CA850}">
      <dgm:prSet/>
      <dgm:spPr/>
      <dgm:t>
        <a:bodyPr/>
        <a:lstStyle/>
        <a:p>
          <a:endParaRPr lang="en-US"/>
        </a:p>
      </dgm:t>
    </dgm:pt>
    <dgm:pt modelId="{D0CD3D96-3B5E-4B90-B265-55065CF3E084}">
      <dgm:prSet custT="1"/>
      <dgm:spPr>
        <a:ln>
          <a:solidFill>
            <a:srgbClr val="002060"/>
          </a:solidFill>
        </a:ln>
      </dgm:spPr>
      <dgm:t>
        <a:bodyPr/>
        <a:lstStyle/>
        <a:p>
          <a:r>
            <a:rPr lang="en-US" sz="1400" dirty="0">
              <a:latin typeface="NikoshBAN" panose="02000000000000000000" pitchFamily="2" charset="0"/>
              <a:cs typeface="NikoshBAN" panose="02000000000000000000" pitchFamily="2" charset="0"/>
            </a:rPr>
            <a:t>১৯৬৯ </a:t>
          </a:r>
          <a:r>
            <a:rPr lang="en-US" sz="1400" dirty="0" err="1">
              <a:latin typeface="NikoshBAN" panose="02000000000000000000" pitchFamily="2" charset="0"/>
              <a:cs typeface="NikoshBAN" panose="02000000000000000000" pitchFamily="2" charset="0"/>
            </a:rPr>
            <a:t>গন</a:t>
          </a:r>
          <a:r>
            <a:rPr lang="en-US" sz="1400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1400" dirty="0" err="1">
              <a:latin typeface="NikoshBAN" panose="02000000000000000000" pitchFamily="2" charset="0"/>
              <a:cs typeface="NikoshBAN" panose="02000000000000000000" pitchFamily="2" charset="0"/>
            </a:rPr>
            <a:t>অভ্যূত্থান</a:t>
          </a:r>
          <a:r>
            <a:rPr lang="en-US" sz="1400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</a:p>
      </dgm:t>
    </dgm:pt>
    <dgm:pt modelId="{851D939E-D702-4377-A486-E8BDB3E4CD04}" type="parTrans" cxnId="{AC454DB7-BB96-40C9-AAB9-F48571BDA567}">
      <dgm:prSet/>
      <dgm:spPr/>
      <dgm:t>
        <a:bodyPr/>
        <a:lstStyle/>
        <a:p>
          <a:endParaRPr lang="en-US"/>
        </a:p>
      </dgm:t>
    </dgm:pt>
    <dgm:pt modelId="{E4A21C47-4F98-4116-888F-BB1DE1F11B47}" type="sibTrans" cxnId="{AC454DB7-BB96-40C9-AAB9-F48571BDA567}">
      <dgm:prSet/>
      <dgm:spPr/>
      <dgm:t>
        <a:bodyPr/>
        <a:lstStyle/>
        <a:p>
          <a:endParaRPr lang="en-US"/>
        </a:p>
      </dgm:t>
    </dgm:pt>
    <dgm:pt modelId="{E05863F0-0CCD-4FC2-828E-AC72FB06D6B5}">
      <dgm:prSet custT="1"/>
      <dgm:spPr>
        <a:ln>
          <a:solidFill>
            <a:srgbClr val="002060"/>
          </a:solidFill>
        </a:ln>
      </dgm:spPr>
      <dgm:t>
        <a:bodyPr/>
        <a:lstStyle/>
        <a:p>
          <a:r>
            <a:rPr lang="en-US" sz="1400" dirty="0">
              <a:latin typeface="NikoshBAN" panose="02000000000000000000" pitchFamily="2" charset="0"/>
              <a:cs typeface="NikoshBAN" panose="02000000000000000000" pitchFamily="2" charset="0"/>
            </a:rPr>
            <a:t>১৯৬৬ </a:t>
          </a:r>
          <a:r>
            <a:rPr lang="en-US" sz="1400" dirty="0" err="1">
              <a:latin typeface="NikoshBAN" panose="02000000000000000000" pitchFamily="2" charset="0"/>
              <a:cs typeface="NikoshBAN" panose="02000000000000000000" pitchFamily="2" charset="0"/>
            </a:rPr>
            <a:t>সালের</a:t>
          </a:r>
          <a:r>
            <a:rPr lang="en-US" sz="1400" dirty="0">
              <a:latin typeface="NikoshBAN" panose="02000000000000000000" pitchFamily="2" charset="0"/>
              <a:cs typeface="NikoshBAN" panose="02000000000000000000" pitchFamily="2" charset="0"/>
            </a:rPr>
            <a:t> ৬ </a:t>
          </a:r>
          <a:r>
            <a:rPr lang="en-US" sz="1400" dirty="0" err="1">
              <a:latin typeface="NikoshBAN" panose="02000000000000000000" pitchFamily="2" charset="0"/>
              <a:cs typeface="NikoshBAN" panose="02000000000000000000" pitchFamily="2" charset="0"/>
            </a:rPr>
            <a:t>দফা</a:t>
          </a:r>
          <a:endParaRPr lang="en-US" sz="14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337CB882-13B4-4FBB-9950-F846E76946D3}" type="parTrans" cxnId="{5BF12B9F-8DE6-4E6F-828B-C71E2537940E}">
      <dgm:prSet/>
      <dgm:spPr/>
      <dgm:t>
        <a:bodyPr/>
        <a:lstStyle/>
        <a:p>
          <a:endParaRPr lang="en-US"/>
        </a:p>
      </dgm:t>
    </dgm:pt>
    <dgm:pt modelId="{45388443-75DE-48F9-A6B0-20788B46D777}" type="sibTrans" cxnId="{5BF12B9F-8DE6-4E6F-828B-C71E2537940E}">
      <dgm:prSet/>
      <dgm:spPr/>
      <dgm:t>
        <a:bodyPr/>
        <a:lstStyle/>
        <a:p>
          <a:endParaRPr lang="en-US"/>
        </a:p>
      </dgm:t>
    </dgm:pt>
    <dgm:pt modelId="{DCFB01A0-7106-4C6F-B9AB-C01ABB0D929C}">
      <dgm:prSet custT="1"/>
      <dgm:spPr>
        <a:ln>
          <a:solidFill>
            <a:srgbClr val="002060"/>
          </a:solidFill>
        </a:ln>
      </dgm:spPr>
      <dgm:t>
        <a:bodyPr/>
        <a:lstStyle/>
        <a:p>
          <a:r>
            <a:rPr lang="en-US" sz="1400" dirty="0">
              <a:latin typeface="NikoshBAN" panose="02000000000000000000" pitchFamily="2" charset="0"/>
              <a:cs typeface="NikoshBAN" panose="02000000000000000000" pitchFamily="2" charset="0"/>
            </a:rPr>
            <a:t>১৯৫২ </a:t>
          </a:r>
          <a:r>
            <a:rPr lang="en-US" sz="1400" dirty="0" err="1">
              <a:latin typeface="NikoshBAN" panose="02000000000000000000" pitchFamily="2" charset="0"/>
              <a:cs typeface="NikoshBAN" panose="02000000000000000000" pitchFamily="2" charset="0"/>
            </a:rPr>
            <a:t>ভাষা</a:t>
          </a:r>
          <a:r>
            <a:rPr lang="en-US" sz="1400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1400" dirty="0" err="1">
              <a:latin typeface="NikoshBAN" panose="02000000000000000000" pitchFamily="2" charset="0"/>
              <a:cs typeface="NikoshBAN" panose="02000000000000000000" pitchFamily="2" charset="0"/>
            </a:rPr>
            <a:t>আন্দলন</a:t>
          </a:r>
          <a:r>
            <a:rPr lang="en-US" sz="1400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</a:p>
      </dgm:t>
    </dgm:pt>
    <dgm:pt modelId="{E9913680-1907-4D39-B840-AEF73BB34469}" type="parTrans" cxnId="{3C081B5B-02B2-4178-9C3C-3C47DB1BBE8C}">
      <dgm:prSet/>
      <dgm:spPr/>
      <dgm:t>
        <a:bodyPr/>
        <a:lstStyle/>
        <a:p>
          <a:endParaRPr lang="en-US"/>
        </a:p>
      </dgm:t>
    </dgm:pt>
    <dgm:pt modelId="{6449D6A3-C267-4EDD-95BF-F2FD8871CC03}" type="sibTrans" cxnId="{3C081B5B-02B2-4178-9C3C-3C47DB1BBE8C}">
      <dgm:prSet/>
      <dgm:spPr/>
      <dgm:t>
        <a:bodyPr/>
        <a:lstStyle/>
        <a:p>
          <a:endParaRPr lang="en-US"/>
        </a:p>
      </dgm:t>
    </dgm:pt>
    <dgm:pt modelId="{9E8D90CE-9506-4011-8B3C-4D110DE349B4}">
      <dgm:prSet custT="1"/>
      <dgm:spPr/>
      <dgm:t>
        <a:bodyPr/>
        <a:lstStyle/>
        <a:p>
          <a:r>
            <a:rPr lang="en-US" sz="1400" dirty="0" err="1">
              <a:latin typeface="NikoshBAN" panose="02000000000000000000" pitchFamily="2" charset="0"/>
              <a:cs typeface="NikoshBAN" panose="02000000000000000000" pitchFamily="2" charset="0"/>
            </a:rPr>
            <a:t>জন্ম</a:t>
          </a:r>
          <a:r>
            <a:rPr lang="en-US" sz="1400" dirty="0">
              <a:latin typeface="NikoshBAN" panose="02000000000000000000" pitchFamily="2" charset="0"/>
              <a:cs typeface="NikoshBAN" panose="02000000000000000000" pitchFamily="2" charset="0"/>
            </a:rPr>
            <a:t> ১৯২০ </a:t>
          </a:r>
          <a:r>
            <a:rPr lang="en-US" sz="1400" dirty="0" err="1">
              <a:latin typeface="NikoshBAN" panose="02000000000000000000" pitchFamily="2" charset="0"/>
              <a:cs typeface="NikoshBAN" panose="02000000000000000000" pitchFamily="2" charset="0"/>
            </a:rPr>
            <a:t>সালের</a:t>
          </a:r>
          <a:r>
            <a:rPr lang="en-US" sz="1400" dirty="0">
              <a:latin typeface="NikoshBAN" panose="02000000000000000000" pitchFamily="2" charset="0"/>
              <a:cs typeface="NikoshBAN" panose="02000000000000000000" pitchFamily="2" charset="0"/>
            </a:rPr>
            <a:t> ১৭ই </a:t>
          </a:r>
          <a:r>
            <a:rPr lang="en-US" sz="1400" dirty="0" err="1">
              <a:latin typeface="NikoshBAN" panose="02000000000000000000" pitchFamily="2" charset="0"/>
              <a:cs typeface="NikoshBAN" panose="02000000000000000000" pitchFamily="2" charset="0"/>
            </a:rPr>
            <a:t>মার্চ</a:t>
          </a:r>
          <a:r>
            <a:rPr lang="en-US" sz="1400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1400" dirty="0" err="1">
              <a:latin typeface="NikoshBAN" panose="02000000000000000000" pitchFamily="2" charset="0"/>
              <a:cs typeface="NikoshBAN" panose="02000000000000000000" pitchFamily="2" charset="0"/>
            </a:rPr>
            <a:t>টুঙ্গীপাড়ায়</a:t>
          </a:r>
          <a:r>
            <a:rPr lang="en-US" sz="1400" dirty="0">
              <a:latin typeface="NikoshBAN" panose="02000000000000000000" pitchFamily="2" charset="0"/>
              <a:cs typeface="NikoshBAN" panose="02000000000000000000" pitchFamily="2" charset="0"/>
            </a:rPr>
            <a:t>। </a:t>
          </a:r>
        </a:p>
      </dgm:t>
    </dgm:pt>
    <dgm:pt modelId="{8056EAD5-EC99-4F6B-A683-377A096E64B9}" type="parTrans" cxnId="{1E25AC09-7D28-4A88-96A1-8BBC39845519}">
      <dgm:prSet/>
      <dgm:spPr/>
      <dgm:t>
        <a:bodyPr/>
        <a:lstStyle/>
        <a:p>
          <a:endParaRPr lang="en-US"/>
        </a:p>
      </dgm:t>
    </dgm:pt>
    <dgm:pt modelId="{98E49B4A-BBE7-44B6-A919-6D6F414A8295}" type="sibTrans" cxnId="{1E25AC09-7D28-4A88-96A1-8BBC39845519}">
      <dgm:prSet/>
      <dgm:spPr/>
      <dgm:t>
        <a:bodyPr/>
        <a:lstStyle/>
        <a:p>
          <a:endParaRPr lang="en-US"/>
        </a:p>
      </dgm:t>
    </dgm:pt>
    <dgm:pt modelId="{70621A7C-2B36-4106-B37C-EB1250AFA821}">
      <dgm:prSet custT="1"/>
      <dgm:spPr>
        <a:ln>
          <a:solidFill>
            <a:srgbClr val="002060"/>
          </a:solidFill>
        </a:ln>
      </dgm:spPr>
      <dgm:t>
        <a:bodyPr/>
        <a:lstStyle/>
        <a:p>
          <a:r>
            <a:rPr lang="en-US" sz="1400" dirty="0" err="1">
              <a:latin typeface="NikoshBAN" panose="02000000000000000000" pitchFamily="2" charset="0"/>
              <a:cs typeface="NikoshBAN" panose="02000000000000000000" pitchFamily="2" charset="0"/>
            </a:rPr>
            <a:t>বঙ্গবন্ধু</a:t>
          </a:r>
          <a:r>
            <a:rPr lang="en-US" sz="1400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1400" dirty="0" err="1">
              <a:latin typeface="NikoshBAN" panose="02000000000000000000" pitchFamily="2" charset="0"/>
              <a:cs typeface="NikoshBAN" panose="02000000000000000000" pitchFamily="2" charset="0"/>
            </a:rPr>
            <a:t>শেখ</a:t>
          </a:r>
          <a:r>
            <a:rPr lang="en-US" sz="1400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1400" dirty="0" err="1">
              <a:latin typeface="NikoshBAN" panose="02000000000000000000" pitchFamily="2" charset="0"/>
              <a:cs typeface="NikoshBAN" panose="02000000000000000000" pitchFamily="2" charset="0"/>
            </a:rPr>
            <a:t>মুজিবুর</a:t>
          </a:r>
          <a:r>
            <a:rPr lang="en-US" sz="1400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1400" dirty="0" err="1">
              <a:latin typeface="NikoshBAN" panose="02000000000000000000" pitchFamily="2" charset="0"/>
              <a:cs typeface="NikoshBAN" panose="02000000000000000000" pitchFamily="2" charset="0"/>
            </a:rPr>
            <a:t>রহমান</a:t>
          </a:r>
          <a:r>
            <a:rPr lang="en-US" sz="1400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</a:p>
      </dgm:t>
    </dgm:pt>
    <dgm:pt modelId="{E47E97F3-0648-4E21-9413-4619C339F800}" type="parTrans" cxnId="{0561E1DE-80CB-4A3E-AB23-7F37C5AF60D5}">
      <dgm:prSet/>
      <dgm:spPr/>
      <dgm:t>
        <a:bodyPr/>
        <a:lstStyle/>
        <a:p>
          <a:endParaRPr lang="en-US"/>
        </a:p>
      </dgm:t>
    </dgm:pt>
    <dgm:pt modelId="{E3D96DB1-A2ED-4694-8567-48BFA53135A4}" type="sibTrans" cxnId="{0561E1DE-80CB-4A3E-AB23-7F37C5AF60D5}">
      <dgm:prSet/>
      <dgm:spPr/>
      <dgm:t>
        <a:bodyPr/>
        <a:lstStyle/>
        <a:p>
          <a:endParaRPr lang="en-US"/>
        </a:p>
      </dgm:t>
    </dgm:pt>
    <dgm:pt modelId="{0C47FCB1-3458-46AA-8BB0-FA31B61C9EF9}" type="pres">
      <dgm:prSet presAssocID="{6B3AD66E-C93E-42F2-84B5-1BDACED58330}" presName="diagram" presStyleCnt="0">
        <dgm:presLayoutVars>
          <dgm:dir/>
        </dgm:presLayoutVars>
      </dgm:prSet>
      <dgm:spPr/>
      <dgm:t>
        <a:bodyPr/>
        <a:lstStyle/>
        <a:p>
          <a:endParaRPr lang="en-US"/>
        </a:p>
      </dgm:t>
    </dgm:pt>
    <dgm:pt modelId="{C606CCCF-BF5B-42E7-AB6A-2229C28696C7}" type="pres">
      <dgm:prSet presAssocID="{70621A7C-2B36-4106-B37C-EB1250AFA821}" presName="composite" presStyleCnt="0"/>
      <dgm:spPr/>
    </dgm:pt>
    <dgm:pt modelId="{D1686055-78BA-468E-B0D0-B637687D35FD}" type="pres">
      <dgm:prSet presAssocID="{70621A7C-2B36-4106-B37C-EB1250AFA821}" presName="Image" presStyleLbl="bgShp" presStyleIdx="0" presStyleCnt="9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 l="-17000" r="-17000"/>
          </a:stretch>
        </a:blipFill>
        <a:ln>
          <a:solidFill>
            <a:srgbClr val="002060"/>
          </a:solidFill>
        </a:ln>
      </dgm:spPr>
    </dgm:pt>
    <dgm:pt modelId="{CC8E3CA7-EBF9-446E-B2D8-ED485F946726}" type="pres">
      <dgm:prSet presAssocID="{70621A7C-2B36-4106-B37C-EB1250AFA821}" presName="Parent" presStyleLbl="node0" presStyleIdx="0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AC51A2C-F474-4D5C-9917-46A70F34693D}" type="pres">
      <dgm:prSet presAssocID="{E3D96DB1-A2ED-4694-8567-48BFA53135A4}" presName="sibTrans" presStyleCnt="0"/>
      <dgm:spPr/>
    </dgm:pt>
    <dgm:pt modelId="{4C60D6B2-E43F-491D-9BE3-2CD8B6D55EAA}" type="pres">
      <dgm:prSet presAssocID="{9E8D90CE-9506-4011-8B3C-4D110DE349B4}" presName="composite" presStyleCnt="0"/>
      <dgm:spPr/>
    </dgm:pt>
    <dgm:pt modelId="{D51A3BDA-4C86-4513-820D-A2C17195640E}" type="pres">
      <dgm:prSet presAssocID="{9E8D90CE-9506-4011-8B3C-4D110DE349B4}" presName="Image" presStyleLbl="bgShp" presStyleIdx="1" presStyleCnt="9"/>
      <dgm:spPr>
        <a:blipFill rotWithShape="1">
          <a:blip xmlns:r="http://schemas.openxmlformats.org/officeDocument/2006/relationships"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 l="-15000" r="-15000"/>
          </a:stretch>
        </a:blipFill>
        <a:ln>
          <a:solidFill>
            <a:srgbClr val="002060"/>
          </a:solidFill>
        </a:ln>
      </dgm:spPr>
    </dgm:pt>
    <dgm:pt modelId="{FF22F67F-B265-4713-864A-E379736DBFAE}" type="pres">
      <dgm:prSet presAssocID="{9E8D90CE-9506-4011-8B3C-4D110DE349B4}" presName="Parent" presStyleLbl="node0" presStyleIdx="1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BC4E28A-854A-4AEB-A543-486B188BDB80}" type="pres">
      <dgm:prSet presAssocID="{98E49B4A-BBE7-44B6-A919-6D6F414A8295}" presName="sibTrans" presStyleCnt="0"/>
      <dgm:spPr/>
    </dgm:pt>
    <dgm:pt modelId="{4186DD52-83E7-4009-89FC-423DC4833351}" type="pres">
      <dgm:prSet presAssocID="{DCFB01A0-7106-4C6F-B9AB-C01ABB0D929C}" presName="composite" presStyleCnt="0"/>
      <dgm:spPr/>
    </dgm:pt>
    <dgm:pt modelId="{98D5FEFC-8005-4D93-93A9-A32281C052D5}" type="pres">
      <dgm:prSet presAssocID="{DCFB01A0-7106-4C6F-B9AB-C01ABB0D929C}" presName="Image" presStyleLbl="bgShp" presStyleIdx="2" presStyleCnt="9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 l="-6000" r="-6000"/>
          </a:stretch>
        </a:blipFill>
        <a:ln>
          <a:solidFill>
            <a:srgbClr val="002060"/>
          </a:solidFill>
        </a:ln>
      </dgm:spPr>
    </dgm:pt>
    <dgm:pt modelId="{92495C17-0E3E-426F-B438-2DEBD8DC7CFD}" type="pres">
      <dgm:prSet presAssocID="{DCFB01A0-7106-4C6F-B9AB-C01ABB0D929C}" presName="Parent" presStyleLbl="node0" presStyleIdx="2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442DBC6-8168-4D03-9531-03D5F2D9C274}" type="pres">
      <dgm:prSet presAssocID="{6449D6A3-C267-4EDD-95BF-F2FD8871CC03}" presName="sibTrans" presStyleCnt="0"/>
      <dgm:spPr/>
    </dgm:pt>
    <dgm:pt modelId="{206FAD55-4D8F-47E1-B372-63554DCAE799}" type="pres">
      <dgm:prSet presAssocID="{E05863F0-0CCD-4FC2-828E-AC72FB06D6B5}" presName="composite" presStyleCnt="0"/>
      <dgm:spPr/>
    </dgm:pt>
    <dgm:pt modelId="{EC199315-CDA2-496B-9FE8-0C6C3F28EF72}" type="pres">
      <dgm:prSet presAssocID="{E05863F0-0CCD-4FC2-828E-AC72FB06D6B5}" presName="Image" presStyleLbl="bgShp" presStyleIdx="3" presStyleCnt="9"/>
      <dgm:spPr>
        <a:blipFill rotWithShape="1">
          <a:blip xmlns:r="http://schemas.openxmlformats.org/officeDocument/2006/relationships"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 l="-3000" r="-3000"/>
          </a:stretch>
        </a:blipFill>
        <a:ln>
          <a:solidFill>
            <a:srgbClr val="002060"/>
          </a:solidFill>
        </a:ln>
      </dgm:spPr>
    </dgm:pt>
    <dgm:pt modelId="{9936BE88-3A0B-462C-AA4C-4AECB6734DA6}" type="pres">
      <dgm:prSet presAssocID="{E05863F0-0CCD-4FC2-828E-AC72FB06D6B5}" presName="Parent" presStyleLbl="node0" presStyleIdx="3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B2115DD-DBB3-484E-A43C-63CB0FE0AEC2}" type="pres">
      <dgm:prSet presAssocID="{45388443-75DE-48F9-A6B0-20788B46D777}" presName="sibTrans" presStyleCnt="0"/>
      <dgm:spPr/>
    </dgm:pt>
    <dgm:pt modelId="{3419339C-C945-4C9C-9276-89D8EA354456}" type="pres">
      <dgm:prSet presAssocID="{D0CD3D96-3B5E-4B90-B265-55065CF3E084}" presName="composite" presStyleCnt="0"/>
      <dgm:spPr/>
    </dgm:pt>
    <dgm:pt modelId="{FD27334D-A6C2-420C-A34A-3C3EE3F70B73}" type="pres">
      <dgm:prSet presAssocID="{D0CD3D96-3B5E-4B90-B265-55065CF3E084}" presName="Image" presStyleLbl="bgShp" presStyleIdx="4" presStyleCnt="9"/>
      <dgm:spPr>
        <a:blipFill rotWithShape="1">
          <a:blip xmlns:r="http://schemas.openxmlformats.org/officeDocument/2006/relationships"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 l="-21000" r="-21000"/>
          </a:stretch>
        </a:blipFill>
        <a:ln>
          <a:solidFill>
            <a:srgbClr val="002060"/>
          </a:solidFill>
        </a:ln>
      </dgm:spPr>
    </dgm:pt>
    <dgm:pt modelId="{FAAB75EC-6F17-4BB7-9F52-EDE43D63BE50}" type="pres">
      <dgm:prSet presAssocID="{D0CD3D96-3B5E-4B90-B265-55065CF3E084}" presName="Parent" presStyleLbl="node0" presStyleIdx="4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77ED4FE-E2E9-4D3C-B30D-897166E1C169}" type="pres">
      <dgm:prSet presAssocID="{E4A21C47-4F98-4116-888F-BB1DE1F11B47}" presName="sibTrans" presStyleCnt="0"/>
      <dgm:spPr/>
    </dgm:pt>
    <dgm:pt modelId="{92E5F76F-6E4E-4D94-9169-03110A7B1A94}" type="pres">
      <dgm:prSet presAssocID="{237A7F84-571B-490D-A649-A51810BE21CD}" presName="composite" presStyleCnt="0"/>
      <dgm:spPr/>
    </dgm:pt>
    <dgm:pt modelId="{6E0C57C0-5D9F-4896-B5EA-2F82592AA33F}" type="pres">
      <dgm:prSet presAssocID="{237A7F84-571B-490D-A649-A51810BE21CD}" presName="Image" presStyleLbl="bgShp" presStyleIdx="5" presStyleCnt="9"/>
      <dgm:spPr>
        <a:blipFill rotWithShape="1">
          <a:blip xmlns:r="http://schemas.openxmlformats.org/officeDocument/2006/relationships"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 l="-15000" r="-15000"/>
          </a:stretch>
        </a:blipFill>
        <a:ln>
          <a:solidFill>
            <a:srgbClr val="002060"/>
          </a:solidFill>
        </a:ln>
      </dgm:spPr>
    </dgm:pt>
    <dgm:pt modelId="{1EDB52DA-6F22-4C13-8F94-558499531E2D}" type="pres">
      <dgm:prSet presAssocID="{237A7F84-571B-490D-A649-A51810BE21CD}" presName="Parent" presStyleLbl="node0" presStyleIdx="5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45E3533-C3AE-4FAC-B689-6A2CE904E3E2}" type="pres">
      <dgm:prSet presAssocID="{6D010109-BD1F-4D0E-A512-955632DAE88A}" presName="sibTrans" presStyleCnt="0"/>
      <dgm:spPr/>
    </dgm:pt>
    <dgm:pt modelId="{B3BAD500-40FB-4E39-98CB-26C5B0C06854}" type="pres">
      <dgm:prSet presAssocID="{B4244CF8-6A1E-4326-90A3-5E350BEFD367}" presName="composite" presStyleCnt="0"/>
      <dgm:spPr/>
    </dgm:pt>
    <dgm:pt modelId="{A4EB2CFF-56B6-47A7-BD32-619ED40D7FB3}" type="pres">
      <dgm:prSet presAssocID="{B4244CF8-6A1E-4326-90A3-5E350BEFD367}" presName="Image" presStyleLbl="bgShp" presStyleIdx="6" presStyleCnt="9"/>
      <dgm:spPr>
        <a:blipFill rotWithShape="1">
          <a:blip xmlns:r="http://schemas.openxmlformats.org/officeDocument/2006/relationships" r:embed="rId7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 l="-16000" r="-16000"/>
          </a:stretch>
        </a:blipFill>
        <a:ln>
          <a:solidFill>
            <a:srgbClr val="002060"/>
          </a:solidFill>
        </a:ln>
      </dgm:spPr>
    </dgm:pt>
    <dgm:pt modelId="{75E1BDE9-BCFC-4374-98B2-59D6A783707A}" type="pres">
      <dgm:prSet presAssocID="{B4244CF8-6A1E-4326-90A3-5E350BEFD367}" presName="Parent" presStyleLbl="node0" presStyleIdx="6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8C1F19E-F0C7-45F2-8FBB-AF576B242C94}" type="pres">
      <dgm:prSet presAssocID="{6977F13A-AC10-4599-BCA5-AE9DE2E9F587}" presName="sibTrans" presStyleCnt="0"/>
      <dgm:spPr/>
    </dgm:pt>
    <dgm:pt modelId="{3AA213B4-501A-482A-B519-1EAD3B3A1AA1}" type="pres">
      <dgm:prSet presAssocID="{2E752BEE-3D14-4658-BE35-E914620916D6}" presName="composite" presStyleCnt="0"/>
      <dgm:spPr/>
    </dgm:pt>
    <dgm:pt modelId="{5C8F7FC5-EB0B-471F-A0DA-F04D3521A0DD}" type="pres">
      <dgm:prSet presAssocID="{2E752BEE-3D14-4658-BE35-E914620916D6}" presName="Image" presStyleLbl="bgShp" presStyleIdx="7" presStyleCnt="9"/>
      <dgm:spPr>
        <a:blipFill rotWithShape="1">
          <a:blip xmlns:r="http://schemas.openxmlformats.org/officeDocument/2006/relationships" r:embed="rId8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 l="-20000" r="-20000"/>
          </a:stretch>
        </a:blipFill>
        <a:ln>
          <a:solidFill>
            <a:srgbClr val="002060"/>
          </a:solidFill>
        </a:ln>
      </dgm:spPr>
    </dgm:pt>
    <dgm:pt modelId="{75B48FC0-2E26-42B4-BEC5-CBC1F61D7DA0}" type="pres">
      <dgm:prSet presAssocID="{2E752BEE-3D14-4658-BE35-E914620916D6}" presName="Parent" presStyleLbl="node0" presStyleIdx="7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73EFBC3-4F8F-4249-B160-5E35CF17665C}" type="pres">
      <dgm:prSet presAssocID="{6FA9FA76-B69B-4F80-AC8A-3A70D4C339B3}" presName="sibTrans" presStyleCnt="0"/>
      <dgm:spPr/>
    </dgm:pt>
    <dgm:pt modelId="{5FA1EC1C-6DCB-4039-9C55-0DD1AE04EC76}" type="pres">
      <dgm:prSet presAssocID="{7754CBCC-7157-4330-A2A9-8FD99ECD1AF1}" presName="composite" presStyleCnt="0"/>
      <dgm:spPr/>
    </dgm:pt>
    <dgm:pt modelId="{7CD843BC-6BC4-401A-8CDF-5CA030D12B8E}" type="pres">
      <dgm:prSet presAssocID="{7754CBCC-7157-4330-A2A9-8FD99ECD1AF1}" presName="Image" presStyleLbl="bgShp" presStyleIdx="8" presStyleCnt="9"/>
      <dgm:spPr>
        <a:blipFill rotWithShape="1">
          <a:blip xmlns:r="http://schemas.openxmlformats.org/officeDocument/2006/relationships" r:embed="rId9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 l="-28000" r="-28000"/>
          </a:stretch>
        </a:blipFill>
        <a:ln>
          <a:solidFill>
            <a:srgbClr val="002060"/>
          </a:solidFill>
        </a:ln>
      </dgm:spPr>
    </dgm:pt>
    <dgm:pt modelId="{14F24D68-8F01-41F9-B263-1F3ECC00C18D}" type="pres">
      <dgm:prSet presAssocID="{7754CBCC-7157-4330-A2A9-8FD99ECD1AF1}" presName="Parent" presStyleLbl="node0" presStyleIdx="8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37A29898-56F8-485E-801C-E74B9DF0C772}" srcId="{6B3AD66E-C93E-42F2-84B5-1BDACED58330}" destId="{B4244CF8-6A1E-4326-90A3-5E350BEFD367}" srcOrd="6" destOrd="0" parTransId="{E03C4807-10DA-4395-9D89-37035D368D97}" sibTransId="{6977F13A-AC10-4599-BCA5-AE9DE2E9F587}"/>
    <dgm:cxn modelId="{AC454DB7-BB96-40C9-AAB9-F48571BDA567}" srcId="{6B3AD66E-C93E-42F2-84B5-1BDACED58330}" destId="{D0CD3D96-3B5E-4B90-B265-55065CF3E084}" srcOrd="4" destOrd="0" parTransId="{851D939E-D702-4377-A486-E8BDB3E4CD04}" sibTransId="{E4A21C47-4F98-4116-888F-BB1DE1F11B47}"/>
    <dgm:cxn modelId="{E99F578D-9D62-4751-85E2-BB7659B2C5E4}" type="presOf" srcId="{DCFB01A0-7106-4C6F-B9AB-C01ABB0D929C}" destId="{92495C17-0E3E-426F-B438-2DEBD8DC7CFD}" srcOrd="0" destOrd="0" presId="urn:microsoft.com/office/officeart/2008/layout/BendingPictureCaption"/>
    <dgm:cxn modelId="{D0BAD67E-D67C-4609-9559-692CF2EDD6CA}" type="presOf" srcId="{B4244CF8-6A1E-4326-90A3-5E350BEFD367}" destId="{75E1BDE9-BCFC-4374-98B2-59D6A783707A}" srcOrd="0" destOrd="0" presId="urn:microsoft.com/office/officeart/2008/layout/BendingPictureCaption"/>
    <dgm:cxn modelId="{1E25AC09-7D28-4A88-96A1-8BBC39845519}" srcId="{6B3AD66E-C93E-42F2-84B5-1BDACED58330}" destId="{9E8D90CE-9506-4011-8B3C-4D110DE349B4}" srcOrd="1" destOrd="0" parTransId="{8056EAD5-EC99-4F6B-A683-377A096E64B9}" sibTransId="{98E49B4A-BBE7-44B6-A919-6D6F414A8295}"/>
    <dgm:cxn modelId="{F317B38B-20F2-4613-AA37-CB1A7A81E69B}" type="presOf" srcId="{D0CD3D96-3B5E-4B90-B265-55065CF3E084}" destId="{FAAB75EC-6F17-4BB7-9F52-EDE43D63BE50}" srcOrd="0" destOrd="0" presId="urn:microsoft.com/office/officeart/2008/layout/BendingPictureCaption"/>
    <dgm:cxn modelId="{5BF12B9F-8DE6-4E6F-828B-C71E2537940E}" srcId="{6B3AD66E-C93E-42F2-84B5-1BDACED58330}" destId="{E05863F0-0CCD-4FC2-828E-AC72FB06D6B5}" srcOrd="3" destOrd="0" parTransId="{337CB882-13B4-4FBB-9950-F846E76946D3}" sibTransId="{45388443-75DE-48F9-A6B0-20788B46D777}"/>
    <dgm:cxn modelId="{8BC3463A-CAAD-43FB-9868-02647AC26000}" type="presOf" srcId="{9E8D90CE-9506-4011-8B3C-4D110DE349B4}" destId="{FF22F67F-B265-4713-864A-E379736DBFAE}" srcOrd="0" destOrd="0" presId="urn:microsoft.com/office/officeart/2008/layout/BendingPictureCaption"/>
    <dgm:cxn modelId="{C1A462E2-049E-4CB9-8F62-62EFA057F3EA}" srcId="{6B3AD66E-C93E-42F2-84B5-1BDACED58330}" destId="{7754CBCC-7157-4330-A2A9-8FD99ECD1AF1}" srcOrd="8" destOrd="0" parTransId="{4A95C1B3-ED75-4878-8BB0-8FC648BE5863}" sibTransId="{B56B04FD-79C4-4B98-B627-C6B2C63D33DD}"/>
    <dgm:cxn modelId="{3F1BC5C0-DEB3-4692-A53F-8270AB0A5B0E}" type="presOf" srcId="{E05863F0-0CCD-4FC2-828E-AC72FB06D6B5}" destId="{9936BE88-3A0B-462C-AA4C-4AECB6734DA6}" srcOrd="0" destOrd="0" presId="urn:microsoft.com/office/officeart/2008/layout/BendingPictureCaption"/>
    <dgm:cxn modelId="{3C081B5B-02B2-4178-9C3C-3C47DB1BBE8C}" srcId="{6B3AD66E-C93E-42F2-84B5-1BDACED58330}" destId="{DCFB01A0-7106-4C6F-B9AB-C01ABB0D929C}" srcOrd="2" destOrd="0" parTransId="{E9913680-1907-4D39-B840-AEF73BB34469}" sibTransId="{6449D6A3-C267-4EDD-95BF-F2FD8871CC03}"/>
    <dgm:cxn modelId="{AEF06F5F-B991-4EAA-819A-F6BA626A7533}" type="presOf" srcId="{70621A7C-2B36-4106-B37C-EB1250AFA821}" destId="{CC8E3CA7-EBF9-446E-B2D8-ED485F946726}" srcOrd="0" destOrd="0" presId="urn:microsoft.com/office/officeart/2008/layout/BendingPictureCaption"/>
    <dgm:cxn modelId="{BDEB354D-90D5-4B97-8A0B-6F6CF2C7D2D9}" type="presOf" srcId="{2E752BEE-3D14-4658-BE35-E914620916D6}" destId="{75B48FC0-2E26-42B4-BEC5-CBC1F61D7DA0}" srcOrd="0" destOrd="0" presId="urn:microsoft.com/office/officeart/2008/layout/BendingPictureCaption"/>
    <dgm:cxn modelId="{0561E1DE-80CB-4A3E-AB23-7F37C5AF60D5}" srcId="{6B3AD66E-C93E-42F2-84B5-1BDACED58330}" destId="{70621A7C-2B36-4106-B37C-EB1250AFA821}" srcOrd="0" destOrd="0" parTransId="{E47E97F3-0648-4E21-9413-4619C339F800}" sibTransId="{E3D96DB1-A2ED-4694-8567-48BFA53135A4}"/>
    <dgm:cxn modelId="{F922B5F1-188C-405E-89F8-DBAC46E4164F}" srcId="{6B3AD66E-C93E-42F2-84B5-1BDACED58330}" destId="{2E752BEE-3D14-4658-BE35-E914620916D6}" srcOrd="7" destOrd="0" parTransId="{CD3B7D45-7A69-43BE-951E-D7A94135C9F2}" sibTransId="{6FA9FA76-B69B-4F80-AC8A-3A70D4C339B3}"/>
    <dgm:cxn modelId="{A56FB929-1A0D-4B8F-8D6B-A8764583E5C0}" type="presOf" srcId="{237A7F84-571B-490D-A649-A51810BE21CD}" destId="{1EDB52DA-6F22-4C13-8F94-558499531E2D}" srcOrd="0" destOrd="0" presId="urn:microsoft.com/office/officeart/2008/layout/BendingPictureCaption"/>
    <dgm:cxn modelId="{447084CD-C4C4-468D-8F4F-E1CF003CA850}" srcId="{6B3AD66E-C93E-42F2-84B5-1BDACED58330}" destId="{237A7F84-571B-490D-A649-A51810BE21CD}" srcOrd="5" destOrd="0" parTransId="{0F5F2080-77CC-4040-98CB-317DC9BBF247}" sibTransId="{6D010109-BD1F-4D0E-A512-955632DAE88A}"/>
    <dgm:cxn modelId="{EF175006-B7FD-476D-8421-F36A3A50AFEE}" type="presOf" srcId="{6B3AD66E-C93E-42F2-84B5-1BDACED58330}" destId="{0C47FCB1-3458-46AA-8BB0-FA31B61C9EF9}" srcOrd="0" destOrd="0" presId="urn:microsoft.com/office/officeart/2008/layout/BendingPictureCaption"/>
    <dgm:cxn modelId="{5F050028-3E9C-45C2-A4B3-E70C2F2A26F6}" type="presOf" srcId="{7754CBCC-7157-4330-A2A9-8FD99ECD1AF1}" destId="{14F24D68-8F01-41F9-B263-1F3ECC00C18D}" srcOrd="0" destOrd="0" presId="urn:microsoft.com/office/officeart/2008/layout/BendingPictureCaption"/>
    <dgm:cxn modelId="{CBEEE909-5BDD-4F23-80EB-7141FC2F3B98}" type="presParOf" srcId="{0C47FCB1-3458-46AA-8BB0-FA31B61C9EF9}" destId="{C606CCCF-BF5B-42E7-AB6A-2229C28696C7}" srcOrd="0" destOrd="0" presId="urn:microsoft.com/office/officeart/2008/layout/BendingPictureCaption"/>
    <dgm:cxn modelId="{BC6DE30B-7D6B-4149-9447-6828865666BB}" type="presParOf" srcId="{C606CCCF-BF5B-42E7-AB6A-2229C28696C7}" destId="{D1686055-78BA-468E-B0D0-B637687D35FD}" srcOrd="0" destOrd="0" presId="urn:microsoft.com/office/officeart/2008/layout/BendingPictureCaption"/>
    <dgm:cxn modelId="{0E18F318-36F4-4E44-8134-7408B806807B}" type="presParOf" srcId="{C606CCCF-BF5B-42E7-AB6A-2229C28696C7}" destId="{CC8E3CA7-EBF9-446E-B2D8-ED485F946726}" srcOrd="1" destOrd="0" presId="urn:microsoft.com/office/officeart/2008/layout/BendingPictureCaption"/>
    <dgm:cxn modelId="{3D580548-27F1-407F-823D-01F9C14DA8F9}" type="presParOf" srcId="{0C47FCB1-3458-46AA-8BB0-FA31B61C9EF9}" destId="{4AC51A2C-F474-4D5C-9917-46A70F34693D}" srcOrd="1" destOrd="0" presId="urn:microsoft.com/office/officeart/2008/layout/BendingPictureCaption"/>
    <dgm:cxn modelId="{1ADBCDE3-25B2-4500-AB6D-E37B3055CF7B}" type="presParOf" srcId="{0C47FCB1-3458-46AA-8BB0-FA31B61C9EF9}" destId="{4C60D6B2-E43F-491D-9BE3-2CD8B6D55EAA}" srcOrd="2" destOrd="0" presId="urn:microsoft.com/office/officeart/2008/layout/BendingPictureCaption"/>
    <dgm:cxn modelId="{BFEA0BEA-18BD-470A-93A9-82E0143B75BE}" type="presParOf" srcId="{4C60D6B2-E43F-491D-9BE3-2CD8B6D55EAA}" destId="{D51A3BDA-4C86-4513-820D-A2C17195640E}" srcOrd="0" destOrd="0" presId="urn:microsoft.com/office/officeart/2008/layout/BendingPictureCaption"/>
    <dgm:cxn modelId="{F5AD9C78-D4C0-49E9-9E76-806B86709A04}" type="presParOf" srcId="{4C60D6B2-E43F-491D-9BE3-2CD8B6D55EAA}" destId="{FF22F67F-B265-4713-864A-E379736DBFAE}" srcOrd="1" destOrd="0" presId="urn:microsoft.com/office/officeart/2008/layout/BendingPictureCaption"/>
    <dgm:cxn modelId="{9D10227F-5BFF-4F3E-BDEF-7CDA93A2BE0A}" type="presParOf" srcId="{0C47FCB1-3458-46AA-8BB0-FA31B61C9EF9}" destId="{7BC4E28A-854A-4AEB-A543-486B188BDB80}" srcOrd="3" destOrd="0" presId="urn:microsoft.com/office/officeart/2008/layout/BendingPictureCaption"/>
    <dgm:cxn modelId="{36040743-2FC9-4081-B0E7-D3B026000A1A}" type="presParOf" srcId="{0C47FCB1-3458-46AA-8BB0-FA31B61C9EF9}" destId="{4186DD52-83E7-4009-89FC-423DC4833351}" srcOrd="4" destOrd="0" presId="urn:microsoft.com/office/officeart/2008/layout/BendingPictureCaption"/>
    <dgm:cxn modelId="{7EC27844-990E-449A-8663-B5ABD94386B0}" type="presParOf" srcId="{4186DD52-83E7-4009-89FC-423DC4833351}" destId="{98D5FEFC-8005-4D93-93A9-A32281C052D5}" srcOrd="0" destOrd="0" presId="urn:microsoft.com/office/officeart/2008/layout/BendingPictureCaption"/>
    <dgm:cxn modelId="{43826745-F244-4584-8D36-D045E929756B}" type="presParOf" srcId="{4186DD52-83E7-4009-89FC-423DC4833351}" destId="{92495C17-0E3E-426F-B438-2DEBD8DC7CFD}" srcOrd="1" destOrd="0" presId="urn:microsoft.com/office/officeart/2008/layout/BendingPictureCaption"/>
    <dgm:cxn modelId="{D93F380E-2E3A-4436-B527-0B1D675D29B3}" type="presParOf" srcId="{0C47FCB1-3458-46AA-8BB0-FA31B61C9EF9}" destId="{2442DBC6-8168-4D03-9531-03D5F2D9C274}" srcOrd="5" destOrd="0" presId="urn:microsoft.com/office/officeart/2008/layout/BendingPictureCaption"/>
    <dgm:cxn modelId="{786DB5E1-D86D-480D-813C-97AD46B9665C}" type="presParOf" srcId="{0C47FCB1-3458-46AA-8BB0-FA31B61C9EF9}" destId="{206FAD55-4D8F-47E1-B372-63554DCAE799}" srcOrd="6" destOrd="0" presId="urn:microsoft.com/office/officeart/2008/layout/BendingPictureCaption"/>
    <dgm:cxn modelId="{3C9D633C-6389-407D-9189-8EED8A1C62A7}" type="presParOf" srcId="{206FAD55-4D8F-47E1-B372-63554DCAE799}" destId="{EC199315-CDA2-496B-9FE8-0C6C3F28EF72}" srcOrd="0" destOrd="0" presId="urn:microsoft.com/office/officeart/2008/layout/BendingPictureCaption"/>
    <dgm:cxn modelId="{4A5D12B3-76EA-4B9E-86B5-55E565F2E677}" type="presParOf" srcId="{206FAD55-4D8F-47E1-B372-63554DCAE799}" destId="{9936BE88-3A0B-462C-AA4C-4AECB6734DA6}" srcOrd="1" destOrd="0" presId="urn:microsoft.com/office/officeart/2008/layout/BendingPictureCaption"/>
    <dgm:cxn modelId="{31C13A88-356E-4E12-8FB7-FCE88F079401}" type="presParOf" srcId="{0C47FCB1-3458-46AA-8BB0-FA31B61C9EF9}" destId="{8B2115DD-DBB3-484E-A43C-63CB0FE0AEC2}" srcOrd="7" destOrd="0" presId="urn:microsoft.com/office/officeart/2008/layout/BendingPictureCaption"/>
    <dgm:cxn modelId="{745CC403-C0D4-45C7-BDE6-22BB8D5FAC0B}" type="presParOf" srcId="{0C47FCB1-3458-46AA-8BB0-FA31B61C9EF9}" destId="{3419339C-C945-4C9C-9276-89D8EA354456}" srcOrd="8" destOrd="0" presId="urn:microsoft.com/office/officeart/2008/layout/BendingPictureCaption"/>
    <dgm:cxn modelId="{6CD646B4-BF94-40BC-8B5B-64190EAF4052}" type="presParOf" srcId="{3419339C-C945-4C9C-9276-89D8EA354456}" destId="{FD27334D-A6C2-420C-A34A-3C3EE3F70B73}" srcOrd="0" destOrd="0" presId="urn:microsoft.com/office/officeart/2008/layout/BendingPictureCaption"/>
    <dgm:cxn modelId="{03213AC3-364F-444C-95F2-48F6234D6F46}" type="presParOf" srcId="{3419339C-C945-4C9C-9276-89D8EA354456}" destId="{FAAB75EC-6F17-4BB7-9F52-EDE43D63BE50}" srcOrd="1" destOrd="0" presId="urn:microsoft.com/office/officeart/2008/layout/BendingPictureCaption"/>
    <dgm:cxn modelId="{7983368B-83B8-48A9-99CD-B1DDB2161210}" type="presParOf" srcId="{0C47FCB1-3458-46AA-8BB0-FA31B61C9EF9}" destId="{677ED4FE-E2E9-4D3C-B30D-897166E1C169}" srcOrd="9" destOrd="0" presId="urn:microsoft.com/office/officeart/2008/layout/BendingPictureCaption"/>
    <dgm:cxn modelId="{E93076DA-FF64-44E5-B621-801B7068D419}" type="presParOf" srcId="{0C47FCB1-3458-46AA-8BB0-FA31B61C9EF9}" destId="{92E5F76F-6E4E-4D94-9169-03110A7B1A94}" srcOrd="10" destOrd="0" presId="urn:microsoft.com/office/officeart/2008/layout/BendingPictureCaption"/>
    <dgm:cxn modelId="{834A3BC2-1C58-4EBE-9A98-28F64485B518}" type="presParOf" srcId="{92E5F76F-6E4E-4D94-9169-03110A7B1A94}" destId="{6E0C57C0-5D9F-4896-B5EA-2F82592AA33F}" srcOrd="0" destOrd="0" presId="urn:microsoft.com/office/officeart/2008/layout/BendingPictureCaption"/>
    <dgm:cxn modelId="{01332037-C2B8-4A0B-A58E-18713DD6961B}" type="presParOf" srcId="{92E5F76F-6E4E-4D94-9169-03110A7B1A94}" destId="{1EDB52DA-6F22-4C13-8F94-558499531E2D}" srcOrd="1" destOrd="0" presId="urn:microsoft.com/office/officeart/2008/layout/BendingPictureCaption"/>
    <dgm:cxn modelId="{E207EF11-D5ED-49E2-9B49-3427E55F1993}" type="presParOf" srcId="{0C47FCB1-3458-46AA-8BB0-FA31B61C9EF9}" destId="{B45E3533-C3AE-4FAC-B689-6A2CE904E3E2}" srcOrd="11" destOrd="0" presId="urn:microsoft.com/office/officeart/2008/layout/BendingPictureCaption"/>
    <dgm:cxn modelId="{2BF394E8-AA93-455E-BBF3-8BF90EAAD016}" type="presParOf" srcId="{0C47FCB1-3458-46AA-8BB0-FA31B61C9EF9}" destId="{B3BAD500-40FB-4E39-98CB-26C5B0C06854}" srcOrd="12" destOrd="0" presId="urn:microsoft.com/office/officeart/2008/layout/BendingPictureCaption"/>
    <dgm:cxn modelId="{D0918A4E-EBCB-4965-8F68-CEE4F3AC2CD0}" type="presParOf" srcId="{B3BAD500-40FB-4E39-98CB-26C5B0C06854}" destId="{A4EB2CFF-56B6-47A7-BD32-619ED40D7FB3}" srcOrd="0" destOrd="0" presId="urn:microsoft.com/office/officeart/2008/layout/BendingPictureCaption"/>
    <dgm:cxn modelId="{D683FFAF-53DB-4275-AA5C-FA510BDAC29C}" type="presParOf" srcId="{B3BAD500-40FB-4E39-98CB-26C5B0C06854}" destId="{75E1BDE9-BCFC-4374-98B2-59D6A783707A}" srcOrd="1" destOrd="0" presId="urn:microsoft.com/office/officeart/2008/layout/BendingPictureCaption"/>
    <dgm:cxn modelId="{71A0F824-4DC8-475D-A3C5-619C585FB4C2}" type="presParOf" srcId="{0C47FCB1-3458-46AA-8BB0-FA31B61C9EF9}" destId="{A8C1F19E-F0C7-45F2-8FBB-AF576B242C94}" srcOrd="13" destOrd="0" presId="urn:microsoft.com/office/officeart/2008/layout/BendingPictureCaption"/>
    <dgm:cxn modelId="{E1D778E1-B665-4219-9D46-2C51AFD83092}" type="presParOf" srcId="{0C47FCB1-3458-46AA-8BB0-FA31B61C9EF9}" destId="{3AA213B4-501A-482A-B519-1EAD3B3A1AA1}" srcOrd="14" destOrd="0" presId="urn:microsoft.com/office/officeart/2008/layout/BendingPictureCaption"/>
    <dgm:cxn modelId="{C1D75B2C-4A89-46E4-AB6C-71EEDC8EC499}" type="presParOf" srcId="{3AA213B4-501A-482A-B519-1EAD3B3A1AA1}" destId="{5C8F7FC5-EB0B-471F-A0DA-F04D3521A0DD}" srcOrd="0" destOrd="0" presId="urn:microsoft.com/office/officeart/2008/layout/BendingPictureCaption"/>
    <dgm:cxn modelId="{2FC04ED6-2CE5-4438-9BB9-528D65E0483E}" type="presParOf" srcId="{3AA213B4-501A-482A-B519-1EAD3B3A1AA1}" destId="{75B48FC0-2E26-42B4-BEC5-CBC1F61D7DA0}" srcOrd="1" destOrd="0" presId="urn:microsoft.com/office/officeart/2008/layout/BendingPictureCaption"/>
    <dgm:cxn modelId="{345DFEC4-7A6A-4654-8466-F6DB3138CE4F}" type="presParOf" srcId="{0C47FCB1-3458-46AA-8BB0-FA31B61C9EF9}" destId="{373EFBC3-4F8F-4249-B160-5E35CF17665C}" srcOrd="15" destOrd="0" presId="urn:microsoft.com/office/officeart/2008/layout/BendingPictureCaption"/>
    <dgm:cxn modelId="{1E5AFEE8-7880-4907-B88C-8AC5B1ADA260}" type="presParOf" srcId="{0C47FCB1-3458-46AA-8BB0-FA31B61C9EF9}" destId="{5FA1EC1C-6DCB-4039-9C55-0DD1AE04EC76}" srcOrd="16" destOrd="0" presId="urn:microsoft.com/office/officeart/2008/layout/BendingPictureCaption"/>
    <dgm:cxn modelId="{7D701C61-1774-4A74-AAE9-2167A9570FC8}" type="presParOf" srcId="{5FA1EC1C-6DCB-4039-9C55-0DD1AE04EC76}" destId="{7CD843BC-6BC4-401A-8CDF-5CA030D12B8E}" srcOrd="0" destOrd="0" presId="urn:microsoft.com/office/officeart/2008/layout/BendingPictureCaption"/>
    <dgm:cxn modelId="{96B5CC6D-E7F7-4417-9F25-497836035E80}" type="presParOf" srcId="{5FA1EC1C-6DCB-4039-9C55-0DD1AE04EC76}" destId="{14F24D68-8F01-41F9-B263-1F3ECC00C18D}" srcOrd="1" destOrd="0" presId="urn:microsoft.com/office/officeart/2008/layout/BendingPictureCaption"/>
  </dgm:cxnLst>
  <dgm:bg/>
  <dgm:whole/>
  <dgm:extLst>
    <a:ext uri="http://schemas.microsoft.com/office/drawing/2008/diagram">
      <dsp:dataModelExt xmlns=""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7D74A1EE-F271-45B2-BAD1-B32CCC679F29}" type="doc">
      <dgm:prSet loTypeId="urn:microsoft.com/office/officeart/2005/8/layout/vList3#3" loCatId="picture" qsTypeId="urn:microsoft.com/office/officeart/2005/8/quickstyle/simple1" qsCatId="simple" csTypeId="urn:microsoft.com/office/officeart/2005/8/colors/accent1_2" csCatId="accent1" phldr="1"/>
      <dgm:spPr/>
    </dgm:pt>
    <dgm:pt modelId="{A1588C27-2CA0-4909-AF0C-A65144198236}" type="pres">
      <dgm:prSet presAssocID="{7D74A1EE-F271-45B2-BAD1-B32CCC679F29}" presName="linearFlow" presStyleCnt="0">
        <dgm:presLayoutVars>
          <dgm:dir/>
          <dgm:resizeHandles val="exact"/>
        </dgm:presLayoutVars>
      </dgm:prSet>
      <dgm:spPr/>
    </dgm:pt>
  </dgm:ptLst>
  <dgm:cxnLst>
    <dgm:cxn modelId="{6580F56F-F08A-4A2A-B89E-5C9FD3A1CBC5}" type="presOf" srcId="{7D74A1EE-F271-45B2-BAD1-B32CCC679F29}" destId="{A1588C27-2CA0-4909-AF0C-A65144198236}" srcOrd="0" destOrd="0" presId="urn:microsoft.com/office/officeart/2005/8/layout/vList3#3"/>
  </dgm:cxnLst>
  <dgm:bg/>
  <dgm:whole/>
  <dgm:extLst>
    <a:ext uri="http://schemas.microsoft.com/office/drawing/2008/diagram">
      <dsp:dataModelExt xmlns=""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B5FAC1B-38E6-4A64-B833-11D6AB455DF2}">
      <dsp:nvSpPr>
        <dsp:cNvPr id="0" name=""/>
        <dsp:cNvSpPr/>
      </dsp:nvSpPr>
      <dsp:spPr>
        <a:xfrm rot="5400000">
          <a:off x="-1559276" y="1559276"/>
          <a:ext cx="4445390" cy="1326836"/>
        </a:xfrm>
        <a:prstGeom prst="flowChartManualOperation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52400" tIns="0" rIns="152400" bIns="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>
              <a:latin typeface="NikoshBAN" panose="02000000000000000000" pitchFamily="2" charset="0"/>
              <a:cs typeface="NikoshBAN" panose="02000000000000000000" pitchFamily="2" charset="0"/>
            </a:rPr>
            <a:t>জ</a:t>
          </a:r>
          <a:r>
            <a:rPr lang="as-IN" sz="2400" kern="1200" dirty="0">
              <a:latin typeface="NikoshBAN" panose="02000000000000000000" pitchFamily="2" charset="0"/>
              <a:cs typeface="NikoshBAN" panose="02000000000000000000" pitchFamily="2" charset="0"/>
            </a:rPr>
            <a:t>ন</a:t>
          </a:r>
          <a:r>
            <a:rPr lang="en-US" sz="2400" kern="1200" dirty="0">
              <a:latin typeface="NikoshBAN" panose="02000000000000000000" pitchFamily="2" charset="0"/>
              <a:cs typeface="NikoshBAN" panose="02000000000000000000" pitchFamily="2" charset="0"/>
            </a:rPr>
            <a:t>্</a:t>
          </a:r>
          <a:r>
            <a:rPr lang="as-IN" sz="2400" kern="1200" dirty="0">
              <a:latin typeface="NikoshBAN" panose="02000000000000000000" pitchFamily="2" charset="0"/>
              <a:cs typeface="NikoshBAN" panose="02000000000000000000" pitchFamily="2" charset="0"/>
            </a:rPr>
            <a:t>ম</a:t>
          </a:r>
          <a:r>
            <a:rPr lang="en-US" sz="2400" kern="1200" dirty="0">
              <a:latin typeface="NikoshBAN" panose="02000000000000000000" pitchFamily="2" charset="0"/>
              <a:cs typeface="NikoshBAN" panose="02000000000000000000" pitchFamily="2" charset="0"/>
            </a:rPr>
            <a:t>ঃ </a:t>
          </a:r>
          <a:r>
            <a:rPr lang="as-IN" sz="2400" kern="1200" dirty="0">
              <a:latin typeface="NikoshBAN" panose="02000000000000000000" pitchFamily="2" charset="0"/>
              <a:cs typeface="NikoshBAN" panose="02000000000000000000" pitchFamily="2" charset="0"/>
            </a:rPr>
            <a:t>১</a:t>
          </a:r>
          <a:r>
            <a:rPr lang="en-US" sz="2400" kern="1200" dirty="0">
              <a:latin typeface="NikoshBAN" panose="02000000000000000000" pitchFamily="2" charset="0"/>
              <a:cs typeface="NikoshBAN" panose="02000000000000000000" pitchFamily="2" charset="0"/>
            </a:rPr>
            <a:t>৯</a:t>
          </a:r>
          <a:r>
            <a:rPr lang="as-IN" sz="2400" kern="1200" dirty="0">
              <a:latin typeface="NikoshBAN" panose="02000000000000000000" pitchFamily="2" charset="0"/>
              <a:cs typeface="NikoshBAN" panose="02000000000000000000" pitchFamily="2" charset="0"/>
            </a:rPr>
            <a:t>২</a:t>
          </a:r>
          <a:r>
            <a:rPr lang="en-US" sz="2400" kern="1200" dirty="0">
              <a:latin typeface="NikoshBAN" panose="02000000000000000000" pitchFamily="2" charset="0"/>
              <a:cs typeface="NikoshBAN" panose="02000000000000000000" pitchFamily="2" charset="0"/>
            </a:rPr>
            <a:t>৪ </a:t>
          </a:r>
          <a:r>
            <a:rPr lang="as-IN" sz="2400" kern="1200" dirty="0">
              <a:latin typeface="NikoshBAN" panose="02000000000000000000" pitchFamily="2" charset="0"/>
              <a:cs typeface="NikoshBAN" panose="02000000000000000000" pitchFamily="2" charset="0"/>
            </a:rPr>
            <a:t>স</a:t>
          </a:r>
          <a:r>
            <a:rPr lang="en-US" sz="2400" kern="1200" dirty="0">
              <a:latin typeface="NikoshBAN" panose="02000000000000000000" pitchFamily="2" charset="0"/>
              <a:cs typeface="NikoshBAN" panose="02000000000000000000" pitchFamily="2" charset="0"/>
            </a:rPr>
            <a:t>া</a:t>
          </a:r>
          <a:r>
            <a:rPr lang="as-IN" sz="2400" kern="1200" dirty="0">
              <a:latin typeface="NikoshBAN" panose="02000000000000000000" pitchFamily="2" charset="0"/>
              <a:cs typeface="NikoshBAN" panose="02000000000000000000" pitchFamily="2" charset="0"/>
            </a:rPr>
            <a:t>ল</a:t>
          </a:r>
          <a:r>
            <a:rPr lang="en-US" sz="2400" kern="1200" dirty="0">
              <a:latin typeface="NikoshBAN" panose="02000000000000000000" pitchFamily="2" charset="0"/>
              <a:cs typeface="NikoshBAN" panose="02000000000000000000" pitchFamily="2" charset="0"/>
            </a:rPr>
            <a:t>ে </a:t>
          </a:r>
          <a:r>
            <a:rPr lang="as-IN" sz="2400" kern="1200" dirty="0">
              <a:latin typeface="NikoshBAN" panose="02000000000000000000" pitchFamily="2" charset="0"/>
              <a:cs typeface="NikoshBAN" panose="02000000000000000000" pitchFamily="2" charset="0"/>
            </a:rPr>
            <a:t>প</a:t>
          </a:r>
          <a:r>
            <a:rPr lang="en-US" sz="2400" kern="1200" dirty="0">
              <a:latin typeface="NikoshBAN" panose="02000000000000000000" pitchFamily="2" charset="0"/>
              <a:cs typeface="NikoshBAN" panose="02000000000000000000" pitchFamily="2" charset="0"/>
            </a:rPr>
            <a:t>া</a:t>
          </a:r>
          <a:r>
            <a:rPr lang="as-IN" sz="2400" kern="1200" dirty="0">
              <a:latin typeface="NikoshBAN" panose="02000000000000000000" pitchFamily="2" charset="0"/>
              <a:cs typeface="NikoshBAN" panose="02000000000000000000" pitchFamily="2" charset="0"/>
            </a:rPr>
            <a:t>ব</a:t>
          </a:r>
          <a:r>
            <a:rPr lang="en-US" sz="2400" kern="1200" dirty="0">
              <a:latin typeface="NikoshBAN" panose="02000000000000000000" pitchFamily="2" charset="0"/>
              <a:cs typeface="NikoshBAN" panose="02000000000000000000" pitchFamily="2" charset="0"/>
            </a:rPr>
            <a:t>ন</a:t>
          </a:r>
          <a:r>
            <a:rPr lang="as-IN" sz="2400" kern="1200" dirty="0">
              <a:latin typeface="NikoshBAN" panose="02000000000000000000" pitchFamily="2" charset="0"/>
              <a:cs typeface="NikoshBAN" panose="02000000000000000000" pitchFamily="2" charset="0"/>
            </a:rPr>
            <a:t>া</a:t>
          </a:r>
          <a:r>
            <a:rPr lang="en-US" sz="2400" kern="1200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as-IN" sz="2400" kern="1200" dirty="0">
              <a:latin typeface="NikoshBAN" panose="02000000000000000000" pitchFamily="2" charset="0"/>
              <a:cs typeface="NikoshBAN" panose="02000000000000000000" pitchFamily="2" charset="0"/>
            </a:rPr>
            <a:t>জ</a:t>
          </a:r>
          <a:r>
            <a:rPr lang="en-US" sz="2400" kern="1200" dirty="0">
              <a:latin typeface="NikoshBAN" panose="02000000000000000000" pitchFamily="2" charset="0"/>
              <a:cs typeface="NikoshBAN" panose="02000000000000000000" pitchFamily="2" charset="0"/>
            </a:rPr>
            <a:t>ে</a:t>
          </a:r>
          <a:r>
            <a:rPr lang="as-IN" sz="2400" kern="1200" dirty="0">
              <a:latin typeface="NikoshBAN" panose="02000000000000000000" pitchFamily="2" charset="0"/>
              <a:cs typeface="NikoshBAN" panose="02000000000000000000" pitchFamily="2" charset="0"/>
            </a:rPr>
            <a:t>ল</a:t>
          </a:r>
          <a:r>
            <a:rPr lang="en-US" sz="2400" kern="1200" dirty="0">
              <a:latin typeface="NikoshBAN" panose="02000000000000000000" pitchFamily="2" charset="0"/>
              <a:cs typeface="NikoshBAN" panose="02000000000000000000" pitchFamily="2" charset="0"/>
            </a:rPr>
            <a:t>া</a:t>
          </a:r>
          <a:r>
            <a:rPr lang="as-IN" sz="2400" kern="1200" dirty="0">
              <a:latin typeface="NikoshBAN" panose="02000000000000000000" pitchFamily="2" charset="0"/>
              <a:cs typeface="NikoshBAN" panose="02000000000000000000" pitchFamily="2" charset="0"/>
            </a:rPr>
            <a:t>য়</a:t>
          </a:r>
          <a:endParaRPr lang="en-US" sz="2400" kern="1200" dirty="0"/>
        </a:p>
      </dsp:txBody>
      <dsp:txXfrm rot="-5400000">
        <a:off x="1" y="889077"/>
        <a:ext cx="1326836" cy="266723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50A3AE4-8A9B-4A43-8070-7C354DFC733A}">
      <dsp:nvSpPr>
        <dsp:cNvPr id="0" name=""/>
        <dsp:cNvSpPr/>
      </dsp:nvSpPr>
      <dsp:spPr>
        <a:xfrm rot="5400000">
          <a:off x="6933728" y="1564472"/>
          <a:ext cx="4445390" cy="1316444"/>
        </a:xfrm>
        <a:prstGeom prst="flowChartManualOperation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77800" tIns="0" rIns="180578" bIns="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>
              <a:latin typeface="NikoshBAN" panose="02000000000000000000" pitchFamily="2" charset="0"/>
              <a:cs typeface="NikoshBAN" panose="02000000000000000000" pitchFamily="2" charset="0"/>
            </a:rPr>
            <a:t>কালজয়ী গান</a:t>
          </a:r>
          <a:endParaRPr lang="en-US" sz="28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 rot="-5400000">
        <a:off x="8498201" y="889077"/>
        <a:ext cx="1316444" cy="2667234"/>
      </dsp:txXfrm>
    </dsp:sp>
    <dsp:sp modelId="{88553BE4-3484-49B0-8874-0DA2D37B90FE}">
      <dsp:nvSpPr>
        <dsp:cNvPr id="0" name=""/>
        <dsp:cNvSpPr/>
      </dsp:nvSpPr>
      <dsp:spPr>
        <a:xfrm rot="5400000">
          <a:off x="6930252" y="1564472"/>
          <a:ext cx="4445390" cy="1316444"/>
        </a:xfrm>
        <a:prstGeom prst="flowChartManualOperation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77800" tIns="0" rIns="180578" bIns="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>
              <a:latin typeface="NikoshBAN" panose="02000000000000000000" pitchFamily="2" charset="0"/>
              <a:cs typeface="NikoshBAN" panose="02000000000000000000" pitchFamily="2" charset="0"/>
            </a:rPr>
            <a:t>কফি হাউসের সে আড্ডাটা</a:t>
          </a:r>
          <a:endParaRPr lang="en-US" sz="2800" kern="1200"/>
        </a:p>
      </dsp:txBody>
      <dsp:txXfrm rot="-5400000">
        <a:off x="8494725" y="889077"/>
        <a:ext cx="1316444" cy="2667234"/>
      </dsp:txXfrm>
    </dsp:sp>
    <dsp:sp modelId="{0F0205CB-32B6-4437-AB3F-E0A9CB6E336C}">
      <dsp:nvSpPr>
        <dsp:cNvPr id="0" name=""/>
        <dsp:cNvSpPr/>
      </dsp:nvSpPr>
      <dsp:spPr>
        <a:xfrm rot="5400000">
          <a:off x="6940861" y="1564472"/>
          <a:ext cx="4445390" cy="1316444"/>
        </a:xfrm>
        <a:prstGeom prst="flowChartManualOperation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52400" tIns="0" rIns="152400" bIns="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>
              <a:latin typeface="NikoshBAN" panose="02000000000000000000" pitchFamily="2" charset="0"/>
              <a:cs typeface="NikoshBAN" panose="02000000000000000000" pitchFamily="2" charset="0"/>
            </a:rPr>
            <a:t>ও </a:t>
          </a:r>
          <a:r>
            <a:rPr lang="en-US" sz="2400" kern="1200" dirty="0" err="1">
              <a:latin typeface="NikoshBAN" panose="02000000000000000000" pitchFamily="2" charset="0"/>
              <a:cs typeface="NikoshBAN" panose="02000000000000000000" pitchFamily="2" charset="0"/>
            </a:rPr>
            <a:t>নদীরে</a:t>
          </a:r>
          <a:endParaRPr lang="en-US" sz="24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 rot="-5400000">
        <a:off x="8505334" y="889077"/>
        <a:ext cx="1316444" cy="2667234"/>
      </dsp:txXfrm>
    </dsp:sp>
    <dsp:sp modelId="{5DB1B38F-510F-47A3-ADB9-6CADEB8EE801}">
      <dsp:nvSpPr>
        <dsp:cNvPr id="0" name=""/>
        <dsp:cNvSpPr/>
      </dsp:nvSpPr>
      <dsp:spPr>
        <a:xfrm rot="5400000">
          <a:off x="6939346" y="1564472"/>
          <a:ext cx="4445390" cy="1316444"/>
        </a:xfrm>
        <a:prstGeom prst="flowChartManualOperation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77800" tIns="0" rIns="180578" bIns="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>
              <a:latin typeface="NikoshBAN" panose="02000000000000000000" pitchFamily="2" charset="0"/>
              <a:cs typeface="NikoshBAN" panose="02000000000000000000" pitchFamily="2" charset="0"/>
            </a:rPr>
            <a:t>নিশিরাত বাঁকা চাঁদ</a:t>
          </a:r>
          <a:endParaRPr lang="en-US" sz="28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 rot="-5400000">
        <a:off x="8503819" y="889077"/>
        <a:ext cx="1316444" cy="2667234"/>
      </dsp:txXfrm>
    </dsp:sp>
    <dsp:sp modelId="{17961320-27DB-403C-89FE-96872A07CA21}">
      <dsp:nvSpPr>
        <dsp:cNvPr id="0" name=""/>
        <dsp:cNvSpPr/>
      </dsp:nvSpPr>
      <dsp:spPr>
        <a:xfrm rot="5400000">
          <a:off x="6940861" y="1564472"/>
          <a:ext cx="4445390" cy="1316444"/>
        </a:xfrm>
        <a:prstGeom prst="flowChartManualOperation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77800" tIns="0" rIns="180578" bIns="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>
              <a:latin typeface="NikoshBAN" panose="02000000000000000000" pitchFamily="2" charset="0"/>
              <a:cs typeface="NikoshBAN" panose="02000000000000000000" pitchFamily="2" charset="0"/>
            </a:rPr>
            <a:t>মঙ্গল দ্বীপ জ্বেলে </a:t>
          </a:r>
          <a:endParaRPr lang="en-US" sz="28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 rot="-5400000">
        <a:off x="8505334" y="889077"/>
        <a:ext cx="1316444" cy="2667234"/>
      </dsp:txXfrm>
    </dsp:sp>
    <dsp:sp modelId="{1C2E7683-6C8A-43EE-9C90-3EF655E78E27}">
      <dsp:nvSpPr>
        <dsp:cNvPr id="0" name=""/>
        <dsp:cNvSpPr/>
      </dsp:nvSpPr>
      <dsp:spPr>
        <a:xfrm rot="5400000">
          <a:off x="6940861" y="1564472"/>
          <a:ext cx="4445390" cy="1316444"/>
        </a:xfrm>
        <a:prstGeom prst="flowChartManualOperation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77800" tIns="0" rIns="180578" bIns="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>
              <a:latin typeface="NikoshBAN" panose="02000000000000000000" pitchFamily="2" charset="0"/>
              <a:cs typeface="NikoshBAN" panose="02000000000000000000" pitchFamily="2" charset="0"/>
            </a:rPr>
            <a:t>যদি হিমালয়-আল্পসের </a:t>
          </a:r>
          <a:endParaRPr lang="en-US" sz="2800" kern="1200"/>
        </a:p>
      </dsp:txBody>
      <dsp:txXfrm rot="-5400000">
        <a:off x="8505334" y="889077"/>
        <a:ext cx="1316444" cy="2667234"/>
      </dsp:txXfrm>
    </dsp:sp>
    <dsp:sp modelId="{DB8994DE-EE05-4394-9774-A60CCA1A3227}">
      <dsp:nvSpPr>
        <dsp:cNvPr id="0" name=""/>
        <dsp:cNvSpPr/>
      </dsp:nvSpPr>
      <dsp:spPr>
        <a:xfrm rot="5400000">
          <a:off x="6940861" y="1564472"/>
          <a:ext cx="4445390" cy="1316444"/>
        </a:xfrm>
        <a:prstGeom prst="flowChartManualOperation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77800" tIns="0" rIns="180578" bIns="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>
              <a:latin typeface="NikoshBAN" panose="02000000000000000000" pitchFamily="2" charset="0"/>
              <a:cs typeface="NikoshBAN" panose="02000000000000000000" pitchFamily="2" charset="0"/>
            </a:rPr>
            <a:t>পলাশ ও শিমুল</a:t>
          </a:r>
          <a:endParaRPr lang="en-US" sz="2800" kern="1200"/>
        </a:p>
      </dsp:txBody>
      <dsp:txXfrm rot="-5400000">
        <a:off x="8505334" y="889077"/>
        <a:ext cx="1316444" cy="2667234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DEFA429-5DF5-4AAB-A912-CB5FB1EE0B96}">
      <dsp:nvSpPr>
        <dsp:cNvPr id="0" name=""/>
        <dsp:cNvSpPr/>
      </dsp:nvSpPr>
      <dsp:spPr>
        <a:xfrm rot="5400000">
          <a:off x="2763355" y="1574404"/>
          <a:ext cx="4493426" cy="1344616"/>
        </a:xfrm>
        <a:prstGeom prst="flowChartManualOperation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58750" tIns="0" rIns="156766" bIns="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>
              <a:latin typeface="NikoshBAN" panose="02000000000000000000" pitchFamily="2" charset="0"/>
              <a:cs typeface="NikoshBAN" panose="02000000000000000000" pitchFamily="2" charset="0"/>
            </a:rPr>
            <a:t>মুক্তিযুদ্ধের গান </a:t>
          </a:r>
          <a:endParaRPr lang="en-US" sz="25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 rot="-5400000">
        <a:off x="4337760" y="898684"/>
        <a:ext cx="1344616" cy="2696056"/>
      </dsp:txXfrm>
    </dsp:sp>
    <dsp:sp modelId="{B9504AA6-9845-48EC-AFB6-9319DA122F69}">
      <dsp:nvSpPr>
        <dsp:cNvPr id="0" name=""/>
        <dsp:cNvSpPr/>
      </dsp:nvSpPr>
      <dsp:spPr>
        <a:xfrm rot="5400000">
          <a:off x="2764725" y="1574404"/>
          <a:ext cx="4493426" cy="1344616"/>
        </a:xfrm>
        <a:prstGeom prst="flowChartManualOperation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58750" tIns="0" rIns="156766" bIns="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>
              <a:latin typeface="NikoshBAN" panose="02000000000000000000" pitchFamily="2" charset="0"/>
              <a:cs typeface="NikoshBAN" panose="02000000000000000000" pitchFamily="2" charset="0"/>
            </a:rPr>
            <a:t>শোন একটি মুজিবরের থেকে</a:t>
          </a:r>
          <a:endParaRPr lang="en-US" sz="2500" kern="1200"/>
        </a:p>
      </dsp:txBody>
      <dsp:txXfrm rot="-5400000">
        <a:off x="4339130" y="898684"/>
        <a:ext cx="1344616" cy="2696056"/>
      </dsp:txXfrm>
    </dsp:sp>
    <dsp:sp modelId="{0854C972-F8F9-450D-A6CF-241BEDF30E0F}">
      <dsp:nvSpPr>
        <dsp:cNvPr id="0" name=""/>
        <dsp:cNvSpPr/>
      </dsp:nvSpPr>
      <dsp:spPr>
        <a:xfrm rot="5400000">
          <a:off x="2764725" y="1574404"/>
          <a:ext cx="4493426" cy="1344616"/>
        </a:xfrm>
        <a:prstGeom prst="flowChartManualOperation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58750" tIns="0" rIns="156766" bIns="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>
              <a:latin typeface="NikoshBAN" panose="02000000000000000000" pitchFamily="2" charset="0"/>
              <a:cs typeface="NikoshBAN" panose="02000000000000000000" pitchFamily="2" charset="0"/>
            </a:rPr>
            <a:t>মাগো ভাবনা কেন</a:t>
          </a:r>
          <a:endParaRPr lang="en-US" sz="2500" kern="1200"/>
        </a:p>
      </dsp:txBody>
      <dsp:txXfrm rot="-5400000">
        <a:off x="4339130" y="898684"/>
        <a:ext cx="1344616" cy="2696056"/>
      </dsp:txXfrm>
    </dsp:sp>
    <dsp:sp modelId="{80E195FF-2EB4-4EDF-A4D8-DAB636E7AD41}">
      <dsp:nvSpPr>
        <dsp:cNvPr id="0" name=""/>
        <dsp:cNvSpPr/>
      </dsp:nvSpPr>
      <dsp:spPr>
        <a:xfrm rot="5400000">
          <a:off x="2764725" y="1574404"/>
          <a:ext cx="4493426" cy="1344616"/>
        </a:xfrm>
        <a:prstGeom prst="flowChartManualOperation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58750" tIns="0" rIns="156766" bIns="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>
              <a:latin typeface="NikoshBAN" panose="02000000000000000000" pitchFamily="2" charset="0"/>
              <a:cs typeface="NikoshBAN" panose="02000000000000000000" pitchFamily="2" charset="0"/>
            </a:rPr>
            <a:t>আমরা সবাই বাঙ্গালী</a:t>
          </a:r>
          <a:endParaRPr lang="en-US" sz="2500" kern="1200"/>
        </a:p>
      </dsp:txBody>
      <dsp:txXfrm rot="-5400000">
        <a:off x="4339130" y="898684"/>
        <a:ext cx="1344616" cy="2696056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269900A-1907-4F3E-8284-4FFDD1C4C09E}">
      <dsp:nvSpPr>
        <dsp:cNvPr id="0" name=""/>
        <dsp:cNvSpPr/>
      </dsp:nvSpPr>
      <dsp:spPr>
        <a:xfrm rot="5400000">
          <a:off x="-1593939" y="1593939"/>
          <a:ext cx="4516455" cy="1328576"/>
        </a:xfrm>
        <a:prstGeom prst="flowChartManualOperation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58750" tIns="0" rIns="156766" bIns="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 err="1">
              <a:latin typeface="NikoshBAN" panose="02000000000000000000" pitchFamily="2" charset="0"/>
              <a:cs typeface="NikoshBAN" panose="02000000000000000000" pitchFamily="2" charset="0"/>
            </a:rPr>
            <a:t>মুক্তিযুদ্ধের</a:t>
          </a:r>
          <a:r>
            <a:rPr lang="en-US" sz="2500" kern="1200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500" kern="1200" dirty="0" err="1">
              <a:latin typeface="NikoshBAN" panose="02000000000000000000" pitchFamily="2" charset="0"/>
              <a:cs typeface="NikoshBAN" panose="02000000000000000000" pitchFamily="2" charset="0"/>
            </a:rPr>
            <a:t>মৈত্রী</a:t>
          </a:r>
          <a:r>
            <a:rPr lang="en-US" sz="2500" kern="1200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500" kern="1200" dirty="0" err="1">
              <a:latin typeface="NikoshBAN" panose="02000000000000000000" pitchFamily="2" charset="0"/>
              <a:cs typeface="NikoshBAN" panose="02000000000000000000" pitchFamily="2" charset="0"/>
            </a:rPr>
            <a:t>সম্মাননা</a:t>
          </a:r>
          <a:r>
            <a:rPr lang="en-US" sz="2500" kern="1200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500" kern="1200" dirty="0" err="1">
              <a:latin typeface="NikoshBAN" panose="02000000000000000000" pitchFamily="2" charset="0"/>
              <a:cs typeface="NikoshBAN" panose="02000000000000000000" pitchFamily="2" charset="0"/>
            </a:rPr>
            <a:t>পুরস্কার</a:t>
          </a:r>
          <a:r>
            <a:rPr lang="en-US" sz="2500" kern="1200" dirty="0">
              <a:latin typeface="NikoshBAN" panose="02000000000000000000" pitchFamily="2" charset="0"/>
              <a:cs typeface="NikoshBAN" panose="02000000000000000000" pitchFamily="2" charset="0"/>
            </a:rPr>
            <a:t> ২০১২ </a:t>
          </a:r>
        </a:p>
      </dsp:txBody>
      <dsp:txXfrm rot="-5400000">
        <a:off x="0" y="903291"/>
        <a:ext cx="1328576" cy="2709873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E2BE1E5-3C47-411A-A62E-8B44340F7693}">
      <dsp:nvSpPr>
        <dsp:cNvPr id="0" name=""/>
        <dsp:cNvSpPr/>
      </dsp:nvSpPr>
      <dsp:spPr>
        <a:xfrm rot="5400000">
          <a:off x="1901532" y="1705675"/>
          <a:ext cx="4762695" cy="1351344"/>
        </a:xfrm>
        <a:prstGeom prst="flowChartManualOperation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77800" tIns="0" rIns="180578" bIns="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 err="1">
              <a:latin typeface="NikoshBAN" panose="02000000000000000000" pitchFamily="2" charset="0"/>
              <a:cs typeface="NikoshBAN" panose="02000000000000000000" pitchFamily="2" charset="0"/>
            </a:rPr>
            <a:t>মৃত্যু</a:t>
          </a:r>
          <a:r>
            <a:rPr lang="en-US" sz="2800" kern="1200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</a:p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>
              <a:latin typeface="NikoshBAN" panose="02000000000000000000" pitchFamily="2" charset="0"/>
              <a:cs typeface="NikoshBAN" panose="02000000000000000000" pitchFamily="2" charset="0"/>
            </a:rPr>
            <a:t>১৯৮৬ </a:t>
          </a:r>
          <a:r>
            <a:rPr lang="en-US" sz="2800" kern="1200" dirty="0" err="1">
              <a:latin typeface="NikoshBAN" panose="02000000000000000000" pitchFamily="2" charset="0"/>
              <a:cs typeface="NikoshBAN" panose="02000000000000000000" pitchFamily="2" charset="0"/>
            </a:rPr>
            <a:t>সাল</a:t>
          </a:r>
          <a:r>
            <a:rPr lang="en-US" sz="2800" kern="1200" dirty="0">
              <a:latin typeface="NikoshBAN" panose="02000000000000000000" pitchFamily="2" charset="0"/>
              <a:cs typeface="NikoshBAN" panose="02000000000000000000" pitchFamily="2" charset="0"/>
            </a:rPr>
            <a:t>, </a:t>
          </a:r>
          <a:r>
            <a:rPr lang="en-US" sz="2800" kern="1200" dirty="0" err="1">
              <a:latin typeface="NikoshBAN" panose="02000000000000000000" pitchFamily="2" charset="0"/>
              <a:cs typeface="NikoshBAN" panose="02000000000000000000" pitchFamily="2" charset="0"/>
            </a:rPr>
            <a:t>কলকাতা</a:t>
          </a:r>
          <a:endParaRPr lang="en-US" sz="2800" kern="1200" dirty="0"/>
        </a:p>
      </dsp:txBody>
      <dsp:txXfrm rot="-5400000">
        <a:off x="3607207" y="952539"/>
        <a:ext cx="1351344" cy="2857617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1686055-78BA-468E-B0D0-B637687D35FD}">
      <dsp:nvSpPr>
        <dsp:cNvPr id="0" name=""/>
        <dsp:cNvSpPr/>
      </dsp:nvSpPr>
      <dsp:spPr>
        <a:xfrm>
          <a:off x="1005086" y="125830"/>
          <a:ext cx="1973450" cy="1458372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7000" r="-17000"/>
          </a:stretch>
        </a:blipFill>
        <a:ln>
          <a:solidFill>
            <a:srgbClr val="002060"/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CC8E3CA7-EBF9-446E-B2D8-ED485F946726}">
      <dsp:nvSpPr>
        <dsp:cNvPr id="0" name=""/>
        <dsp:cNvSpPr/>
      </dsp:nvSpPr>
      <dsp:spPr>
        <a:xfrm>
          <a:off x="1403974" y="1319772"/>
          <a:ext cx="1700526" cy="40866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solidFill>
            <a:srgbClr val="002060"/>
          </a:solidFill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5000"/>
            </a:spcAft>
            <a:buNone/>
          </a:pPr>
          <a:r>
            <a:rPr lang="en-US" sz="1400" kern="1200" dirty="0" err="1">
              <a:latin typeface="NikoshBAN" panose="02000000000000000000" pitchFamily="2" charset="0"/>
              <a:cs typeface="NikoshBAN" panose="02000000000000000000" pitchFamily="2" charset="0"/>
            </a:rPr>
            <a:t>বঙ্গবন্ধু</a:t>
          </a:r>
          <a:r>
            <a:rPr lang="en-US" sz="1400" kern="1200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1400" kern="1200" dirty="0" err="1">
              <a:latin typeface="NikoshBAN" panose="02000000000000000000" pitchFamily="2" charset="0"/>
              <a:cs typeface="NikoshBAN" panose="02000000000000000000" pitchFamily="2" charset="0"/>
            </a:rPr>
            <a:t>শেখ</a:t>
          </a:r>
          <a:r>
            <a:rPr lang="en-US" sz="1400" kern="1200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1400" kern="1200" dirty="0" err="1">
              <a:latin typeface="NikoshBAN" panose="02000000000000000000" pitchFamily="2" charset="0"/>
              <a:cs typeface="NikoshBAN" panose="02000000000000000000" pitchFamily="2" charset="0"/>
            </a:rPr>
            <a:t>মুজিবুর</a:t>
          </a:r>
          <a:r>
            <a:rPr lang="en-US" sz="1400" kern="1200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1400" kern="1200" dirty="0" err="1">
              <a:latin typeface="NikoshBAN" panose="02000000000000000000" pitchFamily="2" charset="0"/>
              <a:cs typeface="NikoshBAN" panose="02000000000000000000" pitchFamily="2" charset="0"/>
            </a:rPr>
            <a:t>রহমান</a:t>
          </a:r>
          <a:r>
            <a:rPr lang="en-US" sz="1400" kern="1200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</a:p>
      </dsp:txBody>
      <dsp:txXfrm>
        <a:off x="1403974" y="1319772"/>
        <a:ext cx="1700526" cy="408664"/>
      </dsp:txXfrm>
    </dsp:sp>
    <dsp:sp modelId="{D51A3BDA-4C86-4513-820D-A2C17195640E}">
      <dsp:nvSpPr>
        <dsp:cNvPr id="0" name=""/>
        <dsp:cNvSpPr/>
      </dsp:nvSpPr>
      <dsp:spPr>
        <a:xfrm>
          <a:off x="3438189" y="125830"/>
          <a:ext cx="1973450" cy="1458372"/>
        </a:xfrm>
        <a:prstGeom prst="rect">
          <a:avLst/>
        </a:prstGeom>
        <a:blipFill rotWithShape="1"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5000" r="-15000"/>
          </a:stretch>
        </a:blipFill>
        <a:ln>
          <a:solidFill>
            <a:srgbClr val="002060"/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FF22F67F-B265-4713-864A-E379736DBFAE}">
      <dsp:nvSpPr>
        <dsp:cNvPr id="0" name=""/>
        <dsp:cNvSpPr/>
      </dsp:nvSpPr>
      <dsp:spPr>
        <a:xfrm>
          <a:off x="3837078" y="1319772"/>
          <a:ext cx="1700526" cy="40866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5000"/>
            </a:spcAft>
            <a:buNone/>
          </a:pPr>
          <a:r>
            <a:rPr lang="en-US" sz="1400" kern="1200" dirty="0" err="1">
              <a:latin typeface="NikoshBAN" panose="02000000000000000000" pitchFamily="2" charset="0"/>
              <a:cs typeface="NikoshBAN" panose="02000000000000000000" pitchFamily="2" charset="0"/>
            </a:rPr>
            <a:t>জন্ম</a:t>
          </a:r>
          <a:r>
            <a:rPr lang="en-US" sz="1400" kern="1200" dirty="0">
              <a:latin typeface="NikoshBAN" panose="02000000000000000000" pitchFamily="2" charset="0"/>
              <a:cs typeface="NikoshBAN" panose="02000000000000000000" pitchFamily="2" charset="0"/>
            </a:rPr>
            <a:t> ১৯২০ </a:t>
          </a:r>
          <a:r>
            <a:rPr lang="en-US" sz="1400" kern="1200" dirty="0" err="1">
              <a:latin typeface="NikoshBAN" panose="02000000000000000000" pitchFamily="2" charset="0"/>
              <a:cs typeface="NikoshBAN" panose="02000000000000000000" pitchFamily="2" charset="0"/>
            </a:rPr>
            <a:t>সালের</a:t>
          </a:r>
          <a:r>
            <a:rPr lang="en-US" sz="1400" kern="1200" dirty="0">
              <a:latin typeface="NikoshBAN" panose="02000000000000000000" pitchFamily="2" charset="0"/>
              <a:cs typeface="NikoshBAN" panose="02000000000000000000" pitchFamily="2" charset="0"/>
            </a:rPr>
            <a:t> ১৭ই </a:t>
          </a:r>
          <a:r>
            <a:rPr lang="en-US" sz="1400" kern="1200" dirty="0" err="1">
              <a:latin typeface="NikoshBAN" panose="02000000000000000000" pitchFamily="2" charset="0"/>
              <a:cs typeface="NikoshBAN" panose="02000000000000000000" pitchFamily="2" charset="0"/>
            </a:rPr>
            <a:t>মার্চ</a:t>
          </a:r>
          <a:r>
            <a:rPr lang="en-US" sz="1400" kern="1200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1400" kern="1200" dirty="0" err="1">
              <a:latin typeface="NikoshBAN" panose="02000000000000000000" pitchFamily="2" charset="0"/>
              <a:cs typeface="NikoshBAN" panose="02000000000000000000" pitchFamily="2" charset="0"/>
            </a:rPr>
            <a:t>টুঙ্গীপাড়ায়</a:t>
          </a:r>
          <a:r>
            <a:rPr lang="en-US" sz="1400" kern="1200" dirty="0">
              <a:latin typeface="NikoshBAN" panose="02000000000000000000" pitchFamily="2" charset="0"/>
              <a:cs typeface="NikoshBAN" panose="02000000000000000000" pitchFamily="2" charset="0"/>
            </a:rPr>
            <a:t>। </a:t>
          </a:r>
        </a:p>
      </dsp:txBody>
      <dsp:txXfrm>
        <a:off x="3837078" y="1319772"/>
        <a:ext cx="1700526" cy="408664"/>
      </dsp:txXfrm>
    </dsp:sp>
    <dsp:sp modelId="{98D5FEFC-8005-4D93-93A9-A32281C052D5}">
      <dsp:nvSpPr>
        <dsp:cNvPr id="0" name=""/>
        <dsp:cNvSpPr/>
      </dsp:nvSpPr>
      <dsp:spPr>
        <a:xfrm>
          <a:off x="5871292" y="125830"/>
          <a:ext cx="1973450" cy="1458372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6000" r="-6000"/>
          </a:stretch>
        </a:blipFill>
        <a:ln>
          <a:solidFill>
            <a:srgbClr val="002060"/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92495C17-0E3E-426F-B438-2DEBD8DC7CFD}">
      <dsp:nvSpPr>
        <dsp:cNvPr id="0" name=""/>
        <dsp:cNvSpPr/>
      </dsp:nvSpPr>
      <dsp:spPr>
        <a:xfrm>
          <a:off x="6270181" y="1319772"/>
          <a:ext cx="1700526" cy="40866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solidFill>
            <a:srgbClr val="002060"/>
          </a:solidFill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5000"/>
            </a:spcAft>
            <a:buNone/>
          </a:pPr>
          <a:r>
            <a:rPr lang="en-US" sz="1400" kern="1200" dirty="0">
              <a:latin typeface="NikoshBAN" panose="02000000000000000000" pitchFamily="2" charset="0"/>
              <a:cs typeface="NikoshBAN" panose="02000000000000000000" pitchFamily="2" charset="0"/>
            </a:rPr>
            <a:t>১৯৫২ </a:t>
          </a:r>
          <a:r>
            <a:rPr lang="en-US" sz="1400" kern="1200" dirty="0" err="1">
              <a:latin typeface="NikoshBAN" panose="02000000000000000000" pitchFamily="2" charset="0"/>
              <a:cs typeface="NikoshBAN" panose="02000000000000000000" pitchFamily="2" charset="0"/>
            </a:rPr>
            <a:t>ভাষা</a:t>
          </a:r>
          <a:r>
            <a:rPr lang="en-US" sz="1400" kern="1200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1400" kern="1200" dirty="0" err="1">
              <a:latin typeface="NikoshBAN" panose="02000000000000000000" pitchFamily="2" charset="0"/>
              <a:cs typeface="NikoshBAN" panose="02000000000000000000" pitchFamily="2" charset="0"/>
            </a:rPr>
            <a:t>আন্দলন</a:t>
          </a:r>
          <a:r>
            <a:rPr lang="en-US" sz="1400" kern="1200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</a:p>
      </dsp:txBody>
      <dsp:txXfrm>
        <a:off x="6270181" y="1319772"/>
        <a:ext cx="1700526" cy="408664"/>
      </dsp:txXfrm>
    </dsp:sp>
    <dsp:sp modelId="{EC199315-CDA2-496B-9FE8-0C6C3F28EF72}">
      <dsp:nvSpPr>
        <dsp:cNvPr id="0" name=""/>
        <dsp:cNvSpPr/>
      </dsp:nvSpPr>
      <dsp:spPr>
        <a:xfrm>
          <a:off x="8304396" y="125830"/>
          <a:ext cx="1973450" cy="1458372"/>
        </a:xfrm>
        <a:prstGeom prst="rect">
          <a:avLst/>
        </a:prstGeom>
        <a:blipFill rotWithShape="1"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000" r="-3000"/>
          </a:stretch>
        </a:blipFill>
        <a:ln>
          <a:solidFill>
            <a:srgbClr val="002060"/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9936BE88-3A0B-462C-AA4C-4AECB6734DA6}">
      <dsp:nvSpPr>
        <dsp:cNvPr id="0" name=""/>
        <dsp:cNvSpPr/>
      </dsp:nvSpPr>
      <dsp:spPr>
        <a:xfrm>
          <a:off x="8703285" y="1319772"/>
          <a:ext cx="1700526" cy="40866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solidFill>
            <a:srgbClr val="002060"/>
          </a:solidFill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5000"/>
            </a:spcAft>
            <a:buNone/>
          </a:pPr>
          <a:r>
            <a:rPr lang="en-US" sz="1400" kern="1200" dirty="0">
              <a:latin typeface="NikoshBAN" panose="02000000000000000000" pitchFamily="2" charset="0"/>
              <a:cs typeface="NikoshBAN" panose="02000000000000000000" pitchFamily="2" charset="0"/>
            </a:rPr>
            <a:t>১৯৬৬ </a:t>
          </a:r>
          <a:r>
            <a:rPr lang="en-US" sz="1400" kern="1200" dirty="0" err="1">
              <a:latin typeface="NikoshBAN" panose="02000000000000000000" pitchFamily="2" charset="0"/>
              <a:cs typeface="NikoshBAN" panose="02000000000000000000" pitchFamily="2" charset="0"/>
            </a:rPr>
            <a:t>সালের</a:t>
          </a:r>
          <a:r>
            <a:rPr lang="en-US" sz="1400" kern="1200" dirty="0">
              <a:latin typeface="NikoshBAN" panose="02000000000000000000" pitchFamily="2" charset="0"/>
              <a:cs typeface="NikoshBAN" panose="02000000000000000000" pitchFamily="2" charset="0"/>
            </a:rPr>
            <a:t> ৬ </a:t>
          </a:r>
          <a:r>
            <a:rPr lang="en-US" sz="1400" kern="1200" dirty="0" err="1">
              <a:latin typeface="NikoshBAN" panose="02000000000000000000" pitchFamily="2" charset="0"/>
              <a:cs typeface="NikoshBAN" panose="02000000000000000000" pitchFamily="2" charset="0"/>
            </a:rPr>
            <a:t>দফা</a:t>
          </a:r>
          <a:endParaRPr lang="en-US" sz="14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8703285" y="1319772"/>
        <a:ext cx="1700526" cy="408664"/>
      </dsp:txXfrm>
    </dsp:sp>
    <dsp:sp modelId="{FD27334D-A6C2-420C-A34A-3C3EE3F70B73}">
      <dsp:nvSpPr>
        <dsp:cNvPr id="0" name=""/>
        <dsp:cNvSpPr/>
      </dsp:nvSpPr>
      <dsp:spPr>
        <a:xfrm>
          <a:off x="1005086" y="1938378"/>
          <a:ext cx="1973450" cy="1458372"/>
        </a:xfrm>
        <a:prstGeom prst="rect">
          <a:avLst/>
        </a:prstGeom>
        <a:blipFill rotWithShape="1"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1000" r="-21000"/>
          </a:stretch>
        </a:blipFill>
        <a:ln>
          <a:solidFill>
            <a:srgbClr val="002060"/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FAAB75EC-6F17-4BB7-9F52-EDE43D63BE50}">
      <dsp:nvSpPr>
        <dsp:cNvPr id="0" name=""/>
        <dsp:cNvSpPr/>
      </dsp:nvSpPr>
      <dsp:spPr>
        <a:xfrm>
          <a:off x="1403974" y="3132321"/>
          <a:ext cx="1700526" cy="40866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solidFill>
            <a:srgbClr val="002060"/>
          </a:solidFill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5000"/>
            </a:spcAft>
            <a:buNone/>
          </a:pPr>
          <a:r>
            <a:rPr lang="en-US" sz="1400" kern="1200" dirty="0">
              <a:latin typeface="NikoshBAN" panose="02000000000000000000" pitchFamily="2" charset="0"/>
              <a:cs typeface="NikoshBAN" panose="02000000000000000000" pitchFamily="2" charset="0"/>
            </a:rPr>
            <a:t>১৯৬৯ </a:t>
          </a:r>
          <a:r>
            <a:rPr lang="en-US" sz="1400" kern="1200" dirty="0" err="1">
              <a:latin typeface="NikoshBAN" panose="02000000000000000000" pitchFamily="2" charset="0"/>
              <a:cs typeface="NikoshBAN" panose="02000000000000000000" pitchFamily="2" charset="0"/>
            </a:rPr>
            <a:t>গন</a:t>
          </a:r>
          <a:r>
            <a:rPr lang="en-US" sz="1400" kern="1200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1400" kern="1200" dirty="0" err="1">
              <a:latin typeface="NikoshBAN" panose="02000000000000000000" pitchFamily="2" charset="0"/>
              <a:cs typeface="NikoshBAN" panose="02000000000000000000" pitchFamily="2" charset="0"/>
            </a:rPr>
            <a:t>অভ্যূত্থান</a:t>
          </a:r>
          <a:r>
            <a:rPr lang="en-US" sz="1400" kern="1200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</a:p>
      </dsp:txBody>
      <dsp:txXfrm>
        <a:off x="1403974" y="3132321"/>
        <a:ext cx="1700526" cy="408664"/>
      </dsp:txXfrm>
    </dsp:sp>
    <dsp:sp modelId="{6E0C57C0-5D9F-4896-B5EA-2F82592AA33F}">
      <dsp:nvSpPr>
        <dsp:cNvPr id="0" name=""/>
        <dsp:cNvSpPr/>
      </dsp:nvSpPr>
      <dsp:spPr>
        <a:xfrm>
          <a:off x="3438189" y="1938378"/>
          <a:ext cx="1973450" cy="1458372"/>
        </a:xfrm>
        <a:prstGeom prst="rect">
          <a:avLst/>
        </a:prstGeom>
        <a:blipFill rotWithShape="1">
          <a:blip xmlns:r="http://schemas.openxmlformats.org/officeDocument/2006/relationships"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5000" r="-15000"/>
          </a:stretch>
        </a:blipFill>
        <a:ln>
          <a:solidFill>
            <a:srgbClr val="002060"/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1EDB52DA-6F22-4C13-8F94-558499531E2D}">
      <dsp:nvSpPr>
        <dsp:cNvPr id="0" name=""/>
        <dsp:cNvSpPr/>
      </dsp:nvSpPr>
      <dsp:spPr>
        <a:xfrm>
          <a:off x="3837078" y="3132321"/>
          <a:ext cx="1700526" cy="40866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solidFill>
            <a:srgbClr val="002060"/>
          </a:solidFill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5000"/>
            </a:spcAft>
            <a:buNone/>
          </a:pPr>
          <a:r>
            <a:rPr lang="en-US" sz="1400" kern="1200" dirty="0">
              <a:latin typeface="NikoshBAN" panose="02000000000000000000" pitchFamily="2" charset="0"/>
              <a:cs typeface="NikoshBAN" panose="02000000000000000000" pitchFamily="2" charset="0"/>
            </a:rPr>
            <a:t>১৯৭০ </a:t>
          </a:r>
          <a:r>
            <a:rPr lang="en-US" sz="1400" kern="1200" dirty="0" err="1">
              <a:latin typeface="NikoshBAN" panose="02000000000000000000" pitchFamily="2" charset="0"/>
              <a:cs typeface="NikoshBAN" panose="02000000000000000000" pitchFamily="2" charset="0"/>
            </a:rPr>
            <a:t>সালের</a:t>
          </a:r>
          <a:r>
            <a:rPr lang="en-US" sz="1400" kern="1200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1400" kern="1200" dirty="0" err="1">
              <a:latin typeface="NikoshBAN" panose="02000000000000000000" pitchFamily="2" charset="0"/>
              <a:cs typeface="NikoshBAN" panose="02000000000000000000" pitchFamily="2" charset="0"/>
            </a:rPr>
            <a:t>নির্বাচন</a:t>
          </a:r>
          <a:endParaRPr lang="en-US" sz="14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3837078" y="3132321"/>
        <a:ext cx="1700526" cy="408664"/>
      </dsp:txXfrm>
    </dsp:sp>
    <dsp:sp modelId="{A4EB2CFF-56B6-47A7-BD32-619ED40D7FB3}">
      <dsp:nvSpPr>
        <dsp:cNvPr id="0" name=""/>
        <dsp:cNvSpPr/>
      </dsp:nvSpPr>
      <dsp:spPr>
        <a:xfrm>
          <a:off x="5871292" y="1938378"/>
          <a:ext cx="1973450" cy="1458372"/>
        </a:xfrm>
        <a:prstGeom prst="rect">
          <a:avLst/>
        </a:prstGeom>
        <a:blipFill rotWithShape="1"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6000" r="-16000"/>
          </a:stretch>
        </a:blipFill>
        <a:ln>
          <a:solidFill>
            <a:srgbClr val="002060"/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75E1BDE9-BCFC-4374-98B2-59D6A783707A}">
      <dsp:nvSpPr>
        <dsp:cNvPr id="0" name=""/>
        <dsp:cNvSpPr/>
      </dsp:nvSpPr>
      <dsp:spPr>
        <a:xfrm>
          <a:off x="6270181" y="3132321"/>
          <a:ext cx="1700526" cy="40866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solidFill>
            <a:srgbClr val="002060"/>
          </a:solidFill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5000"/>
            </a:spcAft>
            <a:buNone/>
          </a:pPr>
          <a:r>
            <a:rPr lang="en-US" sz="1400" kern="1200" dirty="0">
              <a:latin typeface="NikoshBAN" panose="02000000000000000000" pitchFamily="2" charset="0"/>
              <a:cs typeface="NikoshBAN" panose="02000000000000000000" pitchFamily="2" charset="0"/>
            </a:rPr>
            <a:t>১৯৭১ </a:t>
          </a:r>
          <a:r>
            <a:rPr lang="en-US" sz="1400" kern="1200" dirty="0" err="1">
              <a:latin typeface="NikoshBAN" panose="02000000000000000000" pitchFamily="2" charset="0"/>
              <a:cs typeface="NikoshBAN" panose="02000000000000000000" pitchFamily="2" charset="0"/>
            </a:rPr>
            <a:t>সালে</a:t>
          </a:r>
          <a:r>
            <a:rPr lang="en-US" sz="1400" kern="1200" dirty="0">
              <a:latin typeface="NikoshBAN" panose="02000000000000000000" pitchFamily="2" charset="0"/>
              <a:cs typeface="NikoshBAN" panose="02000000000000000000" pitchFamily="2" charset="0"/>
            </a:rPr>
            <a:t> ৭ </a:t>
          </a:r>
          <a:r>
            <a:rPr lang="en-US" sz="1400" kern="1200" dirty="0" err="1">
              <a:latin typeface="NikoshBAN" panose="02000000000000000000" pitchFamily="2" charset="0"/>
              <a:cs typeface="NikoshBAN" panose="02000000000000000000" pitchFamily="2" charset="0"/>
            </a:rPr>
            <a:t>মার্চের</a:t>
          </a:r>
          <a:r>
            <a:rPr lang="en-US" sz="1400" kern="1200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1400" kern="1200" dirty="0" err="1">
              <a:latin typeface="NikoshBAN" panose="02000000000000000000" pitchFamily="2" charset="0"/>
              <a:cs typeface="NikoshBAN" panose="02000000000000000000" pitchFamily="2" charset="0"/>
            </a:rPr>
            <a:t>ভাষন</a:t>
          </a:r>
          <a:r>
            <a:rPr lang="en-US" sz="1400" kern="1200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</a:p>
      </dsp:txBody>
      <dsp:txXfrm>
        <a:off x="6270181" y="3132321"/>
        <a:ext cx="1700526" cy="408664"/>
      </dsp:txXfrm>
    </dsp:sp>
    <dsp:sp modelId="{5C8F7FC5-EB0B-471F-A0DA-F04D3521A0DD}">
      <dsp:nvSpPr>
        <dsp:cNvPr id="0" name=""/>
        <dsp:cNvSpPr/>
      </dsp:nvSpPr>
      <dsp:spPr>
        <a:xfrm>
          <a:off x="8304396" y="1938378"/>
          <a:ext cx="1973450" cy="1458372"/>
        </a:xfrm>
        <a:prstGeom prst="rect">
          <a:avLst/>
        </a:prstGeom>
        <a:blipFill rotWithShape="1">
          <a:blip xmlns:r="http://schemas.openxmlformats.org/officeDocument/2006/relationships"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0000" r="-20000"/>
          </a:stretch>
        </a:blipFill>
        <a:ln>
          <a:solidFill>
            <a:srgbClr val="002060"/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75B48FC0-2E26-42B4-BEC5-CBC1F61D7DA0}">
      <dsp:nvSpPr>
        <dsp:cNvPr id="0" name=""/>
        <dsp:cNvSpPr/>
      </dsp:nvSpPr>
      <dsp:spPr>
        <a:xfrm>
          <a:off x="8703285" y="3132321"/>
          <a:ext cx="1700526" cy="40866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solidFill>
            <a:srgbClr val="002060"/>
          </a:solidFill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5000"/>
            </a:spcAft>
            <a:buNone/>
          </a:pPr>
          <a:r>
            <a:rPr lang="en-US" sz="1400" kern="1200" dirty="0">
              <a:latin typeface="NikoshBAN" panose="02000000000000000000" pitchFamily="2" charset="0"/>
              <a:cs typeface="NikoshBAN" panose="02000000000000000000" pitchFamily="2" charset="0"/>
            </a:rPr>
            <a:t>২৬ </a:t>
          </a:r>
          <a:r>
            <a:rPr lang="en-US" sz="1400" kern="1200" dirty="0" err="1">
              <a:latin typeface="NikoshBAN" panose="02000000000000000000" pitchFamily="2" charset="0"/>
              <a:cs typeface="NikoshBAN" panose="02000000000000000000" pitchFamily="2" charset="0"/>
            </a:rPr>
            <a:t>মার্চ</a:t>
          </a:r>
          <a:r>
            <a:rPr lang="en-US" sz="1400" kern="1200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1400" kern="1200" dirty="0" err="1">
              <a:latin typeface="NikoshBAN" panose="02000000000000000000" pitchFamily="2" charset="0"/>
              <a:cs typeface="NikoshBAN" panose="02000000000000000000" pitchFamily="2" charset="0"/>
            </a:rPr>
            <a:t>রাতের</a:t>
          </a:r>
          <a:r>
            <a:rPr lang="en-US" sz="1400" kern="1200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1400" kern="1200" dirty="0" err="1">
              <a:latin typeface="NikoshBAN" panose="02000000000000000000" pitchFamily="2" charset="0"/>
              <a:cs typeface="NikoshBAN" panose="02000000000000000000" pitchFamily="2" charset="0"/>
            </a:rPr>
            <a:t>প্রথম</a:t>
          </a:r>
          <a:r>
            <a:rPr lang="en-US" sz="1400" kern="1200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1400" kern="1200" dirty="0" err="1">
              <a:latin typeface="NikoshBAN" panose="02000000000000000000" pitchFamily="2" charset="0"/>
              <a:cs typeface="NikoshBAN" panose="02000000000000000000" pitchFamily="2" charset="0"/>
            </a:rPr>
            <a:t>প্রহরে</a:t>
          </a:r>
          <a:r>
            <a:rPr lang="en-US" sz="1400" kern="1200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1400" kern="1200" dirty="0" err="1">
              <a:latin typeface="NikoshBAN" panose="02000000000000000000" pitchFamily="2" charset="0"/>
              <a:cs typeface="NikoshBAN" panose="02000000000000000000" pitchFamily="2" charset="0"/>
            </a:rPr>
            <a:t>স্বাধীনতার</a:t>
          </a:r>
          <a:r>
            <a:rPr lang="en-US" sz="1400" kern="1200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1400" kern="1200" dirty="0" err="1">
              <a:latin typeface="NikoshBAN" panose="02000000000000000000" pitchFamily="2" charset="0"/>
              <a:cs typeface="NikoshBAN" panose="02000000000000000000" pitchFamily="2" charset="0"/>
            </a:rPr>
            <a:t>ঘোষনা</a:t>
          </a:r>
          <a:endParaRPr lang="en-US" sz="1400" kern="1200" dirty="0"/>
        </a:p>
      </dsp:txBody>
      <dsp:txXfrm>
        <a:off x="8703285" y="3132321"/>
        <a:ext cx="1700526" cy="408664"/>
      </dsp:txXfrm>
    </dsp:sp>
    <dsp:sp modelId="{7CD843BC-6BC4-401A-8CDF-5CA030D12B8E}">
      <dsp:nvSpPr>
        <dsp:cNvPr id="0" name=""/>
        <dsp:cNvSpPr/>
      </dsp:nvSpPr>
      <dsp:spPr>
        <a:xfrm>
          <a:off x="4654741" y="3750927"/>
          <a:ext cx="1973450" cy="1458372"/>
        </a:xfrm>
        <a:prstGeom prst="rect">
          <a:avLst/>
        </a:prstGeom>
        <a:blipFill rotWithShape="1"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8000" r="-28000"/>
          </a:stretch>
        </a:blipFill>
        <a:ln>
          <a:solidFill>
            <a:srgbClr val="002060"/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14F24D68-8F01-41F9-B263-1F3ECC00C18D}">
      <dsp:nvSpPr>
        <dsp:cNvPr id="0" name=""/>
        <dsp:cNvSpPr/>
      </dsp:nvSpPr>
      <dsp:spPr>
        <a:xfrm>
          <a:off x="5053630" y="4944870"/>
          <a:ext cx="1700526" cy="40866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solidFill>
            <a:srgbClr val="002060"/>
          </a:solidFill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5000"/>
            </a:spcAft>
            <a:buNone/>
          </a:pPr>
          <a:r>
            <a:rPr lang="en-US" sz="1600" kern="1200" dirty="0">
              <a:latin typeface="NikoshBAN" panose="02000000000000000000" pitchFamily="2" charset="0"/>
              <a:cs typeface="NikoshBAN" panose="02000000000000000000" pitchFamily="2" charset="0"/>
            </a:rPr>
            <a:t>১৫ </a:t>
          </a:r>
          <a:r>
            <a:rPr lang="en-US" sz="1600" kern="1200" dirty="0" err="1">
              <a:latin typeface="NikoshBAN" panose="02000000000000000000" pitchFamily="2" charset="0"/>
              <a:cs typeface="NikoshBAN" panose="02000000000000000000" pitchFamily="2" charset="0"/>
            </a:rPr>
            <a:t>আগস্ট</a:t>
          </a:r>
          <a:r>
            <a:rPr lang="en-US" sz="1600" kern="1200" dirty="0">
              <a:latin typeface="NikoshBAN" panose="02000000000000000000" pitchFamily="2" charset="0"/>
              <a:cs typeface="NikoshBAN" panose="02000000000000000000" pitchFamily="2" charset="0"/>
            </a:rPr>
            <a:t> ১৯৭৫ </a:t>
          </a:r>
          <a:r>
            <a:rPr lang="en-US" sz="1600" kern="1200" dirty="0" err="1">
              <a:latin typeface="NikoshBAN" panose="02000000000000000000" pitchFamily="2" charset="0"/>
              <a:cs typeface="NikoshBAN" panose="02000000000000000000" pitchFamily="2" charset="0"/>
            </a:rPr>
            <a:t>নিহত</a:t>
          </a:r>
          <a:r>
            <a:rPr lang="en-US" sz="1600" kern="1200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1600" kern="1200" dirty="0" err="1">
              <a:latin typeface="NikoshBAN" panose="02000000000000000000" pitchFamily="2" charset="0"/>
              <a:cs typeface="NikoshBAN" panose="02000000000000000000" pitchFamily="2" charset="0"/>
            </a:rPr>
            <a:t>হন</a:t>
          </a:r>
          <a:endParaRPr lang="en-US" sz="1600" kern="1200" dirty="0"/>
        </a:p>
      </dsp:txBody>
      <dsp:txXfrm>
        <a:off x="5053630" y="4944870"/>
        <a:ext cx="1700526" cy="408664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8/layout/BendingPictureCaption">
  <dgm:title val=""/>
  <dgm:desc val=""/>
  <dgm:catLst>
    <dgm:cat type="picture" pri="6000"/>
    <dgm:cat type="pictureconvert" pri="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7" srcId="0" destId="1" srcOrd="0" destOrd="0"/>
        <dgm:cxn modelId="8" srcId="0" destId="2" srcOrd="1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diagram">
    <dgm:varLst>
      <dgm:dir/>
    </dgm:varLst>
    <dgm:choose name="Name0">
      <dgm:if name="Name1" func="var" arg="dir" op="equ" val="norm">
        <dgm:alg type="snake">
          <dgm:param type="off" val="ctr"/>
        </dgm:alg>
      </dgm:if>
      <dgm:else name="Name2">
        <dgm:alg type="snake">
          <dgm:param type="grDir" val="tR"/>
          <dgm:param type="off" val="c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h"/>
      <dgm:constr type="sp" refType="w" refFor="ch" refForName="composite" op="equ" fact="0.1"/>
      <dgm:constr type="w" for="ch" forName="sibTrans" refType="w" refFor="ch" refForName="composite" op="equ" fact="0.1"/>
      <dgm:constr type="h" for="ch" forName="sibTrans" refType="w" refFor="ch" refForName="sibTrans" op="equ"/>
    </dgm:constrLst>
    <dgm:forEach name="nodesForEach" axis="ch" ptType="node">
      <dgm:layoutNode name="composite">
        <dgm:alg type="composite">
          <dgm:param type="ar" val="1.31"/>
        </dgm:alg>
        <dgm:shape xmlns:r="http://schemas.openxmlformats.org/officeDocument/2006/relationships" r:blip="">
          <dgm:adjLst/>
        </dgm:shape>
        <dgm:choose name="Name3">
          <dgm:if name="Name4" func="var" arg="dir" op="equ" val="norm">
            <dgm:constrLst>
              <dgm:constr type="l" for="ch" forName="Image" refType="w" fact="0"/>
              <dgm:constr type="t" for="ch" forName="Image" refType="h" fact="0"/>
              <dgm:constr type="w" for="ch" forName="Image" refType="w" fact="0.94"/>
              <dgm:constr type="h" for="ch" forName="Image" refType="h" fact="0.91"/>
              <dgm:constr type="l" for="ch" forName="Parent" refType="w" fact="0.19"/>
              <dgm:constr type="t" for="ch" forName="Parent" refType="h" fact="0.745"/>
              <dgm:constr type="w" for="ch" forName="Parent" refType="w" fact="0.81"/>
              <dgm:constr type="h" for="ch" forName="Parent" refType="h" fact="0.255"/>
            </dgm:constrLst>
          </dgm:if>
          <dgm:else name="Name5">
            <dgm:constrLst>
              <dgm:constr type="l" for="ch" forName="Image" refType="w" fact="0.06"/>
              <dgm:constr type="t" for="ch" forName="Image" refType="h" fact="0"/>
              <dgm:constr type="w" for="ch" forName="Image" refType="w" fact="0.94"/>
              <dgm:constr type="h" for="ch" forName="Image" refType="h" fact="0.91"/>
              <dgm:constr type="l" for="ch" forName="Parent" refType="w" fact="0"/>
              <dgm:constr type="t" for="ch" forName="Parent" refType="h" fact="0.745"/>
              <dgm:constr type="w" for="ch" forName="Parent" refType="w" fact="0.81"/>
              <dgm:constr type="h" for="ch" forName="Parent" refType="h" fact="0.255"/>
            </dgm:constrLst>
          </dgm:else>
        </dgm:choose>
        <dgm:layoutNode name="Image" styleLbl="bgShp">
          <dgm:alg type="sp"/>
          <dgm:shape xmlns:r="http://schemas.openxmlformats.org/officeDocument/2006/relationships" type="rect" r:blip="" blipPhldr="1">
            <dgm:adjLst/>
          </dgm:shape>
          <dgm:presOf/>
        </dgm:layoutNode>
        <dgm:layoutNode name="Parent" styleLbl="node0">
          <dgm:varLst>
            <dgm:bulletEnabled val="1"/>
          </dgm:varLst>
          <dgm:alg type="tx">
            <dgm:param type="txAnchorVertCh" val="mid"/>
            <dgm:param type="shpTxRTLAlignCh" val="r"/>
            <dgm:param type="lnSpAfParP" val="5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15"/>
            <dgm:constr type="rMarg" refType="primFontSz" fact="0.15"/>
            <dgm:constr type="tMarg" refType="primFontSz" fact="0.15"/>
            <dgm:constr type="bMarg" refType="primFontSz" fact="0.15"/>
          </dgm:constrLst>
          <dgm:ruleLst>
            <dgm:rule type="primFontSz" val="5" fact="NaN" max="NaN"/>
          </dgm:ruleLst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3#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="" xmlns:a16="http://schemas.microsoft.com/office/drawing/2014/main" id="{2EE8D7BC-80E9-4F7D-A86C-7DDA436C6189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D4A25469-376C-48AB-AC19-6C6CA854422D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A79F6CC-8353-4C06-AFA3-F39C5AA8EE50}" type="datetimeFigureOut">
              <a:rPr lang="en-US" smtClean="0"/>
              <a:pPr/>
              <a:t>4/22/2021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85EAF209-36D9-4D3E-9492-9422E6D7DB8B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429212C1-ACC3-4B02-9C4D-48169FE00254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E23E578-A6B3-4A28-81E4-16FB2C1FC4F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72708188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BA39207-B351-4448-9A96-6B0AB70D7497}" type="datetimeFigureOut">
              <a:rPr lang="en-US" smtClean="0"/>
              <a:pPr/>
              <a:t>4/22/2021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857250" y="1143000"/>
            <a:ext cx="51435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EEBA213-203C-4B05-8044-150DB3650D3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9959287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3EBF7CC7-14DD-4435-A627-776AFD9F09B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28750" y="1122363"/>
            <a:ext cx="8572500" cy="2387600"/>
          </a:xfrm>
          <a:prstGeom prst="rect">
            <a:avLst/>
          </a:prstGeom>
        </p:spPr>
        <p:txBody>
          <a:bodyPr anchor="b"/>
          <a:lstStyle>
            <a:lvl1pPr algn="ctr">
              <a:defRPr sz="5625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E365C819-60E6-4E7F-8F5F-F91DEBCCF8C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28750" y="3602038"/>
            <a:ext cx="85725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250"/>
            </a:lvl1pPr>
            <a:lvl2pPr marL="428625" indent="0" algn="ctr">
              <a:buNone/>
              <a:defRPr sz="1875"/>
            </a:lvl2pPr>
            <a:lvl3pPr marL="857250" indent="0" algn="ctr">
              <a:buNone/>
              <a:defRPr sz="1688"/>
            </a:lvl3pPr>
            <a:lvl4pPr marL="1285875" indent="0" algn="ctr">
              <a:buNone/>
              <a:defRPr sz="1500"/>
            </a:lvl4pPr>
            <a:lvl5pPr marL="1714500" indent="0" algn="ctr">
              <a:buNone/>
              <a:defRPr sz="1500"/>
            </a:lvl5pPr>
            <a:lvl6pPr marL="2143125" indent="0" algn="ctr">
              <a:buNone/>
              <a:defRPr sz="1500"/>
            </a:lvl6pPr>
            <a:lvl7pPr marL="2571750" indent="0" algn="ctr">
              <a:buNone/>
              <a:defRPr sz="1500"/>
            </a:lvl7pPr>
            <a:lvl8pPr marL="3000375" indent="0" algn="ctr">
              <a:buNone/>
              <a:defRPr sz="1500"/>
            </a:lvl8pPr>
            <a:lvl9pPr marL="3429000" indent="0" algn="ctr">
              <a:buNone/>
              <a:defRPr sz="15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67613C15-EA85-4B9B-AA20-62C1252E33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C67FEE-D745-46D0-9FD3-A7E825CF60DD}" type="datetimeFigureOut">
              <a:rPr lang="en-US" smtClean="0"/>
              <a:pPr/>
              <a:t>4/22/2021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284A215B-1B97-4D9A-B8D3-35AA5B78AC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97D82A7D-9EB1-46C5-8E0B-A02C552D7E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329BA4-7BE5-4044-9578-F811E327D1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8773435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11414B23-3C1B-4718-9AA1-3EFC92280C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7302" y="457200"/>
            <a:ext cx="3686472" cy="1600200"/>
          </a:xfrm>
          <a:prstGeom prst="rect">
            <a:avLst/>
          </a:prstGeom>
        </p:spPr>
        <p:txBody>
          <a:bodyPr anchor="b"/>
          <a:lstStyle>
            <a:lvl1pPr>
              <a:defRPr sz="3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24FE9A52-D477-4C23-AC04-9CE2C9D9A2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59238" y="987426"/>
            <a:ext cx="5786438" cy="4873625"/>
          </a:xfrm>
          <a:prstGeom prst="rect">
            <a:avLst/>
          </a:prstGeom>
        </p:spPr>
        <p:txBody>
          <a:bodyPr/>
          <a:lstStyle>
            <a:lvl1pPr>
              <a:defRPr sz="3000"/>
            </a:lvl1pPr>
            <a:lvl2pPr>
              <a:defRPr sz="2625"/>
            </a:lvl2pPr>
            <a:lvl3pPr>
              <a:defRPr sz="2250"/>
            </a:lvl3pPr>
            <a:lvl4pPr>
              <a:defRPr sz="1875"/>
            </a:lvl4pPr>
            <a:lvl5pPr>
              <a:defRPr sz="1875"/>
            </a:lvl5pPr>
            <a:lvl6pPr>
              <a:defRPr sz="1875"/>
            </a:lvl6pPr>
            <a:lvl7pPr>
              <a:defRPr sz="1875"/>
            </a:lvl7pPr>
            <a:lvl8pPr>
              <a:defRPr sz="1875"/>
            </a:lvl8pPr>
            <a:lvl9pPr>
              <a:defRPr sz="1875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9E50EB54-A823-474D-8F90-4772A63A091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87302" y="2057400"/>
            <a:ext cx="3686472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500"/>
            </a:lvl1pPr>
            <a:lvl2pPr marL="428625" indent="0">
              <a:buNone/>
              <a:defRPr sz="1313"/>
            </a:lvl2pPr>
            <a:lvl3pPr marL="857250" indent="0">
              <a:buNone/>
              <a:defRPr sz="1125"/>
            </a:lvl3pPr>
            <a:lvl4pPr marL="1285875" indent="0">
              <a:buNone/>
              <a:defRPr sz="938"/>
            </a:lvl4pPr>
            <a:lvl5pPr marL="1714500" indent="0">
              <a:buNone/>
              <a:defRPr sz="938"/>
            </a:lvl5pPr>
            <a:lvl6pPr marL="2143125" indent="0">
              <a:buNone/>
              <a:defRPr sz="938"/>
            </a:lvl6pPr>
            <a:lvl7pPr marL="2571750" indent="0">
              <a:buNone/>
              <a:defRPr sz="938"/>
            </a:lvl7pPr>
            <a:lvl8pPr marL="3000375" indent="0">
              <a:buNone/>
              <a:defRPr sz="938"/>
            </a:lvl8pPr>
            <a:lvl9pPr marL="3429000" indent="0">
              <a:buNone/>
              <a:defRPr sz="938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3B52814C-89C1-4DD7-9D9F-BD71A5CA6A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C67FEE-D745-46D0-9FD3-A7E825CF60DD}" type="datetimeFigureOut">
              <a:rPr lang="en-US" smtClean="0"/>
              <a:pPr/>
              <a:t>4/22/2021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A3D8C78A-7328-4CA4-AFD5-E69D9B1956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6653CC77-2762-447F-9B9D-4ECB466FC7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329BA4-7BE5-4044-9578-F811E327D1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1905584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61A4BE10-DCF5-4695-AF47-D55DA5487D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7302" y="457200"/>
            <a:ext cx="3686472" cy="1600200"/>
          </a:xfrm>
          <a:prstGeom prst="rect">
            <a:avLst/>
          </a:prstGeom>
        </p:spPr>
        <p:txBody>
          <a:bodyPr anchor="b"/>
          <a:lstStyle>
            <a:lvl1pPr>
              <a:defRPr sz="3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="" xmlns:a16="http://schemas.microsoft.com/office/drawing/2014/main" id="{0164ED17-41A6-4B92-A949-38014244895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859238" y="987426"/>
            <a:ext cx="5786438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000"/>
            </a:lvl1pPr>
            <a:lvl2pPr marL="428625" indent="0">
              <a:buNone/>
              <a:defRPr sz="2625"/>
            </a:lvl2pPr>
            <a:lvl3pPr marL="857250" indent="0">
              <a:buNone/>
              <a:defRPr sz="2250"/>
            </a:lvl3pPr>
            <a:lvl4pPr marL="1285875" indent="0">
              <a:buNone/>
              <a:defRPr sz="1875"/>
            </a:lvl4pPr>
            <a:lvl5pPr marL="1714500" indent="0">
              <a:buNone/>
              <a:defRPr sz="1875"/>
            </a:lvl5pPr>
            <a:lvl6pPr marL="2143125" indent="0">
              <a:buNone/>
              <a:defRPr sz="1875"/>
            </a:lvl6pPr>
            <a:lvl7pPr marL="2571750" indent="0">
              <a:buNone/>
              <a:defRPr sz="1875"/>
            </a:lvl7pPr>
            <a:lvl8pPr marL="3000375" indent="0">
              <a:buNone/>
              <a:defRPr sz="1875"/>
            </a:lvl8pPr>
            <a:lvl9pPr marL="3429000" indent="0">
              <a:buNone/>
              <a:defRPr sz="1875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1F417604-FC24-4897-B395-F4D34B66A5E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87302" y="2057400"/>
            <a:ext cx="3686472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500"/>
            </a:lvl1pPr>
            <a:lvl2pPr marL="428625" indent="0">
              <a:buNone/>
              <a:defRPr sz="1313"/>
            </a:lvl2pPr>
            <a:lvl3pPr marL="857250" indent="0">
              <a:buNone/>
              <a:defRPr sz="1125"/>
            </a:lvl3pPr>
            <a:lvl4pPr marL="1285875" indent="0">
              <a:buNone/>
              <a:defRPr sz="938"/>
            </a:lvl4pPr>
            <a:lvl5pPr marL="1714500" indent="0">
              <a:buNone/>
              <a:defRPr sz="938"/>
            </a:lvl5pPr>
            <a:lvl6pPr marL="2143125" indent="0">
              <a:buNone/>
              <a:defRPr sz="938"/>
            </a:lvl6pPr>
            <a:lvl7pPr marL="2571750" indent="0">
              <a:buNone/>
              <a:defRPr sz="938"/>
            </a:lvl7pPr>
            <a:lvl8pPr marL="3000375" indent="0">
              <a:buNone/>
              <a:defRPr sz="938"/>
            </a:lvl8pPr>
            <a:lvl9pPr marL="3429000" indent="0">
              <a:buNone/>
              <a:defRPr sz="938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B9271DF2-3F5C-4067-A883-4FFA7375EF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C67FEE-D745-46D0-9FD3-A7E825CF60DD}" type="datetimeFigureOut">
              <a:rPr lang="en-US" smtClean="0"/>
              <a:pPr/>
              <a:t>4/22/2021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B82027AD-F9E5-4A81-896D-05024F4F6E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C97EE468-0C75-4238-A054-3B6F23D989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329BA4-7BE5-4044-9578-F811E327D1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92067696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8447C6CA-F2DD-4782-9AD5-D3DB528E21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5813" y="365126"/>
            <a:ext cx="9858375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9DD9D738-4B84-48C6-8B9E-F847361C439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785813" y="1825625"/>
            <a:ext cx="9858375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8DD1E7A8-149C-4447-8192-BCA6E8AD1D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C67FEE-D745-46D0-9FD3-A7E825CF60DD}" type="datetimeFigureOut">
              <a:rPr lang="en-US" smtClean="0"/>
              <a:pPr/>
              <a:t>4/22/2021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02EB73BE-9635-482C-91E4-D277AB8549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0946C63D-1BB8-4675-B34D-DEEF2601B5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329BA4-7BE5-4044-9578-F811E327D1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89165305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="" xmlns:a16="http://schemas.microsoft.com/office/drawing/2014/main" id="{5DE3D21D-CB95-4F29-A860-A8706A32A8A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179594" y="365125"/>
            <a:ext cx="2464594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0F670401-F6CD-4A4D-9C4C-8F955A8D102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785813" y="365125"/>
            <a:ext cx="7250906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77283206-A9A9-4D51-AACF-F47B844184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C67FEE-D745-46D0-9FD3-A7E825CF60DD}" type="datetimeFigureOut">
              <a:rPr lang="en-US" smtClean="0"/>
              <a:pPr/>
              <a:t>4/22/2021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716015CE-A733-4F13-9D2C-A2433EB29F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13590E5E-35CE-453A-951C-B14B009B11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329BA4-7BE5-4044-9578-F811E327D1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25363793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0B3C8A9C-CE2E-4A4C-B52E-9CB820FB75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5813" y="365126"/>
            <a:ext cx="9858375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8D574BF3-15DC-4908-B1B8-9129424E30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4/22/2021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3F715E85-1E38-490D-AEF0-AE81CA0FD4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D90F0C91-7348-4114-8741-A7CC773001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57236659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3EBF7CC7-14DD-4435-A627-776AFD9F09B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28750" y="1122363"/>
            <a:ext cx="8572500" cy="2387600"/>
          </a:xfrm>
        </p:spPr>
        <p:txBody>
          <a:bodyPr anchor="b"/>
          <a:lstStyle>
            <a:lvl1pPr algn="ctr">
              <a:defRPr sz="5625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E365C819-60E6-4E7F-8F5F-F91DEBCCF8C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28750" y="3602038"/>
            <a:ext cx="8572500" cy="1655762"/>
          </a:xfrm>
        </p:spPr>
        <p:txBody>
          <a:bodyPr/>
          <a:lstStyle>
            <a:lvl1pPr marL="0" indent="0" algn="ctr">
              <a:buNone/>
              <a:defRPr sz="2250"/>
            </a:lvl1pPr>
            <a:lvl2pPr marL="428625" indent="0" algn="ctr">
              <a:buNone/>
              <a:defRPr sz="1875"/>
            </a:lvl2pPr>
            <a:lvl3pPr marL="857250" indent="0" algn="ctr">
              <a:buNone/>
              <a:defRPr sz="1688"/>
            </a:lvl3pPr>
            <a:lvl4pPr marL="1285875" indent="0" algn="ctr">
              <a:buNone/>
              <a:defRPr sz="1500"/>
            </a:lvl4pPr>
            <a:lvl5pPr marL="1714500" indent="0" algn="ctr">
              <a:buNone/>
              <a:defRPr sz="1500"/>
            </a:lvl5pPr>
            <a:lvl6pPr marL="2143125" indent="0" algn="ctr">
              <a:buNone/>
              <a:defRPr sz="1500"/>
            </a:lvl6pPr>
            <a:lvl7pPr marL="2571750" indent="0" algn="ctr">
              <a:buNone/>
              <a:defRPr sz="1500"/>
            </a:lvl7pPr>
            <a:lvl8pPr marL="3000375" indent="0" algn="ctr">
              <a:buNone/>
              <a:defRPr sz="1500"/>
            </a:lvl8pPr>
            <a:lvl9pPr marL="3429000" indent="0" algn="ctr">
              <a:buNone/>
              <a:defRPr sz="15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67613C15-EA85-4B9B-AA20-62C1252E33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C67FEE-D745-46D0-9FD3-A7E825CF60DD}" type="datetimeFigureOut">
              <a:rPr lang="en-US" smtClean="0"/>
              <a:pPr/>
              <a:t>4/22/2021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284A215B-1B97-4D9A-B8D3-35AA5B78AC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97D82A7D-9EB1-46C5-8E0B-A02C552D7E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329BA4-7BE5-4044-9578-F811E327D1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31744215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74DB9C7B-CDEF-4BB2-8397-32202F38D9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72BF825-812D-414C-BFE8-1E5539CF5B5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0392FDB1-1F28-4C7D-9DC5-3DD9A4EF27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C67FEE-D745-46D0-9FD3-A7E825CF60DD}" type="datetimeFigureOut">
              <a:rPr lang="en-US" smtClean="0"/>
              <a:pPr/>
              <a:t>4/22/2021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706A6C64-C26E-4CE1-AFBA-25629988E1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6AA81436-8357-43B8-B6EB-5956281E2F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329BA4-7BE5-4044-9578-F811E327D1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04643474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BE8A195E-852A-43E9-A587-FBE530CF4F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9859" y="1709739"/>
            <a:ext cx="9858375" cy="2852737"/>
          </a:xfrm>
        </p:spPr>
        <p:txBody>
          <a:bodyPr anchor="b"/>
          <a:lstStyle>
            <a:lvl1pPr>
              <a:defRPr sz="5625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CC60F556-15D2-404C-AB8F-E08A2ADA0EF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79859" y="4589464"/>
            <a:ext cx="9858375" cy="1500187"/>
          </a:xfrm>
        </p:spPr>
        <p:txBody>
          <a:bodyPr/>
          <a:lstStyle>
            <a:lvl1pPr marL="0" indent="0">
              <a:buNone/>
              <a:defRPr sz="2250">
                <a:solidFill>
                  <a:schemeClr val="tx1">
                    <a:tint val="75000"/>
                  </a:schemeClr>
                </a:solidFill>
              </a:defRPr>
            </a:lvl1pPr>
            <a:lvl2pPr marL="428625" indent="0">
              <a:buNone/>
              <a:defRPr sz="1875">
                <a:solidFill>
                  <a:schemeClr val="tx1">
                    <a:tint val="75000"/>
                  </a:schemeClr>
                </a:solidFill>
              </a:defRPr>
            </a:lvl2pPr>
            <a:lvl3pPr marL="857250" indent="0">
              <a:buNone/>
              <a:defRPr sz="1688">
                <a:solidFill>
                  <a:schemeClr val="tx1">
                    <a:tint val="75000"/>
                  </a:schemeClr>
                </a:solidFill>
              </a:defRPr>
            </a:lvl3pPr>
            <a:lvl4pPr marL="128587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 marL="17145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lvl6pPr marL="214312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6pPr>
            <a:lvl7pPr marL="257175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7pPr>
            <a:lvl8pPr marL="300037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8pPr>
            <a:lvl9pPr marL="34290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54D94877-10A8-4611-9F2D-69D6155964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C67FEE-D745-46D0-9FD3-A7E825CF60DD}" type="datetimeFigureOut">
              <a:rPr lang="en-US" smtClean="0"/>
              <a:pPr/>
              <a:t>4/22/2021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44901F44-9C33-42B1-BDAC-BE771AA9E4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7E53F807-0597-4BD5-8120-0810D13580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329BA4-7BE5-4044-9578-F811E327D1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89026470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39AA0249-F1C4-4D48-8962-028450C22E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CF282AB0-2EAC-4764-B478-0B8DEA03932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85813" y="1825625"/>
            <a:ext cx="485775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DCFCCACF-C649-445B-A7AE-2E8956C6F78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786438" y="1825625"/>
            <a:ext cx="485775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8AAE240D-A515-4E06-9E2D-DBDBB2FDBB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C67FEE-D745-46D0-9FD3-A7E825CF60DD}" type="datetimeFigureOut">
              <a:rPr lang="en-US" smtClean="0"/>
              <a:pPr/>
              <a:t>4/22/2021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5E1974BE-592F-4501-9ADD-F9EB78BBF2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D090F919-0314-479F-A7E1-5B338971EB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329BA4-7BE5-4044-9578-F811E327D1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92311307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0F104CD7-C708-4431-97F8-05A6B8D1F1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7301" y="365126"/>
            <a:ext cx="9858375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F0387E5D-FB4F-48D7-BD24-FB7EEF03BA3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87302" y="1681163"/>
            <a:ext cx="4835425" cy="823912"/>
          </a:xfrm>
        </p:spPr>
        <p:txBody>
          <a:bodyPr anchor="b"/>
          <a:lstStyle>
            <a:lvl1pPr marL="0" indent="0">
              <a:buNone/>
              <a:defRPr sz="2250" b="1"/>
            </a:lvl1pPr>
            <a:lvl2pPr marL="428625" indent="0">
              <a:buNone/>
              <a:defRPr sz="1875" b="1"/>
            </a:lvl2pPr>
            <a:lvl3pPr marL="857250" indent="0">
              <a:buNone/>
              <a:defRPr sz="1688" b="1"/>
            </a:lvl3pPr>
            <a:lvl4pPr marL="1285875" indent="0">
              <a:buNone/>
              <a:defRPr sz="1500" b="1"/>
            </a:lvl4pPr>
            <a:lvl5pPr marL="1714500" indent="0">
              <a:buNone/>
              <a:defRPr sz="1500" b="1"/>
            </a:lvl5pPr>
            <a:lvl6pPr marL="2143125" indent="0">
              <a:buNone/>
              <a:defRPr sz="1500" b="1"/>
            </a:lvl6pPr>
            <a:lvl7pPr marL="2571750" indent="0">
              <a:buNone/>
              <a:defRPr sz="1500" b="1"/>
            </a:lvl7pPr>
            <a:lvl8pPr marL="3000375" indent="0">
              <a:buNone/>
              <a:defRPr sz="1500" b="1"/>
            </a:lvl8pPr>
            <a:lvl9pPr marL="3429000" indent="0">
              <a:buNone/>
              <a:defRPr sz="15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BC874349-5FB4-45DA-8987-1F5408EAB49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87302" y="2505075"/>
            <a:ext cx="4835425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="" xmlns:a16="http://schemas.microsoft.com/office/drawing/2014/main" id="{CA3E68DC-93B4-4FD9-8F73-5E6B1ADDF73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786437" y="1681163"/>
            <a:ext cx="4859239" cy="823912"/>
          </a:xfrm>
        </p:spPr>
        <p:txBody>
          <a:bodyPr anchor="b"/>
          <a:lstStyle>
            <a:lvl1pPr marL="0" indent="0">
              <a:buNone/>
              <a:defRPr sz="2250" b="1"/>
            </a:lvl1pPr>
            <a:lvl2pPr marL="428625" indent="0">
              <a:buNone/>
              <a:defRPr sz="1875" b="1"/>
            </a:lvl2pPr>
            <a:lvl3pPr marL="857250" indent="0">
              <a:buNone/>
              <a:defRPr sz="1688" b="1"/>
            </a:lvl3pPr>
            <a:lvl4pPr marL="1285875" indent="0">
              <a:buNone/>
              <a:defRPr sz="1500" b="1"/>
            </a:lvl4pPr>
            <a:lvl5pPr marL="1714500" indent="0">
              <a:buNone/>
              <a:defRPr sz="1500" b="1"/>
            </a:lvl5pPr>
            <a:lvl6pPr marL="2143125" indent="0">
              <a:buNone/>
              <a:defRPr sz="1500" b="1"/>
            </a:lvl6pPr>
            <a:lvl7pPr marL="2571750" indent="0">
              <a:buNone/>
              <a:defRPr sz="1500" b="1"/>
            </a:lvl7pPr>
            <a:lvl8pPr marL="3000375" indent="0">
              <a:buNone/>
              <a:defRPr sz="1500" b="1"/>
            </a:lvl8pPr>
            <a:lvl9pPr marL="3429000" indent="0">
              <a:buNone/>
              <a:defRPr sz="15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="" xmlns:a16="http://schemas.microsoft.com/office/drawing/2014/main" id="{567CAF17-7EFE-4BD2-8E4C-9273CE56257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786437" y="2505075"/>
            <a:ext cx="4859239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="" xmlns:a16="http://schemas.microsoft.com/office/drawing/2014/main" id="{641E9AD3-9884-44D5-B6DF-DC90BCE53B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C67FEE-D745-46D0-9FD3-A7E825CF60DD}" type="datetimeFigureOut">
              <a:rPr lang="en-US" smtClean="0"/>
              <a:pPr/>
              <a:t>4/22/2021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="" xmlns:a16="http://schemas.microsoft.com/office/drawing/2014/main" id="{B60570B5-2E82-4220-9235-0ED120305E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="" xmlns:a16="http://schemas.microsoft.com/office/drawing/2014/main" id="{930ADCC1-FF9F-424F-98B8-BC141F0143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329BA4-7BE5-4044-9578-F811E327D1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7820602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74DB9C7B-CDEF-4BB2-8397-32202F38D9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5813" y="365126"/>
            <a:ext cx="9858375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72BF825-812D-414C-BFE8-1E5539CF5B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85813" y="1825625"/>
            <a:ext cx="9858375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0392FDB1-1F28-4C7D-9DC5-3DD9A4EF27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C67FEE-D745-46D0-9FD3-A7E825CF60DD}" type="datetimeFigureOut">
              <a:rPr lang="en-US" smtClean="0"/>
              <a:pPr/>
              <a:t>4/22/2021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706A6C64-C26E-4CE1-AFBA-25629988E1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6AA81436-8357-43B8-B6EB-5956281E2F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329BA4-7BE5-4044-9578-F811E327D1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48318902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7D1BA677-A699-4B49-B7C3-5A198DF0AF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C7F7D8E6-C007-450F-A746-C983852582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C67FEE-D745-46D0-9FD3-A7E825CF60DD}" type="datetimeFigureOut">
              <a:rPr lang="en-US" smtClean="0"/>
              <a:pPr/>
              <a:t>4/22/2021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DF320822-49EF-40E3-92E0-A29A54B1F9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E3FE8899-6907-4EB4-94B1-57F15F2B21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329BA4-7BE5-4044-9578-F811E327D1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9199690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AD618696-F6F3-4AE8-A7F4-94F6653536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C67FEE-D745-46D0-9FD3-A7E825CF60DD}" type="datetimeFigureOut">
              <a:rPr lang="en-US" smtClean="0"/>
              <a:pPr/>
              <a:t>4/22/2021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25B2E6D9-2436-4E00-8608-64FA43C7E4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BBE3981B-D69A-4568-AC47-64A8BFC145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329BA4-7BE5-4044-9578-F811E327D1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41201569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11414B23-3C1B-4718-9AA1-3EFC92280C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7302" y="457200"/>
            <a:ext cx="3686472" cy="1600200"/>
          </a:xfrm>
        </p:spPr>
        <p:txBody>
          <a:bodyPr anchor="b"/>
          <a:lstStyle>
            <a:lvl1pPr>
              <a:defRPr sz="3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24FE9A52-D477-4C23-AC04-9CE2C9D9A2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59238" y="987426"/>
            <a:ext cx="5786438" cy="4873625"/>
          </a:xfrm>
        </p:spPr>
        <p:txBody>
          <a:bodyPr/>
          <a:lstStyle>
            <a:lvl1pPr>
              <a:defRPr sz="3000"/>
            </a:lvl1pPr>
            <a:lvl2pPr>
              <a:defRPr sz="2625"/>
            </a:lvl2pPr>
            <a:lvl3pPr>
              <a:defRPr sz="2250"/>
            </a:lvl3pPr>
            <a:lvl4pPr>
              <a:defRPr sz="1875"/>
            </a:lvl4pPr>
            <a:lvl5pPr>
              <a:defRPr sz="1875"/>
            </a:lvl5pPr>
            <a:lvl6pPr>
              <a:defRPr sz="1875"/>
            </a:lvl6pPr>
            <a:lvl7pPr>
              <a:defRPr sz="1875"/>
            </a:lvl7pPr>
            <a:lvl8pPr>
              <a:defRPr sz="1875"/>
            </a:lvl8pPr>
            <a:lvl9pPr>
              <a:defRPr sz="1875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9E50EB54-A823-474D-8F90-4772A63A091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87302" y="2057400"/>
            <a:ext cx="3686472" cy="3811588"/>
          </a:xfrm>
        </p:spPr>
        <p:txBody>
          <a:bodyPr/>
          <a:lstStyle>
            <a:lvl1pPr marL="0" indent="0">
              <a:buNone/>
              <a:defRPr sz="1500"/>
            </a:lvl1pPr>
            <a:lvl2pPr marL="428625" indent="0">
              <a:buNone/>
              <a:defRPr sz="1313"/>
            </a:lvl2pPr>
            <a:lvl3pPr marL="857250" indent="0">
              <a:buNone/>
              <a:defRPr sz="1125"/>
            </a:lvl3pPr>
            <a:lvl4pPr marL="1285875" indent="0">
              <a:buNone/>
              <a:defRPr sz="938"/>
            </a:lvl4pPr>
            <a:lvl5pPr marL="1714500" indent="0">
              <a:buNone/>
              <a:defRPr sz="938"/>
            </a:lvl5pPr>
            <a:lvl6pPr marL="2143125" indent="0">
              <a:buNone/>
              <a:defRPr sz="938"/>
            </a:lvl6pPr>
            <a:lvl7pPr marL="2571750" indent="0">
              <a:buNone/>
              <a:defRPr sz="938"/>
            </a:lvl7pPr>
            <a:lvl8pPr marL="3000375" indent="0">
              <a:buNone/>
              <a:defRPr sz="938"/>
            </a:lvl8pPr>
            <a:lvl9pPr marL="3429000" indent="0">
              <a:buNone/>
              <a:defRPr sz="938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3B52814C-89C1-4DD7-9D9F-BD71A5CA6A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C67FEE-D745-46D0-9FD3-A7E825CF60DD}" type="datetimeFigureOut">
              <a:rPr lang="en-US" smtClean="0"/>
              <a:pPr/>
              <a:t>4/22/2021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A3D8C78A-7328-4CA4-AFD5-E69D9B1956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6653CC77-2762-447F-9B9D-4ECB466FC7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329BA4-7BE5-4044-9578-F811E327D1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89758437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61A4BE10-DCF5-4695-AF47-D55DA5487D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7302" y="457200"/>
            <a:ext cx="3686472" cy="1600200"/>
          </a:xfrm>
        </p:spPr>
        <p:txBody>
          <a:bodyPr anchor="b"/>
          <a:lstStyle>
            <a:lvl1pPr>
              <a:defRPr sz="3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="" xmlns:a16="http://schemas.microsoft.com/office/drawing/2014/main" id="{0164ED17-41A6-4B92-A949-38014244895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859238" y="987426"/>
            <a:ext cx="5786438" cy="4873625"/>
          </a:xfrm>
        </p:spPr>
        <p:txBody>
          <a:bodyPr/>
          <a:lstStyle>
            <a:lvl1pPr marL="0" indent="0">
              <a:buNone/>
              <a:defRPr sz="3000"/>
            </a:lvl1pPr>
            <a:lvl2pPr marL="428625" indent="0">
              <a:buNone/>
              <a:defRPr sz="2625"/>
            </a:lvl2pPr>
            <a:lvl3pPr marL="857250" indent="0">
              <a:buNone/>
              <a:defRPr sz="2250"/>
            </a:lvl3pPr>
            <a:lvl4pPr marL="1285875" indent="0">
              <a:buNone/>
              <a:defRPr sz="1875"/>
            </a:lvl4pPr>
            <a:lvl5pPr marL="1714500" indent="0">
              <a:buNone/>
              <a:defRPr sz="1875"/>
            </a:lvl5pPr>
            <a:lvl6pPr marL="2143125" indent="0">
              <a:buNone/>
              <a:defRPr sz="1875"/>
            </a:lvl6pPr>
            <a:lvl7pPr marL="2571750" indent="0">
              <a:buNone/>
              <a:defRPr sz="1875"/>
            </a:lvl7pPr>
            <a:lvl8pPr marL="3000375" indent="0">
              <a:buNone/>
              <a:defRPr sz="1875"/>
            </a:lvl8pPr>
            <a:lvl9pPr marL="3429000" indent="0">
              <a:buNone/>
              <a:defRPr sz="1875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1F417604-FC24-4897-B395-F4D34B66A5E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87302" y="2057400"/>
            <a:ext cx="3686472" cy="3811588"/>
          </a:xfrm>
        </p:spPr>
        <p:txBody>
          <a:bodyPr/>
          <a:lstStyle>
            <a:lvl1pPr marL="0" indent="0">
              <a:buNone/>
              <a:defRPr sz="1500"/>
            </a:lvl1pPr>
            <a:lvl2pPr marL="428625" indent="0">
              <a:buNone/>
              <a:defRPr sz="1313"/>
            </a:lvl2pPr>
            <a:lvl3pPr marL="857250" indent="0">
              <a:buNone/>
              <a:defRPr sz="1125"/>
            </a:lvl3pPr>
            <a:lvl4pPr marL="1285875" indent="0">
              <a:buNone/>
              <a:defRPr sz="938"/>
            </a:lvl4pPr>
            <a:lvl5pPr marL="1714500" indent="0">
              <a:buNone/>
              <a:defRPr sz="938"/>
            </a:lvl5pPr>
            <a:lvl6pPr marL="2143125" indent="0">
              <a:buNone/>
              <a:defRPr sz="938"/>
            </a:lvl6pPr>
            <a:lvl7pPr marL="2571750" indent="0">
              <a:buNone/>
              <a:defRPr sz="938"/>
            </a:lvl7pPr>
            <a:lvl8pPr marL="3000375" indent="0">
              <a:buNone/>
              <a:defRPr sz="938"/>
            </a:lvl8pPr>
            <a:lvl9pPr marL="3429000" indent="0">
              <a:buNone/>
              <a:defRPr sz="938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B9271DF2-3F5C-4067-A883-4FFA7375EF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C67FEE-D745-46D0-9FD3-A7E825CF60DD}" type="datetimeFigureOut">
              <a:rPr lang="en-US" smtClean="0"/>
              <a:pPr/>
              <a:t>4/22/2021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B82027AD-F9E5-4A81-896D-05024F4F6E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C97EE468-0C75-4238-A054-3B6F23D989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329BA4-7BE5-4044-9578-F811E327D1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29245294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8447C6CA-F2DD-4782-9AD5-D3DB528E21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9DD9D738-4B84-48C6-8B9E-F847361C439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8DD1E7A8-149C-4447-8192-BCA6E8AD1D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C67FEE-D745-46D0-9FD3-A7E825CF60DD}" type="datetimeFigureOut">
              <a:rPr lang="en-US" smtClean="0"/>
              <a:pPr/>
              <a:t>4/22/2021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02EB73BE-9635-482C-91E4-D277AB8549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0946C63D-1BB8-4675-B34D-DEEF2601B5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329BA4-7BE5-4044-9578-F811E327D1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29655224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="" xmlns:a16="http://schemas.microsoft.com/office/drawing/2014/main" id="{5DE3D21D-CB95-4F29-A860-A8706A32A8A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179594" y="365125"/>
            <a:ext cx="2464594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0F670401-F6CD-4A4D-9C4C-8F955A8D102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785813" y="365125"/>
            <a:ext cx="7250906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77283206-A9A9-4D51-AACF-F47B844184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C67FEE-D745-46D0-9FD3-A7E825CF60DD}" type="datetimeFigureOut">
              <a:rPr lang="en-US" smtClean="0"/>
              <a:pPr/>
              <a:t>4/22/2021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716015CE-A733-4F13-9D2C-A2433EB29F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13590E5E-35CE-453A-951C-B14B009B11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329BA4-7BE5-4044-9578-F811E327D1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05298112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0B3C8A9C-CE2E-4A4C-B52E-9CB820FB75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8D574BF3-15DC-4908-B1B8-9129424E30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4/22/2021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3F715E85-1E38-490D-AEF0-AE81CA0FD4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D90F0C91-7348-4114-8741-A7CC773001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68522766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8FE8D71F-7F28-4FEB-9046-905438EB52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0D71A5BD-EE1B-441D-8741-8F57F80E3B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4/22/2021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C4F7337B-60E7-48CC-9229-86DBA6F528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64890F4E-2284-43AB-AB4D-EDD903180A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1299757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BE8A195E-852A-43E9-A587-FBE530CF4F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9859" y="1709739"/>
            <a:ext cx="9858375" cy="2852737"/>
          </a:xfrm>
          <a:prstGeom prst="rect">
            <a:avLst/>
          </a:prstGeom>
        </p:spPr>
        <p:txBody>
          <a:bodyPr anchor="b"/>
          <a:lstStyle>
            <a:lvl1pPr>
              <a:defRPr sz="5625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CC60F556-15D2-404C-AB8F-E08A2ADA0EF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79859" y="4589464"/>
            <a:ext cx="9858375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250">
                <a:solidFill>
                  <a:schemeClr val="tx1">
                    <a:tint val="75000"/>
                  </a:schemeClr>
                </a:solidFill>
              </a:defRPr>
            </a:lvl1pPr>
            <a:lvl2pPr marL="428625" indent="0">
              <a:buNone/>
              <a:defRPr sz="1875">
                <a:solidFill>
                  <a:schemeClr val="tx1">
                    <a:tint val="75000"/>
                  </a:schemeClr>
                </a:solidFill>
              </a:defRPr>
            </a:lvl2pPr>
            <a:lvl3pPr marL="857250" indent="0">
              <a:buNone/>
              <a:defRPr sz="1688">
                <a:solidFill>
                  <a:schemeClr val="tx1">
                    <a:tint val="75000"/>
                  </a:schemeClr>
                </a:solidFill>
              </a:defRPr>
            </a:lvl3pPr>
            <a:lvl4pPr marL="128587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 marL="17145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lvl6pPr marL="214312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6pPr>
            <a:lvl7pPr marL="257175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7pPr>
            <a:lvl8pPr marL="300037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8pPr>
            <a:lvl9pPr marL="34290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54D94877-10A8-4611-9F2D-69D6155964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C67FEE-D745-46D0-9FD3-A7E825CF60DD}" type="datetimeFigureOut">
              <a:rPr lang="en-US" smtClean="0"/>
              <a:pPr/>
              <a:t>4/22/2021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44901F44-9C33-42B1-BDAC-BE771AA9E4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7E53F807-0597-4BD5-8120-0810D13580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329BA4-7BE5-4044-9578-F811E327D1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9169819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39AA0249-F1C4-4D48-8962-028450C22E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5813" y="365126"/>
            <a:ext cx="9858375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CF282AB0-2EAC-4764-B478-0B8DEA03932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85813" y="1825625"/>
            <a:ext cx="485775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DCFCCACF-C649-445B-A7AE-2E8956C6F78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786438" y="1825625"/>
            <a:ext cx="485775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8AAE240D-A515-4E06-9E2D-DBDBB2FDBB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C67FEE-D745-46D0-9FD3-A7E825CF60DD}" type="datetimeFigureOut">
              <a:rPr lang="en-US" smtClean="0"/>
              <a:pPr/>
              <a:t>4/22/2021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5E1974BE-592F-4501-9ADD-F9EB78BBF2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D090F919-0314-479F-A7E1-5B338971EB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329BA4-7BE5-4044-9578-F811E327D1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6657826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0F104CD7-C708-4431-97F8-05A6B8D1F1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7301" y="365126"/>
            <a:ext cx="9858375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F0387E5D-FB4F-48D7-BD24-FB7EEF03BA3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87302" y="1681163"/>
            <a:ext cx="4835425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250" b="1"/>
            </a:lvl1pPr>
            <a:lvl2pPr marL="428625" indent="0">
              <a:buNone/>
              <a:defRPr sz="1875" b="1"/>
            </a:lvl2pPr>
            <a:lvl3pPr marL="857250" indent="0">
              <a:buNone/>
              <a:defRPr sz="1688" b="1"/>
            </a:lvl3pPr>
            <a:lvl4pPr marL="1285875" indent="0">
              <a:buNone/>
              <a:defRPr sz="1500" b="1"/>
            </a:lvl4pPr>
            <a:lvl5pPr marL="1714500" indent="0">
              <a:buNone/>
              <a:defRPr sz="1500" b="1"/>
            </a:lvl5pPr>
            <a:lvl6pPr marL="2143125" indent="0">
              <a:buNone/>
              <a:defRPr sz="1500" b="1"/>
            </a:lvl6pPr>
            <a:lvl7pPr marL="2571750" indent="0">
              <a:buNone/>
              <a:defRPr sz="1500" b="1"/>
            </a:lvl7pPr>
            <a:lvl8pPr marL="3000375" indent="0">
              <a:buNone/>
              <a:defRPr sz="1500" b="1"/>
            </a:lvl8pPr>
            <a:lvl9pPr marL="3429000" indent="0">
              <a:buNone/>
              <a:defRPr sz="15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BC874349-5FB4-45DA-8987-1F5408EAB49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87302" y="2505075"/>
            <a:ext cx="4835425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="" xmlns:a16="http://schemas.microsoft.com/office/drawing/2014/main" id="{CA3E68DC-93B4-4FD9-8F73-5E6B1ADDF73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786437" y="1681163"/>
            <a:ext cx="4859239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250" b="1"/>
            </a:lvl1pPr>
            <a:lvl2pPr marL="428625" indent="0">
              <a:buNone/>
              <a:defRPr sz="1875" b="1"/>
            </a:lvl2pPr>
            <a:lvl3pPr marL="857250" indent="0">
              <a:buNone/>
              <a:defRPr sz="1688" b="1"/>
            </a:lvl3pPr>
            <a:lvl4pPr marL="1285875" indent="0">
              <a:buNone/>
              <a:defRPr sz="1500" b="1"/>
            </a:lvl4pPr>
            <a:lvl5pPr marL="1714500" indent="0">
              <a:buNone/>
              <a:defRPr sz="1500" b="1"/>
            </a:lvl5pPr>
            <a:lvl6pPr marL="2143125" indent="0">
              <a:buNone/>
              <a:defRPr sz="1500" b="1"/>
            </a:lvl6pPr>
            <a:lvl7pPr marL="2571750" indent="0">
              <a:buNone/>
              <a:defRPr sz="1500" b="1"/>
            </a:lvl7pPr>
            <a:lvl8pPr marL="3000375" indent="0">
              <a:buNone/>
              <a:defRPr sz="1500" b="1"/>
            </a:lvl8pPr>
            <a:lvl9pPr marL="3429000" indent="0">
              <a:buNone/>
              <a:defRPr sz="15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="" xmlns:a16="http://schemas.microsoft.com/office/drawing/2014/main" id="{567CAF17-7EFE-4BD2-8E4C-9273CE56257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786437" y="2505075"/>
            <a:ext cx="4859239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="" xmlns:a16="http://schemas.microsoft.com/office/drawing/2014/main" id="{641E9AD3-9884-44D5-B6DF-DC90BCE53B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C67FEE-D745-46D0-9FD3-A7E825CF60DD}" type="datetimeFigureOut">
              <a:rPr lang="en-US" smtClean="0"/>
              <a:pPr/>
              <a:t>4/22/2021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="" xmlns:a16="http://schemas.microsoft.com/office/drawing/2014/main" id="{B60570B5-2E82-4220-9235-0ED120305E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="" xmlns:a16="http://schemas.microsoft.com/office/drawing/2014/main" id="{930ADCC1-FF9F-424F-98B8-BC141F0143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329BA4-7BE5-4044-9578-F811E327D1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5913459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7D1BA677-A699-4B49-B7C3-5A198DF0AF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5813" y="365126"/>
            <a:ext cx="9858375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C7F7D8E6-C007-450F-A746-C983852582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C67FEE-D745-46D0-9FD3-A7E825CF60DD}" type="datetimeFigureOut">
              <a:rPr lang="en-US" smtClean="0"/>
              <a:pPr/>
              <a:t>4/22/2021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DF320822-49EF-40E3-92E0-A29A54B1F9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E3FE8899-6907-4EB4-94B1-57F15F2B21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329BA4-7BE5-4044-9578-F811E327D1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1691726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AD618696-F6F3-4AE8-A7F4-94F6653536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C67FEE-D745-46D0-9FD3-A7E825CF60DD}" type="datetimeFigureOut">
              <a:rPr lang="en-US" smtClean="0"/>
              <a:pPr/>
              <a:t>4/22/2021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25B2E6D9-2436-4E00-8608-64FA43C7E4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BBE3981B-D69A-4568-AC47-64A8BFC145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329BA4-7BE5-4044-9578-F811E327D1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7877362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C2A2B633-5D61-4C2C-AA20-2065A62347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5813" y="365125"/>
            <a:ext cx="9858375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EBD583F7-A11D-48A6-9F29-790F141EE8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4/22/2021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9B2621D2-FDC3-4D1E-B071-51A36E0B19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5FAC267D-8089-4E44-9170-4D9583258E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3732047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FA5827E8-48D4-40D6-AAE1-CF5F48C29A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5813" y="365125"/>
            <a:ext cx="9858375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F5CA1D22-9006-4D5F-B883-D290C682FA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4/22/2021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6DDA03BF-4F6B-479E-8EBA-4397486BD7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1BDB2197-BF73-4343-AE58-006E1E6DDF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9192759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13" Type="http://schemas.openxmlformats.org/officeDocument/2006/relationships/slideLayout" Target="../slideLayouts/slideLayout27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6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11902805-11C4-462A-B366-D012303657A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85813" y="6356351"/>
            <a:ext cx="25717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2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4/22/2021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31E48887-5628-4B17-BB0D-58C710B56E4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786188" y="6356351"/>
            <a:ext cx="38576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2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FABA6064-4ECE-4C5A-BF5A-8380ADB2102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072438" y="6356351"/>
            <a:ext cx="25717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2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2" name="Picture 11">
            <a:extLst>
              <a:ext uri="{FF2B5EF4-FFF2-40B4-BE49-F238E27FC236}">
                <a16:creationId xmlns="" xmlns:a16="http://schemas.microsoft.com/office/drawing/2014/main" id="{999B39B2-15A1-4269-9306-0BB218D13DE8}"/>
              </a:ext>
            </a:extLst>
          </p:cNvPr>
          <p:cNvPicPr>
            <a:picLocks noChangeAspect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1348" y="333184"/>
            <a:ext cx="1319674" cy="979714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3B3DABD7-327E-4C64-B2C4-FCE61DE74812}"/>
              </a:ext>
            </a:extLst>
          </p:cNvPr>
          <p:cNvSpPr txBox="1"/>
          <p:nvPr userDrawn="1"/>
        </p:nvSpPr>
        <p:spPr>
          <a:xfrm>
            <a:off x="442030" y="389068"/>
            <a:ext cx="20828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0" dirty="0"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r>
              <a:rPr lang="as-IN" b="0" dirty="0"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৭</a:t>
            </a:r>
            <a:r>
              <a:rPr lang="en-US" b="0" dirty="0"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b="0" dirty="0"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b="0" dirty="0"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b="0" dirty="0"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b="0" dirty="0" err="1"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্চ</a:t>
            </a:r>
            <a:r>
              <a:rPr lang="en-US" b="0" dirty="0"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0" dirty="0" err="1"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মঙ্গলবার</a:t>
            </a:r>
            <a:r>
              <a:rPr lang="en-US" b="0" dirty="0"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, ২০২০</a:t>
            </a:r>
          </a:p>
        </p:txBody>
      </p:sp>
      <p:grpSp>
        <p:nvGrpSpPr>
          <p:cNvPr id="16" name="Group 15">
            <a:extLst>
              <a:ext uri="{FF2B5EF4-FFF2-40B4-BE49-F238E27FC236}">
                <a16:creationId xmlns="" xmlns:a16="http://schemas.microsoft.com/office/drawing/2014/main" id="{DD4D8CEA-D87B-4392-8B2D-FE1659DAB45A}"/>
              </a:ext>
            </a:extLst>
          </p:cNvPr>
          <p:cNvGrpSpPr/>
          <p:nvPr userDrawn="1"/>
        </p:nvGrpSpPr>
        <p:grpSpPr>
          <a:xfrm>
            <a:off x="0" y="0"/>
            <a:ext cx="11430000" cy="6858000"/>
            <a:chOff x="0" y="0"/>
            <a:chExt cx="11430000" cy="6858000"/>
          </a:xfrm>
        </p:grpSpPr>
        <p:sp>
          <p:nvSpPr>
            <p:cNvPr id="17" name="Frame 6">
              <a:extLst>
                <a:ext uri="{FF2B5EF4-FFF2-40B4-BE49-F238E27FC236}">
                  <a16:creationId xmlns="" xmlns:a16="http://schemas.microsoft.com/office/drawing/2014/main" id="{6F44AD77-452D-4FF4-9A1B-16FE33FE25E2}"/>
                </a:ext>
              </a:extLst>
            </p:cNvPr>
            <p:cNvSpPr/>
            <p:nvPr userDrawn="1"/>
          </p:nvSpPr>
          <p:spPr>
            <a:xfrm>
              <a:off x="0" y="0"/>
              <a:ext cx="11430000" cy="6858000"/>
            </a:xfrm>
            <a:custGeom>
              <a:avLst/>
              <a:gdLst>
                <a:gd name="connsiteX0" fmla="*/ 0 w 11430000"/>
                <a:gd name="connsiteY0" fmla="*/ 0 h 6858000"/>
                <a:gd name="connsiteX1" fmla="*/ 11430000 w 11430000"/>
                <a:gd name="connsiteY1" fmla="*/ 0 h 6858000"/>
                <a:gd name="connsiteX2" fmla="*/ 11430000 w 11430000"/>
                <a:gd name="connsiteY2" fmla="*/ 6858000 h 6858000"/>
                <a:gd name="connsiteX3" fmla="*/ 0 w 11430000"/>
                <a:gd name="connsiteY3" fmla="*/ 6858000 h 6858000"/>
                <a:gd name="connsiteX4" fmla="*/ 0 w 11430000"/>
                <a:gd name="connsiteY4" fmla="*/ 0 h 6858000"/>
                <a:gd name="connsiteX5" fmla="*/ 125227 w 11430000"/>
                <a:gd name="connsiteY5" fmla="*/ 125227 h 6858000"/>
                <a:gd name="connsiteX6" fmla="*/ 125227 w 11430000"/>
                <a:gd name="connsiteY6" fmla="*/ 6732773 h 6858000"/>
                <a:gd name="connsiteX7" fmla="*/ 11304773 w 11430000"/>
                <a:gd name="connsiteY7" fmla="*/ 6732773 h 6858000"/>
                <a:gd name="connsiteX8" fmla="*/ 11304773 w 11430000"/>
                <a:gd name="connsiteY8" fmla="*/ 125227 h 6858000"/>
                <a:gd name="connsiteX9" fmla="*/ 125227 w 11430000"/>
                <a:gd name="connsiteY9" fmla="*/ 125227 h 6858000"/>
                <a:gd name="connsiteX0" fmla="*/ 0 w 11430000"/>
                <a:gd name="connsiteY0" fmla="*/ 0 h 6858000"/>
                <a:gd name="connsiteX1" fmla="*/ 11430000 w 11430000"/>
                <a:gd name="connsiteY1" fmla="*/ 0 h 6858000"/>
                <a:gd name="connsiteX2" fmla="*/ 11430000 w 11430000"/>
                <a:gd name="connsiteY2" fmla="*/ 6858000 h 6858000"/>
                <a:gd name="connsiteX3" fmla="*/ 0 w 11430000"/>
                <a:gd name="connsiteY3" fmla="*/ 6858000 h 6858000"/>
                <a:gd name="connsiteX4" fmla="*/ 0 w 11430000"/>
                <a:gd name="connsiteY4" fmla="*/ 0 h 6858000"/>
                <a:gd name="connsiteX5" fmla="*/ 112165 w 11430000"/>
                <a:gd name="connsiteY5" fmla="*/ 99101 h 6858000"/>
                <a:gd name="connsiteX6" fmla="*/ 125227 w 11430000"/>
                <a:gd name="connsiteY6" fmla="*/ 6732773 h 6858000"/>
                <a:gd name="connsiteX7" fmla="*/ 11304773 w 11430000"/>
                <a:gd name="connsiteY7" fmla="*/ 6732773 h 6858000"/>
                <a:gd name="connsiteX8" fmla="*/ 11304773 w 11430000"/>
                <a:gd name="connsiteY8" fmla="*/ 125227 h 6858000"/>
                <a:gd name="connsiteX9" fmla="*/ 112165 w 11430000"/>
                <a:gd name="connsiteY9" fmla="*/ 99101 h 6858000"/>
                <a:gd name="connsiteX0" fmla="*/ 0 w 11430000"/>
                <a:gd name="connsiteY0" fmla="*/ 0 h 6858000"/>
                <a:gd name="connsiteX1" fmla="*/ 11430000 w 11430000"/>
                <a:gd name="connsiteY1" fmla="*/ 0 h 6858000"/>
                <a:gd name="connsiteX2" fmla="*/ 11430000 w 11430000"/>
                <a:gd name="connsiteY2" fmla="*/ 6858000 h 6858000"/>
                <a:gd name="connsiteX3" fmla="*/ 0 w 11430000"/>
                <a:gd name="connsiteY3" fmla="*/ 6858000 h 6858000"/>
                <a:gd name="connsiteX4" fmla="*/ 0 w 11430000"/>
                <a:gd name="connsiteY4" fmla="*/ 0 h 6858000"/>
                <a:gd name="connsiteX5" fmla="*/ 177479 w 11430000"/>
                <a:gd name="connsiteY5" fmla="*/ 177478 h 6858000"/>
                <a:gd name="connsiteX6" fmla="*/ 125227 w 11430000"/>
                <a:gd name="connsiteY6" fmla="*/ 6732773 h 6858000"/>
                <a:gd name="connsiteX7" fmla="*/ 11304773 w 11430000"/>
                <a:gd name="connsiteY7" fmla="*/ 6732773 h 6858000"/>
                <a:gd name="connsiteX8" fmla="*/ 11304773 w 11430000"/>
                <a:gd name="connsiteY8" fmla="*/ 125227 h 6858000"/>
                <a:gd name="connsiteX9" fmla="*/ 177479 w 11430000"/>
                <a:gd name="connsiteY9" fmla="*/ 177478 h 6858000"/>
                <a:gd name="connsiteX0" fmla="*/ 0 w 11430000"/>
                <a:gd name="connsiteY0" fmla="*/ 0 h 6858000"/>
                <a:gd name="connsiteX1" fmla="*/ 11430000 w 11430000"/>
                <a:gd name="connsiteY1" fmla="*/ 0 h 6858000"/>
                <a:gd name="connsiteX2" fmla="*/ 11430000 w 11430000"/>
                <a:gd name="connsiteY2" fmla="*/ 6858000 h 6858000"/>
                <a:gd name="connsiteX3" fmla="*/ 0 w 11430000"/>
                <a:gd name="connsiteY3" fmla="*/ 6858000 h 6858000"/>
                <a:gd name="connsiteX4" fmla="*/ 0 w 11430000"/>
                <a:gd name="connsiteY4" fmla="*/ 0 h 6858000"/>
                <a:gd name="connsiteX5" fmla="*/ 177479 w 11430000"/>
                <a:gd name="connsiteY5" fmla="*/ 177478 h 6858000"/>
                <a:gd name="connsiteX6" fmla="*/ 86038 w 11430000"/>
                <a:gd name="connsiteY6" fmla="*/ 6785025 h 6858000"/>
                <a:gd name="connsiteX7" fmla="*/ 11304773 w 11430000"/>
                <a:gd name="connsiteY7" fmla="*/ 6732773 h 6858000"/>
                <a:gd name="connsiteX8" fmla="*/ 11304773 w 11430000"/>
                <a:gd name="connsiteY8" fmla="*/ 125227 h 6858000"/>
                <a:gd name="connsiteX9" fmla="*/ 177479 w 11430000"/>
                <a:gd name="connsiteY9" fmla="*/ 177478 h 6858000"/>
                <a:gd name="connsiteX0" fmla="*/ 0 w 11430000"/>
                <a:gd name="connsiteY0" fmla="*/ 0 h 6858000"/>
                <a:gd name="connsiteX1" fmla="*/ 11430000 w 11430000"/>
                <a:gd name="connsiteY1" fmla="*/ 0 h 6858000"/>
                <a:gd name="connsiteX2" fmla="*/ 11430000 w 11430000"/>
                <a:gd name="connsiteY2" fmla="*/ 6858000 h 6858000"/>
                <a:gd name="connsiteX3" fmla="*/ 0 w 11430000"/>
                <a:gd name="connsiteY3" fmla="*/ 6858000 h 6858000"/>
                <a:gd name="connsiteX4" fmla="*/ 0 w 11430000"/>
                <a:gd name="connsiteY4" fmla="*/ 0 h 6858000"/>
                <a:gd name="connsiteX5" fmla="*/ 177479 w 11430000"/>
                <a:gd name="connsiteY5" fmla="*/ 177478 h 6858000"/>
                <a:gd name="connsiteX6" fmla="*/ 86038 w 11430000"/>
                <a:gd name="connsiteY6" fmla="*/ 6785025 h 6858000"/>
                <a:gd name="connsiteX7" fmla="*/ 11343962 w 11430000"/>
                <a:gd name="connsiteY7" fmla="*/ 6758898 h 6858000"/>
                <a:gd name="connsiteX8" fmla="*/ 11304773 w 11430000"/>
                <a:gd name="connsiteY8" fmla="*/ 125227 h 6858000"/>
                <a:gd name="connsiteX9" fmla="*/ 177479 w 11430000"/>
                <a:gd name="connsiteY9" fmla="*/ 177478 h 6858000"/>
                <a:gd name="connsiteX0" fmla="*/ 0 w 11430000"/>
                <a:gd name="connsiteY0" fmla="*/ 0 h 6858000"/>
                <a:gd name="connsiteX1" fmla="*/ 11430000 w 11430000"/>
                <a:gd name="connsiteY1" fmla="*/ 0 h 6858000"/>
                <a:gd name="connsiteX2" fmla="*/ 11430000 w 11430000"/>
                <a:gd name="connsiteY2" fmla="*/ 6858000 h 6858000"/>
                <a:gd name="connsiteX3" fmla="*/ 0 w 11430000"/>
                <a:gd name="connsiteY3" fmla="*/ 6858000 h 6858000"/>
                <a:gd name="connsiteX4" fmla="*/ 0 w 11430000"/>
                <a:gd name="connsiteY4" fmla="*/ 0 h 6858000"/>
                <a:gd name="connsiteX5" fmla="*/ 177479 w 11430000"/>
                <a:gd name="connsiteY5" fmla="*/ 177478 h 6858000"/>
                <a:gd name="connsiteX6" fmla="*/ 86038 w 11430000"/>
                <a:gd name="connsiteY6" fmla="*/ 6726409 h 6858000"/>
                <a:gd name="connsiteX7" fmla="*/ 11343962 w 11430000"/>
                <a:gd name="connsiteY7" fmla="*/ 6758898 h 6858000"/>
                <a:gd name="connsiteX8" fmla="*/ 11304773 w 11430000"/>
                <a:gd name="connsiteY8" fmla="*/ 125227 h 6858000"/>
                <a:gd name="connsiteX9" fmla="*/ 177479 w 11430000"/>
                <a:gd name="connsiteY9" fmla="*/ 177478 h 6858000"/>
                <a:gd name="connsiteX0" fmla="*/ 0 w 11430000"/>
                <a:gd name="connsiteY0" fmla="*/ 0 h 6858000"/>
                <a:gd name="connsiteX1" fmla="*/ 11430000 w 11430000"/>
                <a:gd name="connsiteY1" fmla="*/ 0 h 6858000"/>
                <a:gd name="connsiteX2" fmla="*/ 11430000 w 11430000"/>
                <a:gd name="connsiteY2" fmla="*/ 6858000 h 6858000"/>
                <a:gd name="connsiteX3" fmla="*/ 0 w 11430000"/>
                <a:gd name="connsiteY3" fmla="*/ 6858000 h 6858000"/>
                <a:gd name="connsiteX4" fmla="*/ 0 w 11430000"/>
                <a:gd name="connsiteY4" fmla="*/ 0 h 6858000"/>
                <a:gd name="connsiteX5" fmla="*/ 177479 w 11430000"/>
                <a:gd name="connsiteY5" fmla="*/ 177478 h 6858000"/>
                <a:gd name="connsiteX6" fmla="*/ 86038 w 11430000"/>
                <a:gd name="connsiteY6" fmla="*/ 6726409 h 6858000"/>
                <a:gd name="connsiteX7" fmla="*/ 11332239 w 11430000"/>
                <a:gd name="connsiteY7" fmla="*/ 6712006 h 6858000"/>
                <a:gd name="connsiteX8" fmla="*/ 11304773 w 11430000"/>
                <a:gd name="connsiteY8" fmla="*/ 125227 h 6858000"/>
                <a:gd name="connsiteX9" fmla="*/ 177479 w 11430000"/>
                <a:gd name="connsiteY9" fmla="*/ 177478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1430000" h="6858000">
                  <a:moveTo>
                    <a:pt x="0" y="0"/>
                  </a:moveTo>
                  <a:lnTo>
                    <a:pt x="11430000" y="0"/>
                  </a:lnTo>
                  <a:lnTo>
                    <a:pt x="11430000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  <a:moveTo>
                    <a:pt x="177479" y="177478"/>
                  </a:moveTo>
                  <a:lnTo>
                    <a:pt x="86038" y="6726409"/>
                  </a:lnTo>
                  <a:lnTo>
                    <a:pt x="11332239" y="6712006"/>
                  </a:lnTo>
                  <a:lnTo>
                    <a:pt x="11304773" y="125227"/>
                  </a:lnTo>
                  <a:lnTo>
                    <a:pt x="177479" y="177478"/>
                  </a:lnTo>
                  <a:close/>
                </a:path>
              </a:pathLst>
            </a:custGeom>
            <a:solidFill>
              <a:srgbClr val="00B050"/>
            </a:solidFill>
            <a:scene3d>
              <a:camera prst="orthographicFront"/>
              <a:lightRig rig="threePt" dir="t"/>
            </a:scene3d>
            <a:sp3d>
              <a:bevelT prst="slop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8" name="Frame 8">
              <a:extLst>
                <a:ext uri="{FF2B5EF4-FFF2-40B4-BE49-F238E27FC236}">
                  <a16:creationId xmlns="" xmlns:a16="http://schemas.microsoft.com/office/drawing/2014/main" id="{EBDF5070-0A25-4D29-B5A7-C87BC502E4DC}"/>
                </a:ext>
              </a:extLst>
            </p:cNvPr>
            <p:cNvSpPr/>
            <p:nvPr userDrawn="1"/>
          </p:nvSpPr>
          <p:spPr>
            <a:xfrm>
              <a:off x="29016" y="102400"/>
              <a:ext cx="11371968" cy="6619076"/>
            </a:xfrm>
            <a:custGeom>
              <a:avLst/>
              <a:gdLst>
                <a:gd name="connsiteX0" fmla="*/ 0 w 11160035"/>
                <a:gd name="connsiteY0" fmla="*/ 0 h 6584952"/>
                <a:gd name="connsiteX1" fmla="*/ 11160035 w 11160035"/>
                <a:gd name="connsiteY1" fmla="*/ 0 h 6584952"/>
                <a:gd name="connsiteX2" fmla="*/ 11160035 w 11160035"/>
                <a:gd name="connsiteY2" fmla="*/ 6584952 h 6584952"/>
                <a:gd name="connsiteX3" fmla="*/ 0 w 11160035"/>
                <a:gd name="connsiteY3" fmla="*/ 6584952 h 6584952"/>
                <a:gd name="connsiteX4" fmla="*/ 0 w 11160035"/>
                <a:gd name="connsiteY4" fmla="*/ 0 h 6584952"/>
                <a:gd name="connsiteX5" fmla="*/ 120241 w 11160035"/>
                <a:gd name="connsiteY5" fmla="*/ 120241 h 6584952"/>
                <a:gd name="connsiteX6" fmla="*/ 120241 w 11160035"/>
                <a:gd name="connsiteY6" fmla="*/ 6464711 h 6584952"/>
                <a:gd name="connsiteX7" fmla="*/ 11039794 w 11160035"/>
                <a:gd name="connsiteY7" fmla="*/ 6464711 h 6584952"/>
                <a:gd name="connsiteX8" fmla="*/ 11039794 w 11160035"/>
                <a:gd name="connsiteY8" fmla="*/ 120241 h 6584952"/>
                <a:gd name="connsiteX9" fmla="*/ 120241 w 11160035"/>
                <a:gd name="connsiteY9" fmla="*/ 120241 h 6584952"/>
                <a:gd name="connsiteX0" fmla="*/ 0 w 11160035"/>
                <a:gd name="connsiteY0" fmla="*/ 0 h 6584952"/>
                <a:gd name="connsiteX1" fmla="*/ 11160035 w 11160035"/>
                <a:gd name="connsiteY1" fmla="*/ 0 h 6584952"/>
                <a:gd name="connsiteX2" fmla="*/ 11160035 w 11160035"/>
                <a:gd name="connsiteY2" fmla="*/ 6584952 h 6584952"/>
                <a:gd name="connsiteX3" fmla="*/ 0 w 11160035"/>
                <a:gd name="connsiteY3" fmla="*/ 6584952 h 6584952"/>
                <a:gd name="connsiteX4" fmla="*/ 0 w 11160035"/>
                <a:gd name="connsiteY4" fmla="*/ 0 h 6584952"/>
                <a:gd name="connsiteX5" fmla="*/ 133304 w 11160035"/>
                <a:gd name="connsiteY5" fmla="*/ 107178 h 6584952"/>
                <a:gd name="connsiteX6" fmla="*/ 120241 w 11160035"/>
                <a:gd name="connsiteY6" fmla="*/ 6464711 h 6584952"/>
                <a:gd name="connsiteX7" fmla="*/ 11039794 w 11160035"/>
                <a:gd name="connsiteY7" fmla="*/ 6464711 h 6584952"/>
                <a:gd name="connsiteX8" fmla="*/ 11039794 w 11160035"/>
                <a:gd name="connsiteY8" fmla="*/ 120241 h 6584952"/>
                <a:gd name="connsiteX9" fmla="*/ 133304 w 11160035"/>
                <a:gd name="connsiteY9" fmla="*/ 107178 h 6584952"/>
                <a:gd name="connsiteX0" fmla="*/ 0 w 11160035"/>
                <a:gd name="connsiteY0" fmla="*/ 0 h 6608402"/>
                <a:gd name="connsiteX1" fmla="*/ 11160035 w 11160035"/>
                <a:gd name="connsiteY1" fmla="*/ 0 h 6608402"/>
                <a:gd name="connsiteX2" fmla="*/ 11160035 w 11160035"/>
                <a:gd name="connsiteY2" fmla="*/ 6584952 h 6608402"/>
                <a:gd name="connsiteX3" fmla="*/ 0 w 11160035"/>
                <a:gd name="connsiteY3" fmla="*/ 6584952 h 6608402"/>
                <a:gd name="connsiteX4" fmla="*/ 0 w 11160035"/>
                <a:gd name="connsiteY4" fmla="*/ 0 h 6608402"/>
                <a:gd name="connsiteX5" fmla="*/ 133304 w 11160035"/>
                <a:gd name="connsiteY5" fmla="*/ 107178 h 6608402"/>
                <a:gd name="connsiteX6" fmla="*/ 2676 w 11160035"/>
                <a:gd name="connsiteY6" fmla="*/ 6608402 h 6608402"/>
                <a:gd name="connsiteX7" fmla="*/ 11039794 w 11160035"/>
                <a:gd name="connsiteY7" fmla="*/ 6464711 h 6608402"/>
                <a:gd name="connsiteX8" fmla="*/ 11039794 w 11160035"/>
                <a:gd name="connsiteY8" fmla="*/ 120241 h 6608402"/>
                <a:gd name="connsiteX9" fmla="*/ 133304 w 11160035"/>
                <a:gd name="connsiteY9" fmla="*/ 107178 h 6608402"/>
                <a:gd name="connsiteX0" fmla="*/ 0 w 11160035"/>
                <a:gd name="connsiteY0" fmla="*/ 0 h 6608402"/>
                <a:gd name="connsiteX1" fmla="*/ 11160035 w 11160035"/>
                <a:gd name="connsiteY1" fmla="*/ 0 h 6608402"/>
                <a:gd name="connsiteX2" fmla="*/ 11160035 w 11160035"/>
                <a:gd name="connsiteY2" fmla="*/ 6584952 h 6608402"/>
                <a:gd name="connsiteX3" fmla="*/ 0 w 11160035"/>
                <a:gd name="connsiteY3" fmla="*/ 6584952 h 6608402"/>
                <a:gd name="connsiteX4" fmla="*/ 0 w 11160035"/>
                <a:gd name="connsiteY4" fmla="*/ 0 h 6608402"/>
                <a:gd name="connsiteX5" fmla="*/ 133304 w 11160035"/>
                <a:gd name="connsiteY5" fmla="*/ 107178 h 6608402"/>
                <a:gd name="connsiteX6" fmla="*/ 2676 w 11160035"/>
                <a:gd name="connsiteY6" fmla="*/ 6608402 h 6608402"/>
                <a:gd name="connsiteX7" fmla="*/ 11144297 w 11160035"/>
                <a:gd name="connsiteY7" fmla="*/ 6556151 h 6608402"/>
                <a:gd name="connsiteX8" fmla="*/ 11039794 w 11160035"/>
                <a:gd name="connsiteY8" fmla="*/ 120241 h 6608402"/>
                <a:gd name="connsiteX9" fmla="*/ 133304 w 11160035"/>
                <a:gd name="connsiteY9" fmla="*/ 107178 h 6608402"/>
                <a:gd name="connsiteX0" fmla="*/ 0 w 11160035"/>
                <a:gd name="connsiteY0" fmla="*/ 0 h 6584952"/>
                <a:gd name="connsiteX1" fmla="*/ 11160035 w 11160035"/>
                <a:gd name="connsiteY1" fmla="*/ 0 h 6584952"/>
                <a:gd name="connsiteX2" fmla="*/ 11160035 w 11160035"/>
                <a:gd name="connsiteY2" fmla="*/ 6584952 h 6584952"/>
                <a:gd name="connsiteX3" fmla="*/ 0 w 11160035"/>
                <a:gd name="connsiteY3" fmla="*/ 6584952 h 6584952"/>
                <a:gd name="connsiteX4" fmla="*/ 0 w 11160035"/>
                <a:gd name="connsiteY4" fmla="*/ 0 h 6584952"/>
                <a:gd name="connsiteX5" fmla="*/ 133304 w 11160035"/>
                <a:gd name="connsiteY5" fmla="*/ 107178 h 6584952"/>
                <a:gd name="connsiteX6" fmla="*/ 54928 w 11160035"/>
                <a:gd name="connsiteY6" fmla="*/ 6556151 h 6584952"/>
                <a:gd name="connsiteX7" fmla="*/ 11144297 w 11160035"/>
                <a:gd name="connsiteY7" fmla="*/ 6556151 h 6584952"/>
                <a:gd name="connsiteX8" fmla="*/ 11039794 w 11160035"/>
                <a:gd name="connsiteY8" fmla="*/ 120241 h 6584952"/>
                <a:gd name="connsiteX9" fmla="*/ 133304 w 11160035"/>
                <a:gd name="connsiteY9" fmla="*/ 107178 h 6584952"/>
                <a:gd name="connsiteX0" fmla="*/ 0 w 11160035"/>
                <a:gd name="connsiteY0" fmla="*/ 0 h 6584952"/>
                <a:gd name="connsiteX1" fmla="*/ 11160035 w 11160035"/>
                <a:gd name="connsiteY1" fmla="*/ 0 h 6584952"/>
                <a:gd name="connsiteX2" fmla="*/ 11160035 w 11160035"/>
                <a:gd name="connsiteY2" fmla="*/ 6584952 h 6584952"/>
                <a:gd name="connsiteX3" fmla="*/ 0 w 11160035"/>
                <a:gd name="connsiteY3" fmla="*/ 6584952 h 6584952"/>
                <a:gd name="connsiteX4" fmla="*/ 0 w 11160035"/>
                <a:gd name="connsiteY4" fmla="*/ 0 h 6584952"/>
                <a:gd name="connsiteX5" fmla="*/ 133304 w 11160035"/>
                <a:gd name="connsiteY5" fmla="*/ 107178 h 6584952"/>
                <a:gd name="connsiteX6" fmla="*/ 54928 w 11160035"/>
                <a:gd name="connsiteY6" fmla="*/ 6556151 h 6584952"/>
                <a:gd name="connsiteX7" fmla="*/ 11105108 w 11160035"/>
                <a:gd name="connsiteY7" fmla="*/ 6543088 h 6584952"/>
                <a:gd name="connsiteX8" fmla="*/ 11039794 w 11160035"/>
                <a:gd name="connsiteY8" fmla="*/ 120241 h 6584952"/>
                <a:gd name="connsiteX9" fmla="*/ 133304 w 11160035"/>
                <a:gd name="connsiteY9" fmla="*/ 107178 h 6584952"/>
                <a:gd name="connsiteX0" fmla="*/ 0 w 11160035"/>
                <a:gd name="connsiteY0" fmla="*/ 0 h 6584952"/>
                <a:gd name="connsiteX1" fmla="*/ 11160035 w 11160035"/>
                <a:gd name="connsiteY1" fmla="*/ 0 h 6584952"/>
                <a:gd name="connsiteX2" fmla="*/ 11160035 w 11160035"/>
                <a:gd name="connsiteY2" fmla="*/ 6584952 h 6584952"/>
                <a:gd name="connsiteX3" fmla="*/ 0 w 11160035"/>
                <a:gd name="connsiteY3" fmla="*/ 6584952 h 6584952"/>
                <a:gd name="connsiteX4" fmla="*/ 0 w 11160035"/>
                <a:gd name="connsiteY4" fmla="*/ 0 h 6584952"/>
                <a:gd name="connsiteX5" fmla="*/ 133304 w 11160035"/>
                <a:gd name="connsiteY5" fmla="*/ 107178 h 6584952"/>
                <a:gd name="connsiteX6" fmla="*/ 67991 w 11160035"/>
                <a:gd name="connsiteY6" fmla="*/ 6556151 h 6584952"/>
                <a:gd name="connsiteX7" fmla="*/ 11105108 w 11160035"/>
                <a:gd name="connsiteY7" fmla="*/ 6543088 h 6584952"/>
                <a:gd name="connsiteX8" fmla="*/ 11039794 w 11160035"/>
                <a:gd name="connsiteY8" fmla="*/ 120241 h 6584952"/>
                <a:gd name="connsiteX9" fmla="*/ 133304 w 11160035"/>
                <a:gd name="connsiteY9" fmla="*/ 107178 h 6584952"/>
                <a:gd name="connsiteX0" fmla="*/ 0 w 11160035"/>
                <a:gd name="connsiteY0" fmla="*/ 0 h 6634528"/>
                <a:gd name="connsiteX1" fmla="*/ 11160035 w 11160035"/>
                <a:gd name="connsiteY1" fmla="*/ 0 h 6634528"/>
                <a:gd name="connsiteX2" fmla="*/ 11160035 w 11160035"/>
                <a:gd name="connsiteY2" fmla="*/ 6584952 h 6634528"/>
                <a:gd name="connsiteX3" fmla="*/ 0 w 11160035"/>
                <a:gd name="connsiteY3" fmla="*/ 6584952 h 6634528"/>
                <a:gd name="connsiteX4" fmla="*/ 0 w 11160035"/>
                <a:gd name="connsiteY4" fmla="*/ 0 h 6634528"/>
                <a:gd name="connsiteX5" fmla="*/ 133304 w 11160035"/>
                <a:gd name="connsiteY5" fmla="*/ 107178 h 6634528"/>
                <a:gd name="connsiteX6" fmla="*/ 2676 w 11160035"/>
                <a:gd name="connsiteY6" fmla="*/ 6634528 h 6634528"/>
                <a:gd name="connsiteX7" fmla="*/ 11105108 w 11160035"/>
                <a:gd name="connsiteY7" fmla="*/ 6543088 h 6634528"/>
                <a:gd name="connsiteX8" fmla="*/ 11039794 w 11160035"/>
                <a:gd name="connsiteY8" fmla="*/ 120241 h 6634528"/>
                <a:gd name="connsiteX9" fmla="*/ 133304 w 11160035"/>
                <a:gd name="connsiteY9" fmla="*/ 107178 h 6634528"/>
                <a:gd name="connsiteX0" fmla="*/ 0 w 11160035"/>
                <a:gd name="connsiteY0" fmla="*/ 0 h 6634528"/>
                <a:gd name="connsiteX1" fmla="*/ 11160035 w 11160035"/>
                <a:gd name="connsiteY1" fmla="*/ 0 h 6634528"/>
                <a:gd name="connsiteX2" fmla="*/ 11160035 w 11160035"/>
                <a:gd name="connsiteY2" fmla="*/ 6584952 h 6634528"/>
                <a:gd name="connsiteX3" fmla="*/ 0 w 11160035"/>
                <a:gd name="connsiteY3" fmla="*/ 6584952 h 6634528"/>
                <a:gd name="connsiteX4" fmla="*/ 0 w 11160035"/>
                <a:gd name="connsiteY4" fmla="*/ 0 h 6634528"/>
                <a:gd name="connsiteX5" fmla="*/ 133304 w 11160035"/>
                <a:gd name="connsiteY5" fmla="*/ 107178 h 6634528"/>
                <a:gd name="connsiteX6" fmla="*/ 54927 w 11160035"/>
                <a:gd name="connsiteY6" fmla="*/ 6634528 h 6634528"/>
                <a:gd name="connsiteX7" fmla="*/ 11105108 w 11160035"/>
                <a:gd name="connsiteY7" fmla="*/ 6543088 h 6634528"/>
                <a:gd name="connsiteX8" fmla="*/ 11039794 w 11160035"/>
                <a:gd name="connsiteY8" fmla="*/ 120241 h 6634528"/>
                <a:gd name="connsiteX9" fmla="*/ 133304 w 11160035"/>
                <a:gd name="connsiteY9" fmla="*/ 107178 h 6634528"/>
                <a:gd name="connsiteX0" fmla="*/ 26126 w 11186161"/>
                <a:gd name="connsiteY0" fmla="*/ 0 h 6650266"/>
                <a:gd name="connsiteX1" fmla="*/ 11186161 w 11186161"/>
                <a:gd name="connsiteY1" fmla="*/ 0 h 6650266"/>
                <a:gd name="connsiteX2" fmla="*/ 11186161 w 11186161"/>
                <a:gd name="connsiteY2" fmla="*/ 6584952 h 6650266"/>
                <a:gd name="connsiteX3" fmla="*/ 0 w 11186161"/>
                <a:gd name="connsiteY3" fmla="*/ 6650266 h 6650266"/>
                <a:gd name="connsiteX4" fmla="*/ 26126 w 11186161"/>
                <a:gd name="connsiteY4" fmla="*/ 0 h 6650266"/>
                <a:gd name="connsiteX5" fmla="*/ 159430 w 11186161"/>
                <a:gd name="connsiteY5" fmla="*/ 107178 h 6650266"/>
                <a:gd name="connsiteX6" fmla="*/ 81053 w 11186161"/>
                <a:gd name="connsiteY6" fmla="*/ 6634528 h 6650266"/>
                <a:gd name="connsiteX7" fmla="*/ 11131234 w 11186161"/>
                <a:gd name="connsiteY7" fmla="*/ 6543088 h 6650266"/>
                <a:gd name="connsiteX8" fmla="*/ 11065920 w 11186161"/>
                <a:gd name="connsiteY8" fmla="*/ 120241 h 6650266"/>
                <a:gd name="connsiteX9" fmla="*/ 159430 w 11186161"/>
                <a:gd name="connsiteY9" fmla="*/ 107178 h 6650266"/>
                <a:gd name="connsiteX0" fmla="*/ 26126 w 11186161"/>
                <a:gd name="connsiteY0" fmla="*/ 0 h 6650266"/>
                <a:gd name="connsiteX1" fmla="*/ 11186161 w 11186161"/>
                <a:gd name="connsiteY1" fmla="*/ 0 h 6650266"/>
                <a:gd name="connsiteX2" fmla="*/ 11186161 w 11186161"/>
                <a:gd name="connsiteY2" fmla="*/ 6584952 h 6650266"/>
                <a:gd name="connsiteX3" fmla="*/ 0 w 11186161"/>
                <a:gd name="connsiteY3" fmla="*/ 6650266 h 6650266"/>
                <a:gd name="connsiteX4" fmla="*/ 26126 w 11186161"/>
                <a:gd name="connsiteY4" fmla="*/ 0 h 6650266"/>
                <a:gd name="connsiteX5" fmla="*/ 159430 w 11186161"/>
                <a:gd name="connsiteY5" fmla="*/ 107178 h 6650266"/>
                <a:gd name="connsiteX6" fmla="*/ 94116 w 11186161"/>
                <a:gd name="connsiteY6" fmla="*/ 6582276 h 6650266"/>
                <a:gd name="connsiteX7" fmla="*/ 11131234 w 11186161"/>
                <a:gd name="connsiteY7" fmla="*/ 6543088 h 6650266"/>
                <a:gd name="connsiteX8" fmla="*/ 11065920 w 11186161"/>
                <a:gd name="connsiteY8" fmla="*/ 120241 h 6650266"/>
                <a:gd name="connsiteX9" fmla="*/ 159430 w 11186161"/>
                <a:gd name="connsiteY9" fmla="*/ 107178 h 6650266"/>
                <a:gd name="connsiteX0" fmla="*/ 26126 w 11186161"/>
                <a:gd name="connsiteY0" fmla="*/ 0 h 6650266"/>
                <a:gd name="connsiteX1" fmla="*/ 11186161 w 11186161"/>
                <a:gd name="connsiteY1" fmla="*/ 0 h 6650266"/>
                <a:gd name="connsiteX2" fmla="*/ 11186161 w 11186161"/>
                <a:gd name="connsiteY2" fmla="*/ 6584952 h 6650266"/>
                <a:gd name="connsiteX3" fmla="*/ 0 w 11186161"/>
                <a:gd name="connsiteY3" fmla="*/ 6650266 h 6650266"/>
                <a:gd name="connsiteX4" fmla="*/ 26126 w 11186161"/>
                <a:gd name="connsiteY4" fmla="*/ 0 h 6650266"/>
                <a:gd name="connsiteX5" fmla="*/ 159430 w 11186161"/>
                <a:gd name="connsiteY5" fmla="*/ 107178 h 6650266"/>
                <a:gd name="connsiteX6" fmla="*/ 94116 w 11186161"/>
                <a:gd name="connsiteY6" fmla="*/ 6582276 h 6650266"/>
                <a:gd name="connsiteX7" fmla="*/ 11131234 w 11186161"/>
                <a:gd name="connsiteY7" fmla="*/ 6543088 h 6650266"/>
                <a:gd name="connsiteX8" fmla="*/ 11065920 w 11186161"/>
                <a:gd name="connsiteY8" fmla="*/ 120241 h 6650266"/>
                <a:gd name="connsiteX9" fmla="*/ 159430 w 11186161"/>
                <a:gd name="connsiteY9" fmla="*/ 107178 h 6650266"/>
                <a:gd name="connsiteX0" fmla="*/ 26126 w 11238413"/>
                <a:gd name="connsiteY0" fmla="*/ 0 h 6650266"/>
                <a:gd name="connsiteX1" fmla="*/ 11186161 w 11238413"/>
                <a:gd name="connsiteY1" fmla="*/ 0 h 6650266"/>
                <a:gd name="connsiteX2" fmla="*/ 11238413 w 11238413"/>
                <a:gd name="connsiteY2" fmla="*/ 6584952 h 6650266"/>
                <a:gd name="connsiteX3" fmla="*/ 0 w 11238413"/>
                <a:gd name="connsiteY3" fmla="*/ 6650266 h 6650266"/>
                <a:gd name="connsiteX4" fmla="*/ 26126 w 11238413"/>
                <a:gd name="connsiteY4" fmla="*/ 0 h 6650266"/>
                <a:gd name="connsiteX5" fmla="*/ 159430 w 11238413"/>
                <a:gd name="connsiteY5" fmla="*/ 107178 h 6650266"/>
                <a:gd name="connsiteX6" fmla="*/ 94116 w 11238413"/>
                <a:gd name="connsiteY6" fmla="*/ 6582276 h 6650266"/>
                <a:gd name="connsiteX7" fmla="*/ 11131234 w 11238413"/>
                <a:gd name="connsiteY7" fmla="*/ 6543088 h 6650266"/>
                <a:gd name="connsiteX8" fmla="*/ 11065920 w 11238413"/>
                <a:gd name="connsiteY8" fmla="*/ 120241 h 6650266"/>
                <a:gd name="connsiteX9" fmla="*/ 159430 w 11238413"/>
                <a:gd name="connsiteY9" fmla="*/ 107178 h 6650266"/>
                <a:gd name="connsiteX0" fmla="*/ 26126 w 11238413"/>
                <a:gd name="connsiteY0" fmla="*/ 0 h 6650266"/>
                <a:gd name="connsiteX1" fmla="*/ 11186161 w 11238413"/>
                <a:gd name="connsiteY1" fmla="*/ 0 h 6650266"/>
                <a:gd name="connsiteX2" fmla="*/ 11238413 w 11238413"/>
                <a:gd name="connsiteY2" fmla="*/ 6584952 h 6650266"/>
                <a:gd name="connsiteX3" fmla="*/ 0 w 11238413"/>
                <a:gd name="connsiteY3" fmla="*/ 6650266 h 6650266"/>
                <a:gd name="connsiteX4" fmla="*/ 26126 w 11238413"/>
                <a:gd name="connsiteY4" fmla="*/ 0 h 6650266"/>
                <a:gd name="connsiteX5" fmla="*/ 159430 w 11238413"/>
                <a:gd name="connsiteY5" fmla="*/ 107178 h 6650266"/>
                <a:gd name="connsiteX6" fmla="*/ 28801 w 11238413"/>
                <a:gd name="connsiteY6" fmla="*/ 6556150 h 6650266"/>
                <a:gd name="connsiteX7" fmla="*/ 11131234 w 11238413"/>
                <a:gd name="connsiteY7" fmla="*/ 6543088 h 6650266"/>
                <a:gd name="connsiteX8" fmla="*/ 11065920 w 11238413"/>
                <a:gd name="connsiteY8" fmla="*/ 120241 h 6650266"/>
                <a:gd name="connsiteX9" fmla="*/ 159430 w 11238413"/>
                <a:gd name="connsiteY9" fmla="*/ 107178 h 6650266"/>
                <a:gd name="connsiteX0" fmla="*/ 26126 w 11238413"/>
                <a:gd name="connsiteY0" fmla="*/ 0 h 6650266"/>
                <a:gd name="connsiteX1" fmla="*/ 11186161 w 11238413"/>
                <a:gd name="connsiteY1" fmla="*/ 0 h 6650266"/>
                <a:gd name="connsiteX2" fmla="*/ 11238413 w 11238413"/>
                <a:gd name="connsiteY2" fmla="*/ 6584952 h 6650266"/>
                <a:gd name="connsiteX3" fmla="*/ 0 w 11238413"/>
                <a:gd name="connsiteY3" fmla="*/ 6650266 h 6650266"/>
                <a:gd name="connsiteX4" fmla="*/ 26126 w 11238413"/>
                <a:gd name="connsiteY4" fmla="*/ 0 h 6650266"/>
                <a:gd name="connsiteX5" fmla="*/ 159430 w 11238413"/>
                <a:gd name="connsiteY5" fmla="*/ 107178 h 6650266"/>
                <a:gd name="connsiteX6" fmla="*/ 94116 w 11238413"/>
                <a:gd name="connsiteY6" fmla="*/ 6569213 h 6650266"/>
                <a:gd name="connsiteX7" fmla="*/ 11131234 w 11238413"/>
                <a:gd name="connsiteY7" fmla="*/ 6543088 h 6650266"/>
                <a:gd name="connsiteX8" fmla="*/ 11065920 w 11238413"/>
                <a:gd name="connsiteY8" fmla="*/ 120241 h 6650266"/>
                <a:gd name="connsiteX9" fmla="*/ 159430 w 11238413"/>
                <a:gd name="connsiteY9" fmla="*/ 107178 h 6650266"/>
                <a:gd name="connsiteX0" fmla="*/ 26126 w 11238413"/>
                <a:gd name="connsiteY0" fmla="*/ 0 h 6650266"/>
                <a:gd name="connsiteX1" fmla="*/ 11186161 w 11238413"/>
                <a:gd name="connsiteY1" fmla="*/ 0 h 6650266"/>
                <a:gd name="connsiteX2" fmla="*/ 11238413 w 11238413"/>
                <a:gd name="connsiteY2" fmla="*/ 6584952 h 6650266"/>
                <a:gd name="connsiteX3" fmla="*/ 0 w 11238413"/>
                <a:gd name="connsiteY3" fmla="*/ 6650266 h 6650266"/>
                <a:gd name="connsiteX4" fmla="*/ 26126 w 11238413"/>
                <a:gd name="connsiteY4" fmla="*/ 0 h 6650266"/>
                <a:gd name="connsiteX5" fmla="*/ 159430 w 11238413"/>
                <a:gd name="connsiteY5" fmla="*/ 107178 h 6650266"/>
                <a:gd name="connsiteX6" fmla="*/ 94116 w 11238413"/>
                <a:gd name="connsiteY6" fmla="*/ 6569213 h 6650266"/>
                <a:gd name="connsiteX7" fmla="*/ 11118171 w 11238413"/>
                <a:gd name="connsiteY7" fmla="*/ 6543088 h 6650266"/>
                <a:gd name="connsiteX8" fmla="*/ 11065920 w 11238413"/>
                <a:gd name="connsiteY8" fmla="*/ 120241 h 6650266"/>
                <a:gd name="connsiteX9" fmla="*/ 159430 w 11238413"/>
                <a:gd name="connsiteY9" fmla="*/ 107178 h 6650266"/>
                <a:gd name="connsiteX0" fmla="*/ 52251 w 11264538"/>
                <a:gd name="connsiteY0" fmla="*/ 0 h 6637203"/>
                <a:gd name="connsiteX1" fmla="*/ 11212286 w 11264538"/>
                <a:gd name="connsiteY1" fmla="*/ 0 h 6637203"/>
                <a:gd name="connsiteX2" fmla="*/ 11264538 w 11264538"/>
                <a:gd name="connsiteY2" fmla="*/ 6584952 h 6637203"/>
                <a:gd name="connsiteX3" fmla="*/ 0 w 11264538"/>
                <a:gd name="connsiteY3" fmla="*/ 6637203 h 6637203"/>
                <a:gd name="connsiteX4" fmla="*/ 52251 w 11264538"/>
                <a:gd name="connsiteY4" fmla="*/ 0 h 6637203"/>
                <a:gd name="connsiteX5" fmla="*/ 185555 w 11264538"/>
                <a:gd name="connsiteY5" fmla="*/ 107178 h 6637203"/>
                <a:gd name="connsiteX6" fmla="*/ 120241 w 11264538"/>
                <a:gd name="connsiteY6" fmla="*/ 6569213 h 6637203"/>
                <a:gd name="connsiteX7" fmla="*/ 11144296 w 11264538"/>
                <a:gd name="connsiteY7" fmla="*/ 6543088 h 6637203"/>
                <a:gd name="connsiteX8" fmla="*/ 11092045 w 11264538"/>
                <a:gd name="connsiteY8" fmla="*/ 120241 h 6637203"/>
                <a:gd name="connsiteX9" fmla="*/ 185555 w 11264538"/>
                <a:gd name="connsiteY9" fmla="*/ 107178 h 6637203"/>
                <a:gd name="connsiteX0" fmla="*/ 52251 w 11290664"/>
                <a:gd name="connsiteY0" fmla="*/ 0 h 6637203"/>
                <a:gd name="connsiteX1" fmla="*/ 11212286 w 11290664"/>
                <a:gd name="connsiteY1" fmla="*/ 0 h 6637203"/>
                <a:gd name="connsiteX2" fmla="*/ 11290664 w 11290664"/>
                <a:gd name="connsiteY2" fmla="*/ 6611078 h 6637203"/>
                <a:gd name="connsiteX3" fmla="*/ 0 w 11290664"/>
                <a:gd name="connsiteY3" fmla="*/ 6637203 h 6637203"/>
                <a:gd name="connsiteX4" fmla="*/ 52251 w 11290664"/>
                <a:gd name="connsiteY4" fmla="*/ 0 h 6637203"/>
                <a:gd name="connsiteX5" fmla="*/ 185555 w 11290664"/>
                <a:gd name="connsiteY5" fmla="*/ 107178 h 6637203"/>
                <a:gd name="connsiteX6" fmla="*/ 120241 w 11290664"/>
                <a:gd name="connsiteY6" fmla="*/ 6569213 h 6637203"/>
                <a:gd name="connsiteX7" fmla="*/ 11144296 w 11290664"/>
                <a:gd name="connsiteY7" fmla="*/ 6543088 h 6637203"/>
                <a:gd name="connsiteX8" fmla="*/ 11092045 w 11290664"/>
                <a:gd name="connsiteY8" fmla="*/ 120241 h 6637203"/>
                <a:gd name="connsiteX9" fmla="*/ 185555 w 11290664"/>
                <a:gd name="connsiteY9" fmla="*/ 107178 h 6637203"/>
                <a:gd name="connsiteX0" fmla="*/ 52251 w 11290664"/>
                <a:gd name="connsiteY0" fmla="*/ 0 h 6637203"/>
                <a:gd name="connsiteX1" fmla="*/ 11212286 w 11290664"/>
                <a:gd name="connsiteY1" fmla="*/ 0 h 6637203"/>
                <a:gd name="connsiteX2" fmla="*/ 11290664 w 11290664"/>
                <a:gd name="connsiteY2" fmla="*/ 6611078 h 6637203"/>
                <a:gd name="connsiteX3" fmla="*/ 0 w 11290664"/>
                <a:gd name="connsiteY3" fmla="*/ 6637203 h 6637203"/>
                <a:gd name="connsiteX4" fmla="*/ 52251 w 11290664"/>
                <a:gd name="connsiteY4" fmla="*/ 0 h 6637203"/>
                <a:gd name="connsiteX5" fmla="*/ 185555 w 11290664"/>
                <a:gd name="connsiteY5" fmla="*/ 107178 h 6637203"/>
                <a:gd name="connsiteX6" fmla="*/ 54927 w 11290664"/>
                <a:gd name="connsiteY6" fmla="*/ 6595338 h 6637203"/>
                <a:gd name="connsiteX7" fmla="*/ 11144296 w 11290664"/>
                <a:gd name="connsiteY7" fmla="*/ 6543088 h 6637203"/>
                <a:gd name="connsiteX8" fmla="*/ 11092045 w 11290664"/>
                <a:gd name="connsiteY8" fmla="*/ 120241 h 6637203"/>
                <a:gd name="connsiteX9" fmla="*/ 185555 w 11290664"/>
                <a:gd name="connsiteY9" fmla="*/ 107178 h 6637203"/>
                <a:gd name="connsiteX0" fmla="*/ 52251 w 11290664"/>
                <a:gd name="connsiteY0" fmla="*/ 0 h 6637203"/>
                <a:gd name="connsiteX1" fmla="*/ 11212286 w 11290664"/>
                <a:gd name="connsiteY1" fmla="*/ 0 h 6637203"/>
                <a:gd name="connsiteX2" fmla="*/ 11290664 w 11290664"/>
                <a:gd name="connsiteY2" fmla="*/ 6611078 h 6637203"/>
                <a:gd name="connsiteX3" fmla="*/ 0 w 11290664"/>
                <a:gd name="connsiteY3" fmla="*/ 6637203 h 6637203"/>
                <a:gd name="connsiteX4" fmla="*/ 52251 w 11290664"/>
                <a:gd name="connsiteY4" fmla="*/ 0 h 6637203"/>
                <a:gd name="connsiteX5" fmla="*/ 185555 w 11290664"/>
                <a:gd name="connsiteY5" fmla="*/ 107178 h 6637203"/>
                <a:gd name="connsiteX6" fmla="*/ 54927 w 11290664"/>
                <a:gd name="connsiteY6" fmla="*/ 6595338 h 6637203"/>
                <a:gd name="connsiteX7" fmla="*/ 11248799 w 11290664"/>
                <a:gd name="connsiteY7" fmla="*/ 6582276 h 6637203"/>
                <a:gd name="connsiteX8" fmla="*/ 11092045 w 11290664"/>
                <a:gd name="connsiteY8" fmla="*/ 120241 h 6637203"/>
                <a:gd name="connsiteX9" fmla="*/ 185555 w 11290664"/>
                <a:gd name="connsiteY9" fmla="*/ 107178 h 6637203"/>
                <a:gd name="connsiteX0" fmla="*/ 52251 w 11290664"/>
                <a:gd name="connsiteY0" fmla="*/ 0 h 6637203"/>
                <a:gd name="connsiteX1" fmla="*/ 11212286 w 11290664"/>
                <a:gd name="connsiteY1" fmla="*/ 0 h 6637203"/>
                <a:gd name="connsiteX2" fmla="*/ 11290664 w 11290664"/>
                <a:gd name="connsiteY2" fmla="*/ 6611078 h 6637203"/>
                <a:gd name="connsiteX3" fmla="*/ 0 w 11290664"/>
                <a:gd name="connsiteY3" fmla="*/ 6637203 h 6637203"/>
                <a:gd name="connsiteX4" fmla="*/ 52251 w 11290664"/>
                <a:gd name="connsiteY4" fmla="*/ 0 h 6637203"/>
                <a:gd name="connsiteX5" fmla="*/ 185555 w 11290664"/>
                <a:gd name="connsiteY5" fmla="*/ 107178 h 6637203"/>
                <a:gd name="connsiteX6" fmla="*/ 101485 w 11290664"/>
                <a:gd name="connsiteY6" fmla="*/ 6548317 h 6637203"/>
                <a:gd name="connsiteX7" fmla="*/ 11248799 w 11290664"/>
                <a:gd name="connsiteY7" fmla="*/ 6582276 h 6637203"/>
                <a:gd name="connsiteX8" fmla="*/ 11092045 w 11290664"/>
                <a:gd name="connsiteY8" fmla="*/ 120241 h 6637203"/>
                <a:gd name="connsiteX9" fmla="*/ 185555 w 11290664"/>
                <a:gd name="connsiteY9" fmla="*/ 107178 h 6637203"/>
                <a:gd name="connsiteX0" fmla="*/ 52251 w 11290664"/>
                <a:gd name="connsiteY0" fmla="*/ 0 h 6637203"/>
                <a:gd name="connsiteX1" fmla="*/ 11212286 w 11290664"/>
                <a:gd name="connsiteY1" fmla="*/ 0 h 6637203"/>
                <a:gd name="connsiteX2" fmla="*/ 11290664 w 11290664"/>
                <a:gd name="connsiteY2" fmla="*/ 6611078 h 6637203"/>
                <a:gd name="connsiteX3" fmla="*/ 0 w 11290664"/>
                <a:gd name="connsiteY3" fmla="*/ 6637203 h 6637203"/>
                <a:gd name="connsiteX4" fmla="*/ 52251 w 11290664"/>
                <a:gd name="connsiteY4" fmla="*/ 0 h 6637203"/>
                <a:gd name="connsiteX5" fmla="*/ 185555 w 11290664"/>
                <a:gd name="connsiteY5" fmla="*/ 107178 h 6637203"/>
                <a:gd name="connsiteX6" fmla="*/ 101485 w 11290664"/>
                <a:gd name="connsiteY6" fmla="*/ 6548317 h 6637203"/>
                <a:gd name="connsiteX7" fmla="*/ 11202242 w 11290664"/>
                <a:gd name="connsiteY7" fmla="*/ 6558765 h 6637203"/>
                <a:gd name="connsiteX8" fmla="*/ 11092045 w 11290664"/>
                <a:gd name="connsiteY8" fmla="*/ 120241 h 6637203"/>
                <a:gd name="connsiteX9" fmla="*/ 185555 w 11290664"/>
                <a:gd name="connsiteY9" fmla="*/ 107178 h 66372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1290664" h="6637203">
                  <a:moveTo>
                    <a:pt x="52251" y="0"/>
                  </a:moveTo>
                  <a:lnTo>
                    <a:pt x="11212286" y="0"/>
                  </a:lnTo>
                  <a:lnTo>
                    <a:pt x="11290664" y="6611078"/>
                  </a:lnTo>
                  <a:lnTo>
                    <a:pt x="0" y="6637203"/>
                  </a:lnTo>
                  <a:lnTo>
                    <a:pt x="52251" y="0"/>
                  </a:lnTo>
                  <a:close/>
                  <a:moveTo>
                    <a:pt x="185555" y="107178"/>
                  </a:moveTo>
                  <a:cubicBezTo>
                    <a:pt x="181201" y="2226356"/>
                    <a:pt x="105839" y="4429139"/>
                    <a:pt x="101485" y="6548317"/>
                  </a:cubicBezTo>
                  <a:lnTo>
                    <a:pt x="11202242" y="6558765"/>
                  </a:lnTo>
                  <a:lnTo>
                    <a:pt x="11092045" y="120241"/>
                  </a:lnTo>
                  <a:lnTo>
                    <a:pt x="185555" y="107178"/>
                  </a:lnTo>
                  <a:close/>
                </a:path>
              </a:pathLst>
            </a:custGeom>
            <a:solidFill>
              <a:srgbClr val="E61E1E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9" name="Frame 9">
              <a:extLst>
                <a:ext uri="{FF2B5EF4-FFF2-40B4-BE49-F238E27FC236}">
                  <a16:creationId xmlns="" xmlns:a16="http://schemas.microsoft.com/office/drawing/2014/main" id="{BC2266BD-BDAC-462A-871B-1DB6FB066111}"/>
                </a:ext>
              </a:extLst>
            </p:cNvPr>
            <p:cNvSpPr/>
            <p:nvPr userDrawn="1"/>
          </p:nvSpPr>
          <p:spPr>
            <a:xfrm>
              <a:off x="29016" y="228073"/>
              <a:ext cx="11360918" cy="6493403"/>
            </a:xfrm>
            <a:custGeom>
              <a:avLst/>
              <a:gdLst>
                <a:gd name="connsiteX0" fmla="*/ 0 w 10894423"/>
                <a:gd name="connsiteY0" fmla="*/ 0 h 6374674"/>
                <a:gd name="connsiteX1" fmla="*/ 10894423 w 10894423"/>
                <a:gd name="connsiteY1" fmla="*/ 0 h 6374674"/>
                <a:gd name="connsiteX2" fmla="*/ 10894423 w 10894423"/>
                <a:gd name="connsiteY2" fmla="*/ 6374674 h 6374674"/>
                <a:gd name="connsiteX3" fmla="*/ 0 w 10894423"/>
                <a:gd name="connsiteY3" fmla="*/ 6374674 h 6374674"/>
                <a:gd name="connsiteX4" fmla="*/ 0 w 10894423"/>
                <a:gd name="connsiteY4" fmla="*/ 0 h 6374674"/>
                <a:gd name="connsiteX5" fmla="*/ 116402 w 10894423"/>
                <a:gd name="connsiteY5" fmla="*/ 116402 h 6374674"/>
                <a:gd name="connsiteX6" fmla="*/ 116402 w 10894423"/>
                <a:gd name="connsiteY6" fmla="*/ 6258272 h 6374674"/>
                <a:gd name="connsiteX7" fmla="*/ 10778021 w 10894423"/>
                <a:gd name="connsiteY7" fmla="*/ 6258272 h 6374674"/>
                <a:gd name="connsiteX8" fmla="*/ 10778021 w 10894423"/>
                <a:gd name="connsiteY8" fmla="*/ 116402 h 6374674"/>
                <a:gd name="connsiteX9" fmla="*/ 116402 w 10894423"/>
                <a:gd name="connsiteY9" fmla="*/ 116402 h 6374674"/>
                <a:gd name="connsiteX0" fmla="*/ 39189 w 10933612"/>
                <a:gd name="connsiteY0" fmla="*/ 0 h 6439988"/>
                <a:gd name="connsiteX1" fmla="*/ 10933612 w 10933612"/>
                <a:gd name="connsiteY1" fmla="*/ 0 h 6439988"/>
                <a:gd name="connsiteX2" fmla="*/ 10933612 w 10933612"/>
                <a:gd name="connsiteY2" fmla="*/ 6374674 h 6439988"/>
                <a:gd name="connsiteX3" fmla="*/ 0 w 10933612"/>
                <a:gd name="connsiteY3" fmla="*/ 6439988 h 6439988"/>
                <a:gd name="connsiteX4" fmla="*/ 39189 w 10933612"/>
                <a:gd name="connsiteY4" fmla="*/ 0 h 6439988"/>
                <a:gd name="connsiteX5" fmla="*/ 155591 w 10933612"/>
                <a:gd name="connsiteY5" fmla="*/ 116402 h 6439988"/>
                <a:gd name="connsiteX6" fmla="*/ 155591 w 10933612"/>
                <a:gd name="connsiteY6" fmla="*/ 6258272 h 6439988"/>
                <a:gd name="connsiteX7" fmla="*/ 10817210 w 10933612"/>
                <a:gd name="connsiteY7" fmla="*/ 6258272 h 6439988"/>
                <a:gd name="connsiteX8" fmla="*/ 10817210 w 10933612"/>
                <a:gd name="connsiteY8" fmla="*/ 116402 h 6439988"/>
                <a:gd name="connsiteX9" fmla="*/ 155591 w 10933612"/>
                <a:gd name="connsiteY9" fmla="*/ 116402 h 6439988"/>
                <a:gd name="connsiteX0" fmla="*/ 39189 w 10933612"/>
                <a:gd name="connsiteY0" fmla="*/ 0 h 6439988"/>
                <a:gd name="connsiteX1" fmla="*/ 10933612 w 10933612"/>
                <a:gd name="connsiteY1" fmla="*/ 0 h 6439988"/>
                <a:gd name="connsiteX2" fmla="*/ 10933612 w 10933612"/>
                <a:gd name="connsiteY2" fmla="*/ 6374674 h 6439988"/>
                <a:gd name="connsiteX3" fmla="*/ 0 w 10933612"/>
                <a:gd name="connsiteY3" fmla="*/ 6439988 h 6439988"/>
                <a:gd name="connsiteX4" fmla="*/ 39189 w 10933612"/>
                <a:gd name="connsiteY4" fmla="*/ 0 h 6439988"/>
                <a:gd name="connsiteX5" fmla="*/ 155591 w 10933612"/>
                <a:gd name="connsiteY5" fmla="*/ 116402 h 6439988"/>
                <a:gd name="connsiteX6" fmla="*/ 155591 w 10933612"/>
                <a:gd name="connsiteY6" fmla="*/ 6258272 h 6439988"/>
                <a:gd name="connsiteX7" fmla="*/ 10686582 w 10933612"/>
                <a:gd name="connsiteY7" fmla="*/ 6166832 h 6439988"/>
                <a:gd name="connsiteX8" fmla="*/ 10817210 w 10933612"/>
                <a:gd name="connsiteY8" fmla="*/ 116402 h 6439988"/>
                <a:gd name="connsiteX9" fmla="*/ 155591 w 10933612"/>
                <a:gd name="connsiteY9" fmla="*/ 116402 h 6439988"/>
                <a:gd name="connsiteX0" fmla="*/ 39189 w 10985864"/>
                <a:gd name="connsiteY0" fmla="*/ 0 h 6439988"/>
                <a:gd name="connsiteX1" fmla="*/ 10933612 w 10985864"/>
                <a:gd name="connsiteY1" fmla="*/ 0 h 6439988"/>
                <a:gd name="connsiteX2" fmla="*/ 10985864 w 10985864"/>
                <a:gd name="connsiteY2" fmla="*/ 6439988 h 6439988"/>
                <a:gd name="connsiteX3" fmla="*/ 0 w 10985864"/>
                <a:gd name="connsiteY3" fmla="*/ 6439988 h 6439988"/>
                <a:gd name="connsiteX4" fmla="*/ 39189 w 10985864"/>
                <a:gd name="connsiteY4" fmla="*/ 0 h 6439988"/>
                <a:gd name="connsiteX5" fmla="*/ 155591 w 10985864"/>
                <a:gd name="connsiteY5" fmla="*/ 116402 h 6439988"/>
                <a:gd name="connsiteX6" fmla="*/ 155591 w 10985864"/>
                <a:gd name="connsiteY6" fmla="*/ 6258272 h 6439988"/>
                <a:gd name="connsiteX7" fmla="*/ 10686582 w 10985864"/>
                <a:gd name="connsiteY7" fmla="*/ 6166832 h 6439988"/>
                <a:gd name="connsiteX8" fmla="*/ 10817210 w 10985864"/>
                <a:gd name="connsiteY8" fmla="*/ 116402 h 6439988"/>
                <a:gd name="connsiteX9" fmla="*/ 155591 w 10985864"/>
                <a:gd name="connsiteY9" fmla="*/ 116402 h 6439988"/>
                <a:gd name="connsiteX0" fmla="*/ 39189 w 10985864"/>
                <a:gd name="connsiteY0" fmla="*/ 0 h 6439988"/>
                <a:gd name="connsiteX1" fmla="*/ 10933612 w 10985864"/>
                <a:gd name="connsiteY1" fmla="*/ 0 h 6439988"/>
                <a:gd name="connsiteX2" fmla="*/ 10985864 w 10985864"/>
                <a:gd name="connsiteY2" fmla="*/ 6439988 h 6439988"/>
                <a:gd name="connsiteX3" fmla="*/ 0 w 10985864"/>
                <a:gd name="connsiteY3" fmla="*/ 6439988 h 6439988"/>
                <a:gd name="connsiteX4" fmla="*/ 39189 w 10985864"/>
                <a:gd name="connsiteY4" fmla="*/ 0 h 6439988"/>
                <a:gd name="connsiteX5" fmla="*/ 155591 w 10985864"/>
                <a:gd name="connsiteY5" fmla="*/ 116402 h 6439988"/>
                <a:gd name="connsiteX6" fmla="*/ 155591 w 10985864"/>
                <a:gd name="connsiteY6" fmla="*/ 6258272 h 6439988"/>
                <a:gd name="connsiteX7" fmla="*/ 10921713 w 10985864"/>
                <a:gd name="connsiteY7" fmla="*/ 6388900 h 6439988"/>
                <a:gd name="connsiteX8" fmla="*/ 10817210 w 10985864"/>
                <a:gd name="connsiteY8" fmla="*/ 116402 h 6439988"/>
                <a:gd name="connsiteX9" fmla="*/ 155591 w 10985864"/>
                <a:gd name="connsiteY9" fmla="*/ 116402 h 6439988"/>
                <a:gd name="connsiteX0" fmla="*/ 39189 w 10985864"/>
                <a:gd name="connsiteY0" fmla="*/ 0 h 6439988"/>
                <a:gd name="connsiteX1" fmla="*/ 10933612 w 10985864"/>
                <a:gd name="connsiteY1" fmla="*/ 0 h 6439988"/>
                <a:gd name="connsiteX2" fmla="*/ 10985864 w 10985864"/>
                <a:gd name="connsiteY2" fmla="*/ 6439988 h 6439988"/>
                <a:gd name="connsiteX3" fmla="*/ 0 w 10985864"/>
                <a:gd name="connsiteY3" fmla="*/ 6439988 h 6439988"/>
                <a:gd name="connsiteX4" fmla="*/ 39189 w 10985864"/>
                <a:gd name="connsiteY4" fmla="*/ 0 h 6439988"/>
                <a:gd name="connsiteX5" fmla="*/ 155591 w 10985864"/>
                <a:gd name="connsiteY5" fmla="*/ 116402 h 6439988"/>
                <a:gd name="connsiteX6" fmla="*/ 90277 w 10985864"/>
                <a:gd name="connsiteY6" fmla="*/ 6362775 h 6439988"/>
                <a:gd name="connsiteX7" fmla="*/ 10921713 w 10985864"/>
                <a:gd name="connsiteY7" fmla="*/ 6388900 h 6439988"/>
                <a:gd name="connsiteX8" fmla="*/ 10817210 w 10985864"/>
                <a:gd name="connsiteY8" fmla="*/ 116402 h 6439988"/>
                <a:gd name="connsiteX9" fmla="*/ 155591 w 10985864"/>
                <a:gd name="connsiteY9" fmla="*/ 116402 h 6439988"/>
                <a:gd name="connsiteX0" fmla="*/ 39189 w 10985864"/>
                <a:gd name="connsiteY0" fmla="*/ 0 h 6439988"/>
                <a:gd name="connsiteX1" fmla="*/ 10933612 w 10985864"/>
                <a:gd name="connsiteY1" fmla="*/ 0 h 6439988"/>
                <a:gd name="connsiteX2" fmla="*/ 10985864 w 10985864"/>
                <a:gd name="connsiteY2" fmla="*/ 6439988 h 6439988"/>
                <a:gd name="connsiteX3" fmla="*/ 0 w 10985864"/>
                <a:gd name="connsiteY3" fmla="*/ 6439988 h 6439988"/>
                <a:gd name="connsiteX4" fmla="*/ 39189 w 10985864"/>
                <a:gd name="connsiteY4" fmla="*/ 0 h 6439988"/>
                <a:gd name="connsiteX5" fmla="*/ 155591 w 10985864"/>
                <a:gd name="connsiteY5" fmla="*/ 116402 h 6439988"/>
                <a:gd name="connsiteX6" fmla="*/ 51089 w 10985864"/>
                <a:gd name="connsiteY6" fmla="*/ 6428089 h 6439988"/>
                <a:gd name="connsiteX7" fmla="*/ 10921713 w 10985864"/>
                <a:gd name="connsiteY7" fmla="*/ 6388900 h 6439988"/>
                <a:gd name="connsiteX8" fmla="*/ 10817210 w 10985864"/>
                <a:gd name="connsiteY8" fmla="*/ 116402 h 6439988"/>
                <a:gd name="connsiteX9" fmla="*/ 155591 w 10985864"/>
                <a:gd name="connsiteY9" fmla="*/ 116402 h 6439988"/>
                <a:gd name="connsiteX0" fmla="*/ 39189 w 11052342"/>
                <a:gd name="connsiteY0" fmla="*/ 0 h 6493403"/>
                <a:gd name="connsiteX1" fmla="*/ 10933612 w 11052342"/>
                <a:gd name="connsiteY1" fmla="*/ 0 h 6493403"/>
                <a:gd name="connsiteX2" fmla="*/ 10985864 w 11052342"/>
                <a:gd name="connsiteY2" fmla="*/ 6439988 h 6493403"/>
                <a:gd name="connsiteX3" fmla="*/ 0 w 11052342"/>
                <a:gd name="connsiteY3" fmla="*/ 6439988 h 6493403"/>
                <a:gd name="connsiteX4" fmla="*/ 39189 w 11052342"/>
                <a:gd name="connsiteY4" fmla="*/ 0 h 6493403"/>
                <a:gd name="connsiteX5" fmla="*/ 155591 w 11052342"/>
                <a:gd name="connsiteY5" fmla="*/ 116402 h 6493403"/>
                <a:gd name="connsiteX6" fmla="*/ 51089 w 11052342"/>
                <a:gd name="connsiteY6" fmla="*/ 6428089 h 6493403"/>
                <a:gd name="connsiteX7" fmla="*/ 11052342 w 11052342"/>
                <a:gd name="connsiteY7" fmla="*/ 6493403 h 6493403"/>
                <a:gd name="connsiteX8" fmla="*/ 10817210 w 11052342"/>
                <a:gd name="connsiteY8" fmla="*/ 116402 h 6493403"/>
                <a:gd name="connsiteX9" fmla="*/ 155591 w 11052342"/>
                <a:gd name="connsiteY9" fmla="*/ 116402 h 6493403"/>
                <a:gd name="connsiteX0" fmla="*/ 40351 w 11053504"/>
                <a:gd name="connsiteY0" fmla="*/ 0 h 6493403"/>
                <a:gd name="connsiteX1" fmla="*/ 10934774 w 11053504"/>
                <a:gd name="connsiteY1" fmla="*/ 0 h 6493403"/>
                <a:gd name="connsiteX2" fmla="*/ 10987026 w 11053504"/>
                <a:gd name="connsiteY2" fmla="*/ 6439988 h 6493403"/>
                <a:gd name="connsiteX3" fmla="*/ 1162 w 11053504"/>
                <a:gd name="connsiteY3" fmla="*/ 6439988 h 6493403"/>
                <a:gd name="connsiteX4" fmla="*/ 40351 w 11053504"/>
                <a:gd name="connsiteY4" fmla="*/ 0 h 6493403"/>
                <a:gd name="connsiteX5" fmla="*/ 156753 w 11053504"/>
                <a:gd name="connsiteY5" fmla="*/ 116402 h 6493403"/>
                <a:gd name="connsiteX6" fmla="*/ 0 w 11053504"/>
                <a:gd name="connsiteY6" fmla="*/ 6467278 h 6493403"/>
                <a:gd name="connsiteX7" fmla="*/ 11053504 w 11053504"/>
                <a:gd name="connsiteY7" fmla="*/ 6493403 h 6493403"/>
                <a:gd name="connsiteX8" fmla="*/ 10818372 w 11053504"/>
                <a:gd name="connsiteY8" fmla="*/ 116402 h 6493403"/>
                <a:gd name="connsiteX9" fmla="*/ 156753 w 11053504"/>
                <a:gd name="connsiteY9" fmla="*/ 116402 h 6493403"/>
                <a:gd name="connsiteX0" fmla="*/ 105665 w 11118818"/>
                <a:gd name="connsiteY0" fmla="*/ 0 h 6493403"/>
                <a:gd name="connsiteX1" fmla="*/ 11000088 w 11118818"/>
                <a:gd name="connsiteY1" fmla="*/ 0 h 6493403"/>
                <a:gd name="connsiteX2" fmla="*/ 11052340 w 11118818"/>
                <a:gd name="connsiteY2" fmla="*/ 6439988 h 6493403"/>
                <a:gd name="connsiteX3" fmla="*/ 66476 w 11118818"/>
                <a:gd name="connsiteY3" fmla="*/ 6439988 h 6493403"/>
                <a:gd name="connsiteX4" fmla="*/ 105665 w 11118818"/>
                <a:gd name="connsiteY4" fmla="*/ 0 h 6493403"/>
                <a:gd name="connsiteX5" fmla="*/ 222067 w 11118818"/>
                <a:gd name="connsiteY5" fmla="*/ 116402 h 6493403"/>
                <a:gd name="connsiteX6" fmla="*/ 0 w 11118818"/>
                <a:gd name="connsiteY6" fmla="*/ 6467278 h 6493403"/>
                <a:gd name="connsiteX7" fmla="*/ 11118818 w 11118818"/>
                <a:gd name="connsiteY7" fmla="*/ 6493403 h 6493403"/>
                <a:gd name="connsiteX8" fmla="*/ 10883686 w 11118818"/>
                <a:gd name="connsiteY8" fmla="*/ 116402 h 6493403"/>
                <a:gd name="connsiteX9" fmla="*/ 222067 w 11118818"/>
                <a:gd name="connsiteY9" fmla="*/ 116402 h 6493403"/>
                <a:gd name="connsiteX0" fmla="*/ 105665 w 11156843"/>
                <a:gd name="connsiteY0" fmla="*/ 0 h 6493403"/>
                <a:gd name="connsiteX1" fmla="*/ 11000088 w 11156843"/>
                <a:gd name="connsiteY1" fmla="*/ 0 h 6493403"/>
                <a:gd name="connsiteX2" fmla="*/ 11156843 w 11156843"/>
                <a:gd name="connsiteY2" fmla="*/ 6453051 h 6493403"/>
                <a:gd name="connsiteX3" fmla="*/ 66476 w 11156843"/>
                <a:gd name="connsiteY3" fmla="*/ 6439988 h 6493403"/>
                <a:gd name="connsiteX4" fmla="*/ 105665 w 11156843"/>
                <a:gd name="connsiteY4" fmla="*/ 0 h 6493403"/>
                <a:gd name="connsiteX5" fmla="*/ 222067 w 11156843"/>
                <a:gd name="connsiteY5" fmla="*/ 116402 h 6493403"/>
                <a:gd name="connsiteX6" fmla="*/ 0 w 11156843"/>
                <a:gd name="connsiteY6" fmla="*/ 6467278 h 6493403"/>
                <a:gd name="connsiteX7" fmla="*/ 11118818 w 11156843"/>
                <a:gd name="connsiteY7" fmla="*/ 6493403 h 6493403"/>
                <a:gd name="connsiteX8" fmla="*/ 10883686 w 11156843"/>
                <a:gd name="connsiteY8" fmla="*/ 116402 h 6493403"/>
                <a:gd name="connsiteX9" fmla="*/ 222067 w 11156843"/>
                <a:gd name="connsiteY9" fmla="*/ 116402 h 6493403"/>
                <a:gd name="connsiteX0" fmla="*/ 144854 w 11196032"/>
                <a:gd name="connsiteY0" fmla="*/ 0 h 6493403"/>
                <a:gd name="connsiteX1" fmla="*/ 11039277 w 11196032"/>
                <a:gd name="connsiteY1" fmla="*/ 0 h 6493403"/>
                <a:gd name="connsiteX2" fmla="*/ 11196032 w 11196032"/>
                <a:gd name="connsiteY2" fmla="*/ 6453051 h 6493403"/>
                <a:gd name="connsiteX3" fmla="*/ 105665 w 11196032"/>
                <a:gd name="connsiteY3" fmla="*/ 6439988 h 6493403"/>
                <a:gd name="connsiteX4" fmla="*/ 144854 w 11196032"/>
                <a:gd name="connsiteY4" fmla="*/ 0 h 6493403"/>
                <a:gd name="connsiteX5" fmla="*/ 261256 w 11196032"/>
                <a:gd name="connsiteY5" fmla="*/ 116402 h 6493403"/>
                <a:gd name="connsiteX6" fmla="*/ 0 w 11196032"/>
                <a:gd name="connsiteY6" fmla="*/ 6480341 h 6493403"/>
                <a:gd name="connsiteX7" fmla="*/ 11158007 w 11196032"/>
                <a:gd name="connsiteY7" fmla="*/ 6493403 h 6493403"/>
                <a:gd name="connsiteX8" fmla="*/ 10922875 w 11196032"/>
                <a:gd name="connsiteY8" fmla="*/ 116402 h 6493403"/>
                <a:gd name="connsiteX9" fmla="*/ 261256 w 11196032"/>
                <a:gd name="connsiteY9" fmla="*/ 116402 h 6493403"/>
                <a:gd name="connsiteX0" fmla="*/ 144854 w 11196032"/>
                <a:gd name="connsiteY0" fmla="*/ 0 h 6493403"/>
                <a:gd name="connsiteX1" fmla="*/ 11039277 w 11196032"/>
                <a:gd name="connsiteY1" fmla="*/ 0 h 6493403"/>
                <a:gd name="connsiteX2" fmla="*/ 11196032 w 11196032"/>
                <a:gd name="connsiteY2" fmla="*/ 6453051 h 6493403"/>
                <a:gd name="connsiteX3" fmla="*/ 40351 w 11196032"/>
                <a:gd name="connsiteY3" fmla="*/ 6453051 h 6493403"/>
                <a:gd name="connsiteX4" fmla="*/ 144854 w 11196032"/>
                <a:gd name="connsiteY4" fmla="*/ 0 h 6493403"/>
                <a:gd name="connsiteX5" fmla="*/ 261256 w 11196032"/>
                <a:gd name="connsiteY5" fmla="*/ 116402 h 6493403"/>
                <a:gd name="connsiteX6" fmla="*/ 0 w 11196032"/>
                <a:gd name="connsiteY6" fmla="*/ 6480341 h 6493403"/>
                <a:gd name="connsiteX7" fmla="*/ 11158007 w 11196032"/>
                <a:gd name="connsiteY7" fmla="*/ 6493403 h 6493403"/>
                <a:gd name="connsiteX8" fmla="*/ 10922875 w 11196032"/>
                <a:gd name="connsiteY8" fmla="*/ 116402 h 6493403"/>
                <a:gd name="connsiteX9" fmla="*/ 261256 w 11196032"/>
                <a:gd name="connsiteY9" fmla="*/ 116402 h 64934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1196032" h="6493403">
                  <a:moveTo>
                    <a:pt x="144854" y="0"/>
                  </a:moveTo>
                  <a:lnTo>
                    <a:pt x="11039277" y="0"/>
                  </a:lnTo>
                  <a:lnTo>
                    <a:pt x="11196032" y="6453051"/>
                  </a:lnTo>
                  <a:lnTo>
                    <a:pt x="40351" y="6453051"/>
                  </a:lnTo>
                  <a:cubicBezTo>
                    <a:pt x="40351" y="4328160"/>
                    <a:pt x="144854" y="2124891"/>
                    <a:pt x="144854" y="0"/>
                  </a:cubicBezTo>
                  <a:close/>
                  <a:moveTo>
                    <a:pt x="261256" y="116402"/>
                  </a:moveTo>
                  <a:lnTo>
                    <a:pt x="0" y="6480341"/>
                  </a:lnTo>
                  <a:lnTo>
                    <a:pt x="11158007" y="6493403"/>
                  </a:lnTo>
                  <a:lnTo>
                    <a:pt x="10922875" y="116402"/>
                  </a:lnTo>
                  <a:lnTo>
                    <a:pt x="261256" y="116402"/>
                  </a:lnTo>
                  <a:close/>
                </a:path>
              </a:pathLst>
            </a:custGeom>
            <a:solidFill>
              <a:srgbClr val="00B050"/>
            </a:solidFill>
            <a:scene3d>
              <a:camera prst="orthographicFront"/>
              <a:lightRig rig="threePt" dir="t"/>
            </a:scene3d>
            <a:sp3d>
              <a:bevelT prst="slop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="" xmlns:p14="http://schemas.microsoft.com/office/powerpoint/2010/main" val="3822353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5" r:id="rId1"/>
    <p:sldLayoutId id="2147483756" r:id="rId2"/>
    <p:sldLayoutId id="2147483757" r:id="rId3"/>
    <p:sldLayoutId id="2147483758" r:id="rId4"/>
    <p:sldLayoutId id="2147483759" r:id="rId5"/>
    <p:sldLayoutId id="2147483760" r:id="rId6"/>
    <p:sldLayoutId id="2147483761" r:id="rId7"/>
    <p:sldLayoutId id="2147483806" r:id="rId8"/>
    <p:sldLayoutId id="2147483807" r:id="rId9"/>
    <p:sldLayoutId id="2147483762" r:id="rId10"/>
    <p:sldLayoutId id="2147483763" r:id="rId11"/>
    <p:sldLayoutId id="2147483764" r:id="rId12"/>
    <p:sldLayoutId id="2147483765" r:id="rId13"/>
    <p:sldLayoutId id="2147483766" r:id="rId14"/>
  </p:sldLayoutIdLst>
  <p:txStyles>
    <p:titleStyle>
      <a:lvl1pPr algn="l" defTabSz="857250" rtl="0" eaLnBrk="1" latinLnBrk="0" hangingPunct="1">
        <a:lnSpc>
          <a:spcPct val="90000"/>
        </a:lnSpc>
        <a:spcBef>
          <a:spcPct val="0"/>
        </a:spcBef>
        <a:buNone/>
        <a:defRPr sz="412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14313" indent="-214313" algn="l" defTabSz="857250" rtl="0" eaLnBrk="1" latinLnBrk="0" hangingPunct="1">
        <a:lnSpc>
          <a:spcPct val="90000"/>
        </a:lnSpc>
        <a:spcBef>
          <a:spcPts val="938"/>
        </a:spcBef>
        <a:buFont typeface="Arial" panose="020B0604020202020204" pitchFamily="34" charset="0"/>
        <a:buChar char="•"/>
        <a:defRPr sz="2625" kern="1200">
          <a:solidFill>
            <a:schemeClr val="tx1"/>
          </a:solidFill>
          <a:latin typeface="+mn-lt"/>
          <a:ea typeface="+mn-ea"/>
          <a:cs typeface="+mn-cs"/>
        </a:defRPr>
      </a:lvl1pPr>
      <a:lvl2pPr marL="642938" indent="-214313" algn="l" defTabSz="857250" rtl="0" eaLnBrk="1" latinLnBrk="0" hangingPunct="1">
        <a:lnSpc>
          <a:spcPct val="90000"/>
        </a:lnSpc>
        <a:spcBef>
          <a:spcPts val="469"/>
        </a:spcBef>
        <a:buFont typeface="Arial" panose="020B0604020202020204" pitchFamily="34" charset="0"/>
        <a:buChar char="•"/>
        <a:defRPr sz="2250" kern="1200">
          <a:solidFill>
            <a:schemeClr val="tx1"/>
          </a:solidFill>
          <a:latin typeface="+mn-lt"/>
          <a:ea typeface="+mn-ea"/>
          <a:cs typeface="+mn-cs"/>
        </a:defRPr>
      </a:lvl2pPr>
      <a:lvl3pPr marL="1071563" indent="-214313" algn="l" defTabSz="857250" rtl="0" eaLnBrk="1" latinLnBrk="0" hangingPunct="1">
        <a:lnSpc>
          <a:spcPct val="90000"/>
        </a:lnSpc>
        <a:spcBef>
          <a:spcPts val="469"/>
        </a:spcBef>
        <a:buFont typeface="Arial" panose="020B0604020202020204" pitchFamily="34" charset="0"/>
        <a:buChar char="•"/>
        <a:defRPr sz="1875" kern="1200">
          <a:solidFill>
            <a:schemeClr val="tx1"/>
          </a:solidFill>
          <a:latin typeface="+mn-lt"/>
          <a:ea typeface="+mn-ea"/>
          <a:cs typeface="+mn-cs"/>
        </a:defRPr>
      </a:lvl3pPr>
      <a:lvl4pPr marL="1500188" indent="-214313" algn="l" defTabSz="857250" rtl="0" eaLnBrk="1" latinLnBrk="0" hangingPunct="1">
        <a:lnSpc>
          <a:spcPct val="90000"/>
        </a:lnSpc>
        <a:spcBef>
          <a:spcPts val="469"/>
        </a:spcBef>
        <a:buFont typeface="Arial" panose="020B0604020202020204" pitchFamily="34" charset="0"/>
        <a:buChar char="•"/>
        <a:defRPr sz="1688" kern="1200">
          <a:solidFill>
            <a:schemeClr val="tx1"/>
          </a:solidFill>
          <a:latin typeface="+mn-lt"/>
          <a:ea typeface="+mn-ea"/>
          <a:cs typeface="+mn-cs"/>
        </a:defRPr>
      </a:lvl4pPr>
      <a:lvl5pPr marL="1928813" indent="-214313" algn="l" defTabSz="857250" rtl="0" eaLnBrk="1" latinLnBrk="0" hangingPunct="1">
        <a:lnSpc>
          <a:spcPct val="90000"/>
        </a:lnSpc>
        <a:spcBef>
          <a:spcPts val="469"/>
        </a:spcBef>
        <a:buFont typeface="Arial" panose="020B0604020202020204" pitchFamily="34" charset="0"/>
        <a:buChar char="•"/>
        <a:defRPr sz="1688" kern="1200">
          <a:solidFill>
            <a:schemeClr val="tx1"/>
          </a:solidFill>
          <a:latin typeface="+mn-lt"/>
          <a:ea typeface="+mn-ea"/>
          <a:cs typeface="+mn-cs"/>
        </a:defRPr>
      </a:lvl5pPr>
      <a:lvl6pPr marL="2357438" indent="-214313" algn="l" defTabSz="857250" rtl="0" eaLnBrk="1" latinLnBrk="0" hangingPunct="1">
        <a:lnSpc>
          <a:spcPct val="90000"/>
        </a:lnSpc>
        <a:spcBef>
          <a:spcPts val="469"/>
        </a:spcBef>
        <a:buFont typeface="Arial" panose="020B0604020202020204" pitchFamily="34" charset="0"/>
        <a:buChar char="•"/>
        <a:defRPr sz="1688" kern="1200">
          <a:solidFill>
            <a:schemeClr val="tx1"/>
          </a:solidFill>
          <a:latin typeface="+mn-lt"/>
          <a:ea typeface="+mn-ea"/>
          <a:cs typeface="+mn-cs"/>
        </a:defRPr>
      </a:lvl6pPr>
      <a:lvl7pPr marL="2786063" indent="-214313" algn="l" defTabSz="857250" rtl="0" eaLnBrk="1" latinLnBrk="0" hangingPunct="1">
        <a:lnSpc>
          <a:spcPct val="90000"/>
        </a:lnSpc>
        <a:spcBef>
          <a:spcPts val="469"/>
        </a:spcBef>
        <a:buFont typeface="Arial" panose="020B0604020202020204" pitchFamily="34" charset="0"/>
        <a:buChar char="•"/>
        <a:defRPr sz="1688" kern="1200">
          <a:solidFill>
            <a:schemeClr val="tx1"/>
          </a:solidFill>
          <a:latin typeface="+mn-lt"/>
          <a:ea typeface="+mn-ea"/>
          <a:cs typeface="+mn-cs"/>
        </a:defRPr>
      </a:lvl7pPr>
      <a:lvl8pPr marL="3214688" indent="-214313" algn="l" defTabSz="857250" rtl="0" eaLnBrk="1" latinLnBrk="0" hangingPunct="1">
        <a:lnSpc>
          <a:spcPct val="90000"/>
        </a:lnSpc>
        <a:spcBef>
          <a:spcPts val="469"/>
        </a:spcBef>
        <a:buFont typeface="Arial" panose="020B0604020202020204" pitchFamily="34" charset="0"/>
        <a:buChar char="•"/>
        <a:defRPr sz="1688" kern="1200">
          <a:solidFill>
            <a:schemeClr val="tx1"/>
          </a:solidFill>
          <a:latin typeface="+mn-lt"/>
          <a:ea typeface="+mn-ea"/>
          <a:cs typeface="+mn-cs"/>
        </a:defRPr>
      </a:lvl8pPr>
      <a:lvl9pPr marL="3643313" indent="-214313" algn="l" defTabSz="857250" rtl="0" eaLnBrk="1" latinLnBrk="0" hangingPunct="1">
        <a:lnSpc>
          <a:spcPct val="90000"/>
        </a:lnSpc>
        <a:spcBef>
          <a:spcPts val="469"/>
        </a:spcBef>
        <a:buFont typeface="Arial" panose="020B0604020202020204" pitchFamily="34" charset="0"/>
        <a:buChar char="•"/>
        <a:defRPr sz="168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1pPr>
      <a:lvl2pPr marL="428625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3pPr>
      <a:lvl4pPr marL="1285875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4pPr>
      <a:lvl5pPr marL="1714500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5pPr>
      <a:lvl6pPr marL="2143125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6pPr>
      <a:lvl7pPr marL="2571750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7pPr>
      <a:lvl8pPr marL="3000375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8pPr>
      <a:lvl9pPr marL="3429000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="" xmlns:a16="http://schemas.microsoft.com/office/drawing/2014/main" id="{557AEFCB-CBDC-4258-86FC-7D730F8B3D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5813" y="365126"/>
            <a:ext cx="985837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2BD6C12D-063A-4DCC-B73E-6BBA886D601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85813" y="1825625"/>
            <a:ext cx="985837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11902805-11C4-462A-B366-D012303657A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85813" y="6356351"/>
            <a:ext cx="25717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2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4/22/2021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31E48887-5628-4B17-BB0D-58C710B56E4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786188" y="6356351"/>
            <a:ext cx="38576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2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FABA6064-4ECE-4C5A-BF5A-8380ADB2102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072438" y="6356351"/>
            <a:ext cx="25717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2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8" name="Group 7">
            <a:extLst>
              <a:ext uri="{FF2B5EF4-FFF2-40B4-BE49-F238E27FC236}">
                <a16:creationId xmlns="" xmlns:a16="http://schemas.microsoft.com/office/drawing/2014/main" id="{8A210BDF-9470-49BC-8B9E-97BD50817D54}"/>
              </a:ext>
            </a:extLst>
          </p:cNvPr>
          <p:cNvGrpSpPr/>
          <p:nvPr userDrawn="1"/>
        </p:nvGrpSpPr>
        <p:grpSpPr>
          <a:xfrm>
            <a:off x="0" y="0"/>
            <a:ext cx="11430000" cy="6858000"/>
            <a:chOff x="0" y="0"/>
            <a:chExt cx="11430000" cy="6858000"/>
          </a:xfrm>
        </p:grpSpPr>
        <p:sp>
          <p:nvSpPr>
            <p:cNvPr id="7" name="Frame 6">
              <a:extLst>
                <a:ext uri="{FF2B5EF4-FFF2-40B4-BE49-F238E27FC236}">
                  <a16:creationId xmlns="" xmlns:a16="http://schemas.microsoft.com/office/drawing/2014/main" id="{112A24F9-3ADF-49F5-BBA4-B8319E33EB7C}"/>
                </a:ext>
              </a:extLst>
            </p:cNvPr>
            <p:cNvSpPr/>
            <p:nvPr userDrawn="1"/>
          </p:nvSpPr>
          <p:spPr>
            <a:xfrm>
              <a:off x="0" y="0"/>
              <a:ext cx="11430000" cy="6858000"/>
            </a:xfrm>
            <a:custGeom>
              <a:avLst/>
              <a:gdLst>
                <a:gd name="connsiteX0" fmla="*/ 0 w 11430000"/>
                <a:gd name="connsiteY0" fmla="*/ 0 h 6858000"/>
                <a:gd name="connsiteX1" fmla="*/ 11430000 w 11430000"/>
                <a:gd name="connsiteY1" fmla="*/ 0 h 6858000"/>
                <a:gd name="connsiteX2" fmla="*/ 11430000 w 11430000"/>
                <a:gd name="connsiteY2" fmla="*/ 6858000 h 6858000"/>
                <a:gd name="connsiteX3" fmla="*/ 0 w 11430000"/>
                <a:gd name="connsiteY3" fmla="*/ 6858000 h 6858000"/>
                <a:gd name="connsiteX4" fmla="*/ 0 w 11430000"/>
                <a:gd name="connsiteY4" fmla="*/ 0 h 6858000"/>
                <a:gd name="connsiteX5" fmla="*/ 125227 w 11430000"/>
                <a:gd name="connsiteY5" fmla="*/ 125227 h 6858000"/>
                <a:gd name="connsiteX6" fmla="*/ 125227 w 11430000"/>
                <a:gd name="connsiteY6" fmla="*/ 6732773 h 6858000"/>
                <a:gd name="connsiteX7" fmla="*/ 11304773 w 11430000"/>
                <a:gd name="connsiteY7" fmla="*/ 6732773 h 6858000"/>
                <a:gd name="connsiteX8" fmla="*/ 11304773 w 11430000"/>
                <a:gd name="connsiteY8" fmla="*/ 125227 h 6858000"/>
                <a:gd name="connsiteX9" fmla="*/ 125227 w 11430000"/>
                <a:gd name="connsiteY9" fmla="*/ 125227 h 6858000"/>
                <a:gd name="connsiteX0" fmla="*/ 0 w 11430000"/>
                <a:gd name="connsiteY0" fmla="*/ 0 h 6858000"/>
                <a:gd name="connsiteX1" fmla="*/ 11430000 w 11430000"/>
                <a:gd name="connsiteY1" fmla="*/ 0 h 6858000"/>
                <a:gd name="connsiteX2" fmla="*/ 11430000 w 11430000"/>
                <a:gd name="connsiteY2" fmla="*/ 6858000 h 6858000"/>
                <a:gd name="connsiteX3" fmla="*/ 0 w 11430000"/>
                <a:gd name="connsiteY3" fmla="*/ 6858000 h 6858000"/>
                <a:gd name="connsiteX4" fmla="*/ 0 w 11430000"/>
                <a:gd name="connsiteY4" fmla="*/ 0 h 6858000"/>
                <a:gd name="connsiteX5" fmla="*/ 112165 w 11430000"/>
                <a:gd name="connsiteY5" fmla="*/ 99101 h 6858000"/>
                <a:gd name="connsiteX6" fmla="*/ 125227 w 11430000"/>
                <a:gd name="connsiteY6" fmla="*/ 6732773 h 6858000"/>
                <a:gd name="connsiteX7" fmla="*/ 11304773 w 11430000"/>
                <a:gd name="connsiteY7" fmla="*/ 6732773 h 6858000"/>
                <a:gd name="connsiteX8" fmla="*/ 11304773 w 11430000"/>
                <a:gd name="connsiteY8" fmla="*/ 125227 h 6858000"/>
                <a:gd name="connsiteX9" fmla="*/ 112165 w 11430000"/>
                <a:gd name="connsiteY9" fmla="*/ 99101 h 6858000"/>
                <a:gd name="connsiteX0" fmla="*/ 0 w 11430000"/>
                <a:gd name="connsiteY0" fmla="*/ 0 h 6858000"/>
                <a:gd name="connsiteX1" fmla="*/ 11430000 w 11430000"/>
                <a:gd name="connsiteY1" fmla="*/ 0 h 6858000"/>
                <a:gd name="connsiteX2" fmla="*/ 11430000 w 11430000"/>
                <a:gd name="connsiteY2" fmla="*/ 6858000 h 6858000"/>
                <a:gd name="connsiteX3" fmla="*/ 0 w 11430000"/>
                <a:gd name="connsiteY3" fmla="*/ 6858000 h 6858000"/>
                <a:gd name="connsiteX4" fmla="*/ 0 w 11430000"/>
                <a:gd name="connsiteY4" fmla="*/ 0 h 6858000"/>
                <a:gd name="connsiteX5" fmla="*/ 177479 w 11430000"/>
                <a:gd name="connsiteY5" fmla="*/ 177478 h 6858000"/>
                <a:gd name="connsiteX6" fmla="*/ 125227 w 11430000"/>
                <a:gd name="connsiteY6" fmla="*/ 6732773 h 6858000"/>
                <a:gd name="connsiteX7" fmla="*/ 11304773 w 11430000"/>
                <a:gd name="connsiteY7" fmla="*/ 6732773 h 6858000"/>
                <a:gd name="connsiteX8" fmla="*/ 11304773 w 11430000"/>
                <a:gd name="connsiteY8" fmla="*/ 125227 h 6858000"/>
                <a:gd name="connsiteX9" fmla="*/ 177479 w 11430000"/>
                <a:gd name="connsiteY9" fmla="*/ 177478 h 6858000"/>
                <a:gd name="connsiteX0" fmla="*/ 0 w 11430000"/>
                <a:gd name="connsiteY0" fmla="*/ 0 h 6858000"/>
                <a:gd name="connsiteX1" fmla="*/ 11430000 w 11430000"/>
                <a:gd name="connsiteY1" fmla="*/ 0 h 6858000"/>
                <a:gd name="connsiteX2" fmla="*/ 11430000 w 11430000"/>
                <a:gd name="connsiteY2" fmla="*/ 6858000 h 6858000"/>
                <a:gd name="connsiteX3" fmla="*/ 0 w 11430000"/>
                <a:gd name="connsiteY3" fmla="*/ 6858000 h 6858000"/>
                <a:gd name="connsiteX4" fmla="*/ 0 w 11430000"/>
                <a:gd name="connsiteY4" fmla="*/ 0 h 6858000"/>
                <a:gd name="connsiteX5" fmla="*/ 177479 w 11430000"/>
                <a:gd name="connsiteY5" fmla="*/ 177478 h 6858000"/>
                <a:gd name="connsiteX6" fmla="*/ 86038 w 11430000"/>
                <a:gd name="connsiteY6" fmla="*/ 6785025 h 6858000"/>
                <a:gd name="connsiteX7" fmla="*/ 11304773 w 11430000"/>
                <a:gd name="connsiteY7" fmla="*/ 6732773 h 6858000"/>
                <a:gd name="connsiteX8" fmla="*/ 11304773 w 11430000"/>
                <a:gd name="connsiteY8" fmla="*/ 125227 h 6858000"/>
                <a:gd name="connsiteX9" fmla="*/ 177479 w 11430000"/>
                <a:gd name="connsiteY9" fmla="*/ 177478 h 6858000"/>
                <a:gd name="connsiteX0" fmla="*/ 0 w 11430000"/>
                <a:gd name="connsiteY0" fmla="*/ 0 h 6858000"/>
                <a:gd name="connsiteX1" fmla="*/ 11430000 w 11430000"/>
                <a:gd name="connsiteY1" fmla="*/ 0 h 6858000"/>
                <a:gd name="connsiteX2" fmla="*/ 11430000 w 11430000"/>
                <a:gd name="connsiteY2" fmla="*/ 6858000 h 6858000"/>
                <a:gd name="connsiteX3" fmla="*/ 0 w 11430000"/>
                <a:gd name="connsiteY3" fmla="*/ 6858000 h 6858000"/>
                <a:gd name="connsiteX4" fmla="*/ 0 w 11430000"/>
                <a:gd name="connsiteY4" fmla="*/ 0 h 6858000"/>
                <a:gd name="connsiteX5" fmla="*/ 177479 w 11430000"/>
                <a:gd name="connsiteY5" fmla="*/ 177478 h 6858000"/>
                <a:gd name="connsiteX6" fmla="*/ 86038 w 11430000"/>
                <a:gd name="connsiteY6" fmla="*/ 6785025 h 6858000"/>
                <a:gd name="connsiteX7" fmla="*/ 11343962 w 11430000"/>
                <a:gd name="connsiteY7" fmla="*/ 6758898 h 6858000"/>
                <a:gd name="connsiteX8" fmla="*/ 11304773 w 11430000"/>
                <a:gd name="connsiteY8" fmla="*/ 125227 h 6858000"/>
                <a:gd name="connsiteX9" fmla="*/ 177479 w 11430000"/>
                <a:gd name="connsiteY9" fmla="*/ 177478 h 6858000"/>
                <a:gd name="connsiteX0" fmla="*/ 0 w 11430000"/>
                <a:gd name="connsiteY0" fmla="*/ 0 h 6858000"/>
                <a:gd name="connsiteX1" fmla="*/ 11430000 w 11430000"/>
                <a:gd name="connsiteY1" fmla="*/ 0 h 6858000"/>
                <a:gd name="connsiteX2" fmla="*/ 11430000 w 11430000"/>
                <a:gd name="connsiteY2" fmla="*/ 6858000 h 6858000"/>
                <a:gd name="connsiteX3" fmla="*/ 0 w 11430000"/>
                <a:gd name="connsiteY3" fmla="*/ 6858000 h 6858000"/>
                <a:gd name="connsiteX4" fmla="*/ 0 w 11430000"/>
                <a:gd name="connsiteY4" fmla="*/ 0 h 6858000"/>
                <a:gd name="connsiteX5" fmla="*/ 177479 w 11430000"/>
                <a:gd name="connsiteY5" fmla="*/ 177478 h 6858000"/>
                <a:gd name="connsiteX6" fmla="*/ 86038 w 11430000"/>
                <a:gd name="connsiteY6" fmla="*/ 6726409 h 6858000"/>
                <a:gd name="connsiteX7" fmla="*/ 11343962 w 11430000"/>
                <a:gd name="connsiteY7" fmla="*/ 6758898 h 6858000"/>
                <a:gd name="connsiteX8" fmla="*/ 11304773 w 11430000"/>
                <a:gd name="connsiteY8" fmla="*/ 125227 h 6858000"/>
                <a:gd name="connsiteX9" fmla="*/ 177479 w 11430000"/>
                <a:gd name="connsiteY9" fmla="*/ 177478 h 6858000"/>
                <a:gd name="connsiteX0" fmla="*/ 0 w 11430000"/>
                <a:gd name="connsiteY0" fmla="*/ 0 h 6858000"/>
                <a:gd name="connsiteX1" fmla="*/ 11430000 w 11430000"/>
                <a:gd name="connsiteY1" fmla="*/ 0 h 6858000"/>
                <a:gd name="connsiteX2" fmla="*/ 11430000 w 11430000"/>
                <a:gd name="connsiteY2" fmla="*/ 6858000 h 6858000"/>
                <a:gd name="connsiteX3" fmla="*/ 0 w 11430000"/>
                <a:gd name="connsiteY3" fmla="*/ 6858000 h 6858000"/>
                <a:gd name="connsiteX4" fmla="*/ 0 w 11430000"/>
                <a:gd name="connsiteY4" fmla="*/ 0 h 6858000"/>
                <a:gd name="connsiteX5" fmla="*/ 177479 w 11430000"/>
                <a:gd name="connsiteY5" fmla="*/ 177478 h 6858000"/>
                <a:gd name="connsiteX6" fmla="*/ 86038 w 11430000"/>
                <a:gd name="connsiteY6" fmla="*/ 6726409 h 6858000"/>
                <a:gd name="connsiteX7" fmla="*/ 11332239 w 11430000"/>
                <a:gd name="connsiteY7" fmla="*/ 6712006 h 6858000"/>
                <a:gd name="connsiteX8" fmla="*/ 11304773 w 11430000"/>
                <a:gd name="connsiteY8" fmla="*/ 125227 h 6858000"/>
                <a:gd name="connsiteX9" fmla="*/ 177479 w 11430000"/>
                <a:gd name="connsiteY9" fmla="*/ 177478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1430000" h="6858000">
                  <a:moveTo>
                    <a:pt x="0" y="0"/>
                  </a:moveTo>
                  <a:lnTo>
                    <a:pt x="11430000" y="0"/>
                  </a:lnTo>
                  <a:lnTo>
                    <a:pt x="11430000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  <a:moveTo>
                    <a:pt x="177479" y="177478"/>
                  </a:moveTo>
                  <a:lnTo>
                    <a:pt x="86038" y="6726409"/>
                  </a:lnTo>
                  <a:lnTo>
                    <a:pt x="11332239" y="6712006"/>
                  </a:lnTo>
                  <a:lnTo>
                    <a:pt x="11304773" y="125227"/>
                  </a:lnTo>
                  <a:lnTo>
                    <a:pt x="177479" y="177478"/>
                  </a:lnTo>
                  <a:close/>
                </a:path>
              </a:pathLst>
            </a:custGeom>
            <a:solidFill>
              <a:srgbClr val="00B050"/>
            </a:solidFill>
            <a:scene3d>
              <a:camera prst="orthographicFront"/>
              <a:lightRig rig="threePt" dir="t"/>
            </a:scene3d>
            <a:sp3d>
              <a:bevelT prst="slop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9" name="Frame 8">
              <a:extLst>
                <a:ext uri="{FF2B5EF4-FFF2-40B4-BE49-F238E27FC236}">
                  <a16:creationId xmlns="" xmlns:a16="http://schemas.microsoft.com/office/drawing/2014/main" id="{25DA09F4-E291-4B18-BAAC-5090A452D167}"/>
                </a:ext>
              </a:extLst>
            </p:cNvPr>
            <p:cNvSpPr/>
            <p:nvPr userDrawn="1"/>
          </p:nvSpPr>
          <p:spPr>
            <a:xfrm>
              <a:off x="29016" y="102400"/>
              <a:ext cx="11371968" cy="6619076"/>
            </a:xfrm>
            <a:custGeom>
              <a:avLst/>
              <a:gdLst>
                <a:gd name="connsiteX0" fmla="*/ 0 w 11160035"/>
                <a:gd name="connsiteY0" fmla="*/ 0 h 6584952"/>
                <a:gd name="connsiteX1" fmla="*/ 11160035 w 11160035"/>
                <a:gd name="connsiteY1" fmla="*/ 0 h 6584952"/>
                <a:gd name="connsiteX2" fmla="*/ 11160035 w 11160035"/>
                <a:gd name="connsiteY2" fmla="*/ 6584952 h 6584952"/>
                <a:gd name="connsiteX3" fmla="*/ 0 w 11160035"/>
                <a:gd name="connsiteY3" fmla="*/ 6584952 h 6584952"/>
                <a:gd name="connsiteX4" fmla="*/ 0 w 11160035"/>
                <a:gd name="connsiteY4" fmla="*/ 0 h 6584952"/>
                <a:gd name="connsiteX5" fmla="*/ 120241 w 11160035"/>
                <a:gd name="connsiteY5" fmla="*/ 120241 h 6584952"/>
                <a:gd name="connsiteX6" fmla="*/ 120241 w 11160035"/>
                <a:gd name="connsiteY6" fmla="*/ 6464711 h 6584952"/>
                <a:gd name="connsiteX7" fmla="*/ 11039794 w 11160035"/>
                <a:gd name="connsiteY7" fmla="*/ 6464711 h 6584952"/>
                <a:gd name="connsiteX8" fmla="*/ 11039794 w 11160035"/>
                <a:gd name="connsiteY8" fmla="*/ 120241 h 6584952"/>
                <a:gd name="connsiteX9" fmla="*/ 120241 w 11160035"/>
                <a:gd name="connsiteY9" fmla="*/ 120241 h 6584952"/>
                <a:gd name="connsiteX0" fmla="*/ 0 w 11160035"/>
                <a:gd name="connsiteY0" fmla="*/ 0 h 6584952"/>
                <a:gd name="connsiteX1" fmla="*/ 11160035 w 11160035"/>
                <a:gd name="connsiteY1" fmla="*/ 0 h 6584952"/>
                <a:gd name="connsiteX2" fmla="*/ 11160035 w 11160035"/>
                <a:gd name="connsiteY2" fmla="*/ 6584952 h 6584952"/>
                <a:gd name="connsiteX3" fmla="*/ 0 w 11160035"/>
                <a:gd name="connsiteY3" fmla="*/ 6584952 h 6584952"/>
                <a:gd name="connsiteX4" fmla="*/ 0 w 11160035"/>
                <a:gd name="connsiteY4" fmla="*/ 0 h 6584952"/>
                <a:gd name="connsiteX5" fmla="*/ 133304 w 11160035"/>
                <a:gd name="connsiteY5" fmla="*/ 107178 h 6584952"/>
                <a:gd name="connsiteX6" fmla="*/ 120241 w 11160035"/>
                <a:gd name="connsiteY6" fmla="*/ 6464711 h 6584952"/>
                <a:gd name="connsiteX7" fmla="*/ 11039794 w 11160035"/>
                <a:gd name="connsiteY7" fmla="*/ 6464711 h 6584952"/>
                <a:gd name="connsiteX8" fmla="*/ 11039794 w 11160035"/>
                <a:gd name="connsiteY8" fmla="*/ 120241 h 6584952"/>
                <a:gd name="connsiteX9" fmla="*/ 133304 w 11160035"/>
                <a:gd name="connsiteY9" fmla="*/ 107178 h 6584952"/>
                <a:gd name="connsiteX0" fmla="*/ 0 w 11160035"/>
                <a:gd name="connsiteY0" fmla="*/ 0 h 6608402"/>
                <a:gd name="connsiteX1" fmla="*/ 11160035 w 11160035"/>
                <a:gd name="connsiteY1" fmla="*/ 0 h 6608402"/>
                <a:gd name="connsiteX2" fmla="*/ 11160035 w 11160035"/>
                <a:gd name="connsiteY2" fmla="*/ 6584952 h 6608402"/>
                <a:gd name="connsiteX3" fmla="*/ 0 w 11160035"/>
                <a:gd name="connsiteY3" fmla="*/ 6584952 h 6608402"/>
                <a:gd name="connsiteX4" fmla="*/ 0 w 11160035"/>
                <a:gd name="connsiteY4" fmla="*/ 0 h 6608402"/>
                <a:gd name="connsiteX5" fmla="*/ 133304 w 11160035"/>
                <a:gd name="connsiteY5" fmla="*/ 107178 h 6608402"/>
                <a:gd name="connsiteX6" fmla="*/ 2676 w 11160035"/>
                <a:gd name="connsiteY6" fmla="*/ 6608402 h 6608402"/>
                <a:gd name="connsiteX7" fmla="*/ 11039794 w 11160035"/>
                <a:gd name="connsiteY7" fmla="*/ 6464711 h 6608402"/>
                <a:gd name="connsiteX8" fmla="*/ 11039794 w 11160035"/>
                <a:gd name="connsiteY8" fmla="*/ 120241 h 6608402"/>
                <a:gd name="connsiteX9" fmla="*/ 133304 w 11160035"/>
                <a:gd name="connsiteY9" fmla="*/ 107178 h 6608402"/>
                <a:gd name="connsiteX0" fmla="*/ 0 w 11160035"/>
                <a:gd name="connsiteY0" fmla="*/ 0 h 6608402"/>
                <a:gd name="connsiteX1" fmla="*/ 11160035 w 11160035"/>
                <a:gd name="connsiteY1" fmla="*/ 0 h 6608402"/>
                <a:gd name="connsiteX2" fmla="*/ 11160035 w 11160035"/>
                <a:gd name="connsiteY2" fmla="*/ 6584952 h 6608402"/>
                <a:gd name="connsiteX3" fmla="*/ 0 w 11160035"/>
                <a:gd name="connsiteY3" fmla="*/ 6584952 h 6608402"/>
                <a:gd name="connsiteX4" fmla="*/ 0 w 11160035"/>
                <a:gd name="connsiteY4" fmla="*/ 0 h 6608402"/>
                <a:gd name="connsiteX5" fmla="*/ 133304 w 11160035"/>
                <a:gd name="connsiteY5" fmla="*/ 107178 h 6608402"/>
                <a:gd name="connsiteX6" fmla="*/ 2676 w 11160035"/>
                <a:gd name="connsiteY6" fmla="*/ 6608402 h 6608402"/>
                <a:gd name="connsiteX7" fmla="*/ 11144297 w 11160035"/>
                <a:gd name="connsiteY7" fmla="*/ 6556151 h 6608402"/>
                <a:gd name="connsiteX8" fmla="*/ 11039794 w 11160035"/>
                <a:gd name="connsiteY8" fmla="*/ 120241 h 6608402"/>
                <a:gd name="connsiteX9" fmla="*/ 133304 w 11160035"/>
                <a:gd name="connsiteY9" fmla="*/ 107178 h 6608402"/>
                <a:gd name="connsiteX0" fmla="*/ 0 w 11160035"/>
                <a:gd name="connsiteY0" fmla="*/ 0 h 6584952"/>
                <a:gd name="connsiteX1" fmla="*/ 11160035 w 11160035"/>
                <a:gd name="connsiteY1" fmla="*/ 0 h 6584952"/>
                <a:gd name="connsiteX2" fmla="*/ 11160035 w 11160035"/>
                <a:gd name="connsiteY2" fmla="*/ 6584952 h 6584952"/>
                <a:gd name="connsiteX3" fmla="*/ 0 w 11160035"/>
                <a:gd name="connsiteY3" fmla="*/ 6584952 h 6584952"/>
                <a:gd name="connsiteX4" fmla="*/ 0 w 11160035"/>
                <a:gd name="connsiteY4" fmla="*/ 0 h 6584952"/>
                <a:gd name="connsiteX5" fmla="*/ 133304 w 11160035"/>
                <a:gd name="connsiteY5" fmla="*/ 107178 h 6584952"/>
                <a:gd name="connsiteX6" fmla="*/ 54928 w 11160035"/>
                <a:gd name="connsiteY6" fmla="*/ 6556151 h 6584952"/>
                <a:gd name="connsiteX7" fmla="*/ 11144297 w 11160035"/>
                <a:gd name="connsiteY7" fmla="*/ 6556151 h 6584952"/>
                <a:gd name="connsiteX8" fmla="*/ 11039794 w 11160035"/>
                <a:gd name="connsiteY8" fmla="*/ 120241 h 6584952"/>
                <a:gd name="connsiteX9" fmla="*/ 133304 w 11160035"/>
                <a:gd name="connsiteY9" fmla="*/ 107178 h 6584952"/>
                <a:gd name="connsiteX0" fmla="*/ 0 w 11160035"/>
                <a:gd name="connsiteY0" fmla="*/ 0 h 6584952"/>
                <a:gd name="connsiteX1" fmla="*/ 11160035 w 11160035"/>
                <a:gd name="connsiteY1" fmla="*/ 0 h 6584952"/>
                <a:gd name="connsiteX2" fmla="*/ 11160035 w 11160035"/>
                <a:gd name="connsiteY2" fmla="*/ 6584952 h 6584952"/>
                <a:gd name="connsiteX3" fmla="*/ 0 w 11160035"/>
                <a:gd name="connsiteY3" fmla="*/ 6584952 h 6584952"/>
                <a:gd name="connsiteX4" fmla="*/ 0 w 11160035"/>
                <a:gd name="connsiteY4" fmla="*/ 0 h 6584952"/>
                <a:gd name="connsiteX5" fmla="*/ 133304 w 11160035"/>
                <a:gd name="connsiteY5" fmla="*/ 107178 h 6584952"/>
                <a:gd name="connsiteX6" fmla="*/ 54928 w 11160035"/>
                <a:gd name="connsiteY6" fmla="*/ 6556151 h 6584952"/>
                <a:gd name="connsiteX7" fmla="*/ 11105108 w 11160035"/>
                <a:gd name="connsiteY7" fmla="*/ 6543088 h 6584952"/>
                <a:gd name="connsiteX8" fmla="*/ 11039794 w 11160035"/>
                <a:gd name="connsiteY8" fmla="*/ 120241 h 6584952"/>
                <a:gd name="connsiteX9" fmla="*/ 133304 w 11160035"/>
                <a:gd name="connsiteY9" fmla="*/ 107178 h 6584952"/>
                <a:gd name="connsiteX0" fmla="*/ 0 w 11160035"/>
                <a:gd name="connsiteY0" fmla="*/ 0 h 6584952"/>
                <a:gd name="connsiteX1" fmla="*/ 11160035 w 11160035"/>
                <a:gd name="connsiteY1" fmla="*/ 0 h 6584952"/>
                <a:gd name="connsiteX2" fmla="*/ 11160035 w 11160035"/>
                <a:gd name="connsiteY2" fmla="*/ 6584952 h 6584952"/>
                <a:gd name="connsiteX3" fmla="*/ 0 w 11160035"/>
                <a:gd name="connsiteY3" fmla="*/ 6584952 h 6584952"/>
                <a:gd name="connsiteX4" fmla="*/ 0 w 11160035"/>
                <a:gd name="connsiteY4" fmla="*/ 0 h 6584952"/>
                <a:gd name="connsiteX5" fmla="*/ 133304 w 11160035"/>
                <a:gd name="connsiteY5" fmla="*/ 107178 h 6584952"/>
                <a:gd name="connsiteX6" fmla="*/ 67991 w 11160035"/>
                <a:gd name="connsiteY6" fmla="*/ 6556151 h 6584952"/>
                <a:gd name="connsiteX7" fmla="*/ 11105108 w 11160035"/>
                <a:gd name="connsiteY7" fmla="*/ 6543088 h 6584952"/>
                <a:gd name="connsiteX8" fmla="*/ 11039794 w 11160035"/>
                <a:gd name="connsiteY8" fmla="*/ 120241 h 6584952"/>
                <a:gd name="connsiteX9" fmla="*/ 133304 w 11160035"/>
                <a:gd name="connsiteY9" fmla="*/ 107178 h 6584952"/>
                <a:gd name="connsiteX0" fmla="*/ 0 w 11160035"/>
                <a:gd name="connsiteY0" fmla="*/ 0 h 6634528"/>
                <a:gd name="connsiteX1" fmla="*/ 11160035 w 11160035"/>
                <a:gd name="connsiteY1" fmla="*/ 0 h 6634528"/>
                <a:gd name="connsiteX2" fmla="*/ 11160035 w 11160035"/>
                <a:gd name="connsiteY2" fmla="*/ 6584952 h 6634528"/>
                <a:gd name="connsiteX3" fmla="*/ 0 w 11160035"/>
                <a:gd name="connsiteY3" fmla="*/ 6584952 h 6634528"/>
                <a:gd name="connsiteX4" fmla="*/ 0 w 11160035"/>
                <a:gd name="connsiteY4" fmla="*/ 0 h 6634528"/>
                <a:gd name="connsiteX5" fmla="*/ 133304 w 11160035"/>
                <a:gd name="connsiteY5" fmla="*/ 107178 h 6634528"/>
                <a:gd name="connsiteX6" fmla="*/ 2676 w 11160035"/>
                <a:gd name="connsiteY6" fmla="*/ 6634528 h 6634528"/>
                <a:gd name="connsiteX7" fmla="*/ 11105108 w 11160035"/>
                <a:gd name="connsiteY7" fmla="*/ 6543088 h 6634528"/>
                <a:gd name="connsiteX8" fmla="*/ 11039794 w 11160035"/>
                <a:gd name="connsiteY8" fmla="*/ 120241 h 6634528"/>
                <a:gd name="connsiteX9" fmla="*/ 133304 w 11160035"/>
                <a:gd name="connsiteY9" fmla="*/ 107178 h 6634528"/>
                <a:gd name="connsiteX0" fmla="*/ 0 w 11160035"/>
                <a:gd name="connsiteY0" fmla="*/ 0 h 6634528"/>
                <a:gd name="connsiteX1" fmla="*/ 11160035 w 11160035"/>
                <a:gd name="connsiteY1" fmla="*/ 0 h 6634528"/>
                <a:gd name="connsiteX2" fmla="*/ 11160035 w 11160035"/>
                <a:gd name="connsiteY2" fmla="*/ 6584952 h 6634528"/>
                <a:gd name="connsiteX3" fmla="*/ 0 w 11160035"/>
                <a:gd name="connsiteY3" fmla="*/ 6584952 h 6634528"/>
                <a:gd name="connsiteX4" fmla="*/ 0 w 11160035"/>
                <a:gd name="connsiteY4" fmla="*/ 0 h 6634528"/>
                <a:gd name="connsiteX5" fmla="*/ 133304 w 11160035"/>
                <a:gd name="connsiteY5" fmla="*/ 107178 h 6634528"/>
                <a:gd name="connsiteX6" fmla="*/ 54927 w 11160035"/>
                <a:gd name="connsiteY6" fmla="*/ 6634528 h 6634528"/>
                <a:gd name="connsiteX7" fmla="*/ 11105108 w 11160035"/>
                <a:gd name="connsiteY7" fmla="*/ 6543088 h 6634528"/>
                <a:gd name="connsiteX8" fmla="*/ 11039794 w 11160035"/>
                <a:gd name="connsiteY8" fmla="*/ 120241 h 6634528"/>
                <a:gd name="connsiteX9" fmla="*/ 133304 w 11160035"/>
                <a:gd name="connsiteY9" fmla="*/ 107178 h 6634528"/>
                <a:gd name="connsiteX0" fmla="*/ 26126 w 11186161"/>
                <a:gd name="connsiteY0" fmla="*/ 0 h 6650266"/>
                <a:gd name="connsiteX1" fmla="*/ 11186161 w 11186161"/>
                <a:gd name="connsiteY1" fmla="*/ 0 h 6650266"/>
                <a:gd name="connsiteX2" fmla="*/ 11186161 w 11186161"/>
                <a:gd name="connsiteY2" fmla="*/ 6584952 h 6650266"/>
                <a:gd name="connsiteX3" fmla="*/ 0 w 11186161"/>
                <a:gd name="connsiteY3" fmla="*/ 6650266 h 6650266"/>
                <a:gd name="connsiteX4" fmla="*/ 26126 w 11186161"/>
                <a:gd name="connsiteY4" fmla="*/ 0 h 6650266"/>
                <a:gd name="connsiteX5" fmla="*/ 159430 w 11186161"/>
                <a:gd name="connsiteY5" fmla="*/ 107178 h 6650266"/>
                <a:gd name="connsiteX6" fmla="*/ 81053 w 11186161"/>
                <a:gd name="connsiteY6" fmla="*/ 6634528 h 6650266"/>
                <a:gd name="connsiteX7" fmla="*/ 11131234 w 11186161"/>
                <a:gd name="connsiteY7" fmla="*/ 6543088 h 6650266"/>
                <a:gd name="connsiteX8" fmla="*/ 11065920 w 11186161"/>
                <a:gd name="connsiteY8" fmla="*/ 120241 h 6650266"/>
                <a:gd name="connsiteX9" fmla="*/ 159430 w 11186161"/>
                <a:gd name="connsiteY9" fmla="*/ 107178 h 6650266"/>
                <a:gd name="connsiteX0" fmla="*/ 26126 w 11186161"/>
                <a:gd name="connsiteY0" fmla="*/ 0 h 6650266"/>
                <a:gd name="connsiteX1" fmla="*/ 11186161 w 11186161"/>
                <a:gd name="connsiteY1" fmla="*/ 0 h 6650266"/>
                <a:gd name="connsiteX2" fmla="*/ 11186161 w 11186161"/>
                <a:gd name="connsiteY2" fmla="*/ 6584952 h 6650266"/>
                <a:gd name="connsiteX3" fmla="*/ 0 w 11186161"/>
                <a:gd name="connsiteY3" fmla="*/ 6650266 h 6650266"/>
                <a:gd name="connsiteX4" fmla="*/ 26126 w 11186161"/>
                <a:gd name="connsiteY4" fmla="*/ 0 h 6650266"/>
                <a:gd name="connsiteX5" fmla="*/ 159430 w 11186161"/>
                <a:gd name="connsiteY5" fmla="*/ 107178 h 6650266"/>
                <a:gd name="connsiteX6" fmla="*/ 94116 w 11186161"/>
                <a:gd name="connsiteY6" fmla="*/ 6582276 h 6650266"/>
                <a:gd name="connsiteX7" fmla="*/ 11131234 w 11186161"/>
                <a:gd name="connsiteY7" fmla="*/ 6543088 h 6650266"/>
                <a:gd name="connsiteX8" fmla="*/ 11065920 w 11186161"/>
                <a:gd name="connsiteY8" fmla="*/ 120241 h 6650266"/>
                <a:gd name="connsiteX9" fmla="*/ 159430 w 11186161"/>
                <a:gd name="connsiteY9" fmla="*/ 107178 h 6650266"/>
                <a:gd name="connsiteX0" fmla="*/ 26126 w 11186161"/>
                <a:gd name="connsiteY0" fmla="*/ 0 h 6650266"/>
                <a:gd name="connsiteX1" fmla="*/ 11186161 w 11186161"/>
                <a:gd name="connsiteY1" fmla="*/ 0 h 6650266"/>
                <a:gd name="connsiteX2" fmla="*/ 11186161 w 11186161"/>
                <a:gd name="connsiteY2" fmla="*/ 6584952 h 6650266"/>
                <a:gd name="connsiteX3" fmla="*/ 0 w 11186161"/>
                <a:gd name="connsiteY3" fmla="*/ 6650266 h 6650266"/>
                <a:gd name="connsiteX4" fmla="*/ 26126 w 11186161"/>
                <a:gd name="connsiteY4" fmla="*/ 0 h 6650266"/>
                <a:gd name="connsiteX5" fmla="*/ 159430 w 11186161"/>
                <a:gd name="connsiteY5" fmla="*/ 107178 h 6650266"/>
                <a:gd name="connsiteX6" fmla="*/ 94116 w 11186161"/>
                <a:gd name="connsiteY6" fmla="*/ 6582276 h 6650266"/>
                <a:gd name="connsiteX7" fmla="*/ 11131234 w 11186161"/>
                <a:gd name="connsiteY7" fmla="*/ 6543088 h 6650266"/>
                <a:gd name="connsiteX8" fmla="*/ 11065920 w 11186161"/>
                <a:gd name="connsiteY8" fmla="*/ 120241 h 6650266"/>
                <a:gd name="connsiteX9" fmla="*/ 159430 w 11186161"/>
                <a:gd name="connsiteY9" fmla="*/ 107178 h 6650266"/>
                <a:gd name="connsiteX0" fmla="*/ 26126 w 11238413"/>
                <a:gd name="connsiteY0" fmla="*/ 0 h 6650266"/>
                <a:gd name="connsiteX1" fmla="*/ 11186161 w 11238413"/>
                <a:gd name="connsiteY1" fmla="*/ 0 h 6650266"/>
                <a:gd name="connsiteX2" fmla="*/ 11238413 w 11238413"/>
                <a:gd name="connsiteY2" fmla="*/ 6584952 h 6650266"/>
                <a:gd name="connsiteX3" fmla="*/ 0 w 11238413"/>
                <a:gd name="connsiteY3" fmla="*/ 6650266 h 6650266"/>
                <a:gd name="connsiteX4" fmla="*/ 26126 w 11238413"/>
                <a:gd name="connsiteY4" fmla="*/ 0 h 6650266"/>
                <a:gd name="connsiteX5" fmla="*/ 159430 w 11238413"/>
                <a:gd name="connsiteY5" fmla="*/ 107178 h 6650266"/>
                <a:gd name="connsiteX6" fmla="*/ 94116 w 11238413"/>
                <a:gd name="connsiteY6" fmla="*/ 6582276 h 6650266"/>
                <a:gd name="connsiteX7" fmla="*/ 11131234 w 11238413"/>
                <a:gd name="connsiteY7" fmla="*/ 6543088 h 6650266"/>
                <a:gd name="connsiteX8" fmla="*/ 11065920 w 11238413"/>
                <a:gd name="connsiteY8" fmla="*/ 120241 h 6650266"/>
                <a:gd name="connsiteX9" fmla="*/ 159430 w 11238413"/>
                <a:gd name="connsiteY9" fmla="*/ 107178 h 6650266"/>
                <a:gd name="connsiteX0" fmla="*/ 26126 w 11238413"/>
                <a:gd name="connsiteY0" fmla="*/ 0 h 6650266"/>
                <a:gd name="connsiteX1" fmla="*/ 11186161 w 11238413"/>
                <a:gd name="connsiteY1" fmla="*/ 0 h 6650266"/>
                <a:gd name="connsiteX2" fmla="*/ 11238413 w 11238413"/>
                <a:gd name="connsiteY2" fmla="*/ 6584952 h 6650266"/>
                <a:gd name="connsiteX3" fmla="*/ 0 w 11238413"/>
                <a:gd name="connsiteY3" fmla="*/ 6650266 h 6650266"/>
                <a:gd name="connsiteX4" fmla="*/ 26126 w 11238413"/>
                <a:gd name="connsiteY4" fmla="*/ 0 h 6650266"/>
                <a:gd name="connsiteX5" fmla="*/ 159430 w 11238413"/>
                <a:gd name="connsiteY5" fmla="*/ 107178 h 6650266"/>
                <a:gd name="connsiteX6" fmla="*/ 28801 w 11238413"/>
                <a:gd name="connsiteY6" fmla="*/ 6556150 h 6650266"/>
                <a:gd name="connsiteX7" fmla="*/ 11131234 w 11238413"/>
                <a:gd name="connsiteY7" fmla="*/ 6543088 h 6650266"/>
                <a:gd name="connsiteX8" fmla="*/ 11065920 w 11238413"/>
                <a:gd name="connsiteY8" fmla="*/ 120241 h 6650266"/>
                <a:gd name="connsiteX9" fmla="*/ 159430 w 11238413"/>
                <a:gd name="connsiteY9" fmla="*/ 107178 h 6650266"/>
                <a:gd name="connsiteX0" fmla="*/ 26126 w 11238413"/>
                <a:gd name="connsiteY0" fmla="*/ 0 h 6650266"/>
                <a:gd name="connsiteX1" fmla="*/ 11186161 w 11238413"/>
                <a:gd name="connsiteY1" fmla="*/ 0 h 6650266"/>
                <a:gd name="connsiteX2" fmla="*/ 11238413 w 11238413"/>
                <a:gd name="connsiteY2" fmla="*/ 6584952 h 6650266"/>
                <a:gd name="connsiteX3" fmla="*/ 0 w 11238413"/>
                <a:gd name="connsiteY3" fmla="*/ 6650266 h 6650266"/>
                <a:gd name="connsiteX4" fmla="*/ 26126 w 11238413"/>
                <a:gd name="connsiteY4" fmla="*/ 0 h 6650266"/>
                <a:gd name="connsiteX5" fmla="*/ 159430 w 11238413"/>
                <a:gd name="connsiteY5" fmla="*/ 107178 h 6650266"/>
                <a:gd name="connsiteX6" fmla="*/ 94116 w 11238413"/>
                <a:gd name="connsiteY6" fmla="*/ 6569213 h 6650266"/>
                <a:gd name="connsiteX7" fmla="*/ 11131234 w 11238413"/>
                <a:gd name="connsiteY7" fmla="*/ 6543088 h 6650266"/>
                <a:gd name="connsiteX8" fmla="*/ 11065920 w 11238413"/>
                <a:gd name="connsiteY8" fmla="*/ 120241 h 6650266"/>
                <a:gd name="connsiteX9" fmla="*/ 159430 w 11238413"/>
                <a:gd name="connsiteY9" fmla="*/ 107178 h 6650266"/>
                <a:gd name="connsiteX0" fmla="*/ 26126 w 11238413"/>
                <a:gd name="connsiteY0" fmla="*/ 0 h 6650266"/>
                <a:gd name="connsiteX1" fmla="*/ 11186161 w 11238413"/>
                <a:gd name="connsiteY1" fmla="*/ 0 h 6650266"/>
                <a:gd name="connsiteX2" fmla="*/ 11238413 w 11238413"/>
                <a:gd name="connsiteY2" fmla="*/ 6584952 h 6650266"/>
                <a:gd name="connsiteX3" fmla="*/ 0 w 11238413"/>
                <a:gd name="connsiteY3" fmla="*/ 6650266 h 6650266"/>
                <a:gd name="connsiteX4" fmla="*/ 26126 w 11238413"/>
                <a:gd name="connsiteY4" fmla="*/ 0 h 6650266"/>
                <a:gd name="connsiteX5" fmla="*/ 159430 w 11238413"/>
                <a:gd name="connsiteY5" fmla="*/ 107178 h 6650266"/>
                <a:gd name="connsiteX6" fmla="*/ 94116 w 11238413"/>
                <a:gd name="connsiteY6" fmla="*/ 6569213 h 6650266"/>
                <a:gd name="connsiteX7" fmla="*/ 11118171 w 11238413"/>
                <a:gd name="connsiteY7" fmla="*/ 6543088 h 6650266"/>
                <a:gd name="connsiteX8" fmla="*/ 11065920 w 11238413"/>
                <a:gd name="connsiteY8" fmla="*/ 120241 h 6650266"/>
                <a:gd name="connsiteX9" fmla="*/ 159430 w 11238413"/>
                <a:gd name="connsiteY9" fmla="*/ 107178 h 6650266"/>
                <a:gd name="connsiteX0" fmla="*/ 52251 w 11264538"/>
                <a:gd name="connsiteY0" fmla="*/ 0 h 6637203"/>
                <a:gd name="connsiteX1" fmla="*/ 11212286 w 11264538"/>
                <a:gd name="connsiteY1" fmla="*/ 0 h 6637203"/>
                <a:gd name="connsiteX2" fmla="*/ 11264538 w 11264538"/>
                <a:gd name="connsiteY2" fmla="*/ 6584952 h 6637203"/>
                <a:gd name="connsiteX3" fmla="*/ 0 w 11264538"/>
                <a:gd name="connsiteY3" fmla="*/ 6637203 h 6637203"/>
                <a:gd name="connsiteX4" fmla="*/ 52251 w 11264538"/>
                <a:gd name="connsiteY4" fmla="*/ 0 h 6637203"/>
                <a:gd name="connsiteX5" fmla="*/ 185555 w 11264538"/>
                <a:gd name="connsiteY5" fmla="*/ 107178 h 6637203"/>
                <a:gd name="connsiteX6" fmla="*/ 120241 w 11264538"/>
                <a:gd name="connsiteY6" fmla="*/ 6569213 h 6637203"/>
                <a:gd name="connsiteX7" fmla="*/ 11144296 w 11264538"/>
                <a:gd name="connsiteY7" fmla="*/ 6543088 h 6637203"/>
                <a:gd name="connsiteX8" fmla="*/ 11092045 w 11264538"/>
                <a:gd name="connsiteY8" fmla="*/ 120241 h 6637203"/>
                <a:gd name="connsiteX9" fmla="*/ 185555 w 11264538"/>
                <a:gd name="connsiteY9" fmla="*/ 107178 h 6637203"/>
                <a:gd name="connsiteX0" fmla="*/ 52251 w 11290664"/>
                <a:gd name="connsiteY0" fmla="*/ 0 h 6637203"/>
                <a:gd name="connsiteX1" fmla="*/ 11212286 w 11290664"/>
                <a:gd name="connsiteY1" fmla="*/ 0 h 6637203"/>
                <a:gd name="connsiteX2" fmla="*/ 11290664 w 11290664"/>
                <a:gd name="connsiteY2" fmla="*/ 6611078 h 6637203"/>
                <a:gd name="connsiteX3" fmla="*/ 0 w 11290664"/>
                <a:gd name="connsiteY3" fmla="*/ 6637203 h 6637203"/>
                <a:gd name="connsiteX4" fmla="*/ 52251 w 11290664"/>
                <a:gd name="connsiteY4" fmla="*/ 0 h 6637203"/>
                <a:gd name="connsiteX5" fmla="*/ 185555 w 11290664"/>
                <a:gd name="connsiteY5" fmla="*/ 107178 h 6637203"/>
                <a:gd name="connsiteX6" fmla="*/ 120241 w 11290664"/>
                <a:gd name="connsiteY6" fmla="*/ 6569213 h 6637203"/>
                <a:gd name="connsiteX7" fmla="*/ 11144296 w 11290664"/>
                <a:gd name="connsiteY7" fmla="*/ 6543088 h 6637203"/>
                <a:gd name="connsiteX8" fmla="*/ 11092045 w 11290664"/>
                <a:gd name="connsiteY8" fmla="*/ 120241 h 6637203"/>
                <a:gd name="connsiteX9" fmla="*/ 185555 w 11290664"/>
                <a:gd name="connsiteY9" fmla="*/ 107178 h 6637203"/>
                <a:gd name="connsiteX0" fmla="*/ 52251 w 11290664"/>
                <a:gd name="connsiteY0" fmla="*/ 0 h 6637203"/>
                <a:gd name="connsiteX1" fmla="*/ 11212286 w 11290664"/>
                <a:gd name="connsiteY1" fmla="*/ 0 h 6637203"/>
                <a:gd name="connsiteX2" fmla="*/ 11290664 w 11290664"/>
                <a:gd name="connsiteY2" fmla="*/ 6611078 h 6637203"/>
                <a:gd name="connsiteX3" fmla="*/ 0 w 11290664"/>
                <a:gd name="connsiteY3" fmla="*/ 6637203 h 6637203"/>
                <a:gd name="connsiteX4" fmla="*/ 52251 w 11290664"/>
                <a:gd name="connsiteY4" fmla="*/ 0 h 6637203"/>
                <a:gd name="connsiteX5" fmla="*/ 185555 w 11290664"/>
                <a:gd name="connsiteY5" fmla="*/ 107178 h 6637203"/>
                <a:gd name="connsiteX6" fmla="*/ 54927 w 11290664"/>
                <a:gd name="connsiteY6" fmla="*/ 6595338 h 6637203"/>
                <a:gd name="connsiteX7" fmla="*/ 11144296 w 11290664"/>
                <a:gd name="connsiteY7" fmla="*/ 6543088 h 6637203"/>
                <a:gd name="connsiteX8" fmla="*/ 11092045 w 11290664"/>
                <a:gd name="connsiteY8" fmla="*/ 120241 h 6637203"/>
                <a:gd name="connsiteX9" fmla="*/ 185555 w 11290664"/>
                <a:gd name="connsiteY9" fmla="*/ 107178 h 6637203"/>
                <a:gd name="connsiteX0" fmla="*/ 52251 w 11290664"/>
                <a:gd name="connsiteY0" fmla="*/ 0 h 6637203"/>
                <a:gd name="connsiteX1" fmla="*/ 11212286 w 11290664"/>
                <a:gd name="connsiteY1" fmla="*/ 0 h 6637203"/>
                <a:gd name="connsiteX2" fmla="*/ 11290664 w 11290664"/>
                <a:gd name="connsiteY2" fmla="*/ 6611078 h 6637203"/>
                <a:gd name="connsiteX3" fmla="*/ 0 w 11290664"/>
                <a:gd name="connsiteY3" fmla="*/ 6637203 h 6637203"/>
                <a:gd name="connsiteX4" fmla="*/ 52251 w 11290664"/>
                <a:gd name="connsiteY4" fmla="*/ 0 h 6637203"/>
                <a:gd name="connsiteX5" fmla="*/ 185555 w 11290664"/>
                <a:gd name="connsiteY5" fmla="*/ 107178 h 6637203"/>
                <a:gd name="connsiteX6" fmla="*/ 54927 w 11290664"/>
                <a:gd name="connsiteY6" fmla="*/ 6595338 h 6637203"/>
                <a:gd name="connsiteX7" fmla="*/ 11248799 w 11290664"/>
                <a:gd name="connsiteY7" fmla="*/ 6582276 h 6637203"/>
                <a:gd name="connsiteX8" fmla="*/ 11092045 w 11290664"/>
                <a:gd name="connsiteY8" fmla="*/ 120241 h 6637203"/>
                <a:gd name="connsiteX9" fmla="*/ 185555 w 11290664"/>
                <a:gd name="connsiteY9" fmla="*/ 107178 h 6637203"/>
                <a:gd name="connsiteX0" fmla="*/ 52251 w 11290664"/>
                <a:gd name="connsiteY0" fmla="*/ 0 h 6637203"/>
                <a:gd name="connsiteX1" fmla="*/ 11212286 w 11290664"/>
                <a:gd name="connsiteY1" fmla="*/ 0 h 6637203"/>
                <a:gd name="connsiteX2" fmla="*/ 11290664 w 11290664"/>
                <a:gd name="connsiteY2" fmla="*/ 6611078 h 6637203"/>
                <a:gd name="connsiteX3" fmla="*/ 0 w 11290664"/>
                <a:gd name="connsiteY3" fmla="*/ 6637203 h 6637203"/>
                <a:gd name="connsiteX4" fmla="*/ 52251 w 11290664"/>
                <a:gd name="connsiteY4" fmla="*/ 0 h 6637203"/>
                <a:gd name="connsiteX5" fmla="*/ 185555 w 11290664"/>
                <a:gd name="connsiteY5" fmla="*/ 107178 h 6637203"/>
                <a:gd name="connsiteX6" fmla="*/ 101485 w 11290664"/>
                <a:gd name="connsiteY6" fmla="*/ 6548317 h 6637203"/>
                <a:gd name="connsiteX7" fmla="*/ 11248799 w 11290664"/>
                <a:gd name="connsiteY7" fmla="*/ 6582276 h 6637203"/>
                <a:gd name="connsiteX8" fmla="*/ 11092045 w 11290664"/>
                <a:gd name="connsiteY8" fmla="*/ 120241 h 6637203"/>
                <a:gd name="connsiteX9" fmla="*/ 185555 w 11290664"/>
                <a:gd name="connsiteY9" fmla="*/ 107178 h 6637203"/>
                <a:gd name="connsiteX0" fmla="*/ 52251 w 11290664"/>
                <a:gd name="connsiteY0" fmla="*/ 0 h 6637203"/>
                <a:gd name="connsiteX1" fmla="*/ 11212286 w 11290664"/>
                <a:gd name="connsiteY1" fmla="*/ 0 h 6637203"/>
                <a:gd name="connsiteX2" fmla="*/ 11290664 w 11290664"/>
                <a:gd name="connsiteY2" fmla="*/ 6611078 h 6637203"/>
                <a:gd name="connsiteX3" fmla="*/ 0 w 11290664"/>
                <a:gd name="connsiteY3" fmla="*/ 6637203 h 6637203"/>
                <a:gd name="connsiteX4" fmla="*/ 52251 w 11290664"/>
                <a:gd name="connsiteY4" fmla="*/ 0 h 6637203"/>
                <a:gd name="connsiteX5" fmla="*/ 185555 w 11290664"/>
                <a:gd name="connsiteY5" fmla="*/ 107178 h 6637203"/>
                <a:gd name="connsiteX6" fmla="*/ 101485 w 11290664"/>
                <a:gd name="connsiteY6" fmla="*/ 6548317 h 6637203"/>
                <a:gd name="connsiteX7" fmla="*/ 11202242 w 11290664"/>
                <a:gd name="connsiteY7" fmla="*/ 6558765 h 6637203"/>
                <a:gd name="connsiteX8" fmla="*/ 11092045 w 11290664"/>
                <a:gd name="connsiteY8" fmla="*/ 120241 h 6637203"/>
                <a:gd name="connsiteX9" fmla="*/ 185555 w 11290664"/>
                <a:gd name="connsiteY9" fmla="*/ 107178 h 66372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1290664" h="6637203">
                  <a:moveTo>
                    <a:pt x="52251" y="0"/>
                  </a:moveTo>
                  <a:lnTo>
                    <a:pt x="11212286" y="0"/>
                  </a:lnTo>
                  <a:lnTo>
                    <a:pt x="11290664" y="6611078"/>
                  </a:lnTo>
                  <a:lnTo>
                    <a:pt x="0" y="6637203"/>
                  </a:lnTo>
                  <a:lnTo>
                    <a:pt x="52251" y="0"/>
                  </a:lnTo>
                  <a:close/>
                  <a:moveTo>
                    <a:pt x="185555" y="107178"/>
                  </a:moveTo>
                  <a:cubicBezTo>
                    <a:pt x="181201" y="2226356"/>
                    <a:pt x="105839" y="4429139"/>
                    <a:pt x="101485" y="6548317"/>
                  </a:cubicBezTo>
                  <a:lnTo>
                    <a:pt x="11202242" y="6558765"/>
                  </a:lnTo>
                  <a:lnTo>
                    <a:pt x="11092045" y="120241"/>
                  </a:lnTo>
                  <a:lnTo>
                    <a:pt x="185555" y="107178"/>
                  </a:lnTo>
                  <a:close/>
                </a:path>
              </a:pathLst>
            </a:custGeom>
            <a:solidFill>
              <a:srgbClr val="E61E1E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0" name="Frame 9">
              <a:extLst>
                <a:ext uri="{FF2B5EF4-FFF2-40B4-BE49-F238E27FC236}">
                  <a16:creationId xmlns="" xmlns:a16="http://schemas.microsoft.com/office/drawing/2014/main" id="{4D1A2215-A554-4089-AE92-59165BCA17DC}"/>
                </a:ext>
              </a:extLst>
            </p:cNvPr>
            <p:cNvSpPr/>
            <p:nvPr userDrawn="1"/>
          </p:nvSpPr>
          <p:spPr>
            <a:xfrm>
              <a:off x="29016" y="228073"/>
              <a:ext cx="11360918" cy="6493403"/>
            </a:xfrm>
            <a:custGeom>
              <a:avLst/>
              <a:gdLst>
                <a:gd name="connsiteX0" fmla="*/ 0 w 10894423"/>
                <a:gd name="connsiteY0" fmla="*/ 0 h 6374674"/>
                <a:gd name="connsiteX1" fmla="*/ 10894423 w 10894423"/>
                <a:gd name="connsiteY1" fmla="*/ 0 h 6374674"/>
                <a:gd name="connsiteX2" fmla="*/ 10894423 w 10894423"/>
                <a:gd name="connsiteY2" fmla="*/ 6374674 h 6374674"/>
                <a:gd name="connsiteX3" fmla="*/ 0 w 10894423"/>
                <a:gd name="connsiteY3" fmla="*/ 6374674 h 6374674"/>
                <a:gd name="connsiteX4" fmla="*/ 0 w 10894423"/>
                <a:gd name="connsiteY4" fmla="*/ 0 h 6374674"/>
                <a:gd name="connsiteX5" fmla="*/ 116402 w 10894423"/>
                <a:gd name="connsiteY5" fmla="*/ 116402 h 6374674"/>
                <a:gd name="connsiteX6" fmla="*/ 116402 w 10894423"/>
                <a:gd name="connsiteY6" fmla="*/ 6258272 h 6374674"/>
                <a:gd name="connsiteX7" fmla="*/ 10778021 w 10894423"/>
                <a:gd name="connsiteY7" fmla="*/ 6258272 h 6374674"/>
                <a:gd name="connsiteX8" fmla="*/ 10778021 w 10894423"/>
                <a:gd name="connsiteY8" fmla="*/ 116402 h 6374674"/>
                <a:gd name="connsiteX9" fmla="*/ 116402 w 10894423"/>
                <a:gd name="connsiteY9" fmla="*/ 116402 h 6374674"/>
                <a:gd name="connsiteX0" fmla="*/ 39189 w 10933612"/>
                <a:gd name="connsiteY0" fmla="*/ 0 h 6439988"/>
                <a:gd name="connsiteX1" fmla="*/ 10933612 w 10933612"/>
                <a:gd name="connsiteY1" fmla="*/ 0 h 6439988"/>
                <a:gd name="connsiteX2" fmla="*/ 10933612 w 10933612"/>
                <a:gd name="connsiteY2" fmla="*/ 6374674 h 6439988"/>
                <a:gd name="connsiteX3" fmla="*/ 0 w 10933612"/>
                <a:gd name="connsiteY3" fmla="*/ 6439988 h 6439988"/>
                <a:gd name="connsiteX4" fmla="*/ 39189 w 10933612"/>
                <a:gd name="connsiteY4" fmla="*/ 0 h 6439988"/>
                <a:gd name="connsiteX5" fmla="*/ 155591 w 10933612"/>
                <a:gd name="connsiteY5" fmla="*/ 116402 h 6439988"/>
                <a:gd name="connsiteX6" fmla="*/ 155591 w 10933612"/>
                <a:gd name="connsiteY6" fmla="*/ 6258272 h 6439988"/>
                <a:gd name="connsiteX7" fmla="*/ 10817210 w 10933612"/>
                <a:gd name="connsiteY7" fmla="*/ 6258272 h 6439988"/>
                <a:gd name="connsiteX8" fmla="*/ 10817210 w 10933612"/>
                <a:gd name="connsiteY8" fmla="*/ 116402 h 6439988"/>
                <a:gd name="connsiteX9" fmla="*/ 155591 w 10933612"/>
                <a:gd name="connsiteY9" fmla="*/ 116402 h 6439988"/>
                <a:gd name="connsiteX0" fmla="*/ 39189 w 10933612"/>
                <a:gd name="connsiteY0" fmla="*/ 0 h 6439988"/>
                <a:gd name="connsiteX1" fmla="*/ 10933612 w 10933612"/>
                <a:gd name="connsiteY1" fmla="*/ 0 h 6439988"/>
                <a:gd name="connsiteX2" fmla="*/ 10933612 w 10933612"/>
                <a:gd name="connsiteY2" fmla="*/ 6374674 h 6439988"/>
                <a:gd name="connsiteX3" fmla="*/ 0 w 10933612"/>
                <a:gd name="connsiteY3" fmla="*/ 6439988 h 6439988"/>
                <a:gd name="connsiteX4" fmla="*/ 39189 w 10933612"/>
                <a:gd name="connsiteY4" fmla="*/ 0 h 6439988"/>
                <a:gd name="connsiteX5" fmla="*/ 155591 w 10933612"/>
                <a:gd name="connsiteY5" fmla="*/ 116402 h 6439988"/>
                <a:gd name="connsiteX6" fmla="*/ 155591 w 10933612"/>
                <a:gd name="connsiteY6" fmla="*/ 6258272 h 6439988"/>
                <a:gd name="connsiteX7" fmla="*/ 10686582 w 10933612"/>
                <a:gd name="connsiteY7" fmla="*/ 6166832 h 6439988"/>
                <a:gd name="connsiteX8" fmla="*/ 10817210 w 10933612"/>
                <a:gd name="connsiteY8" fmla="*/ 116402 h 6439988"/>
                <a:gd name="connsiteX9" fmla="*/ 155591 w 10933612"/>
                <a:gd name="connsiteY9" fmla="*/ 116402 h 6439988"/>
                <a:gd name="connsiteX0" fmla="*/ 39189 w 10985864"/>
                <a:gd name="connsiteY0" fmla="*/ 0 h 6439988"/>
                <a:gd name="connsiteX1" fmla="*/ 10933612 w 10985864"/>
                <a:gd name="connsiteY1" fmla="*/ 0 h 6439988"/>
                <a:gd name="connsiteX2" fmla="*/ 10985864 w 10985864"/>
                <a:gd name="connsiteY2" fmla="*/ 6439988 h 6439988"/>
                <a:gd name="connsiteX3" fmla="*/ 0 w 10985864"/>
                <a:gd name="connsiteY3" fmla="*/ 6439988 h 6439988"/>
                <a:gd name="connsiteX4" fmla="*/ 39189 w 10985864"/>
                <a:gd name="connsiteY4" fmla="*/ 0 h 6439988"/>
                <a:gd name="connsiteX5" fmla="*/ 155591 w 10985864"/>
                <a:gd name="connsiteY5" fmla="*/ 116402 h 6439988"/>
                <a:gd name="connsiteX6" fmla="*/ 155591 w 10985864"/>
                <a:gd name="connsiteY6" fmla="*/ 6258272 h 6439988"/>
                <a:gd name="connsiteX7" fmla="*/ 10686582 w 10985864"/>
                <a:gd name="connsiteY7" fmla="*/ 6166832 h 6439988"/>
                <a:gd name="connsiteX8" fmla="*/ 10817210 w 10985864"/>
                <a:gd name="connsiteY8" fmla="*/ 116402 h 6439988"/>
                <a:gd name="connsiteX9" fmla="*/ 155591 w 10985864"/>
                <a:gd name="connsiteY9" fmla="*/ 116402 h 6439988"/>
                <a:gd name="connsiteX0" fmla="*/ 39189 w 10985864"/>
                <a:gd name="connsiteY0" fmla="*/ 0 h 6439988"/>
                <a:gd name="connsiteX1" fmla="*/ 10933612 w 10985864"/>
                <a:gd name="connsiteY1" fmla="*/ 0 h 6439988"/>
                <a:gd name="connsiteX2" fmla="*/ 10985864 w 10985864"/>
                <a:gd name="connsiteY2" fmla="*/ 6439988 h 6439988"/>
                <a:gd name="connsiteX3" fmla="*/ 0 w 10985864"/>
                <a:gd name="connsiteY3" fmla="*/ 6439988 h 6439988"/>
                <a:gd name="connsiteX4" fmla="*/ 39189 w 10985864"/>
                <a:gd name="connsiteY4" fmla="*/ 0 h 6439988"/>
                <a:gd name="connsiteX5" fmla="*/ 155591 w 10985864"/>
                <a:gd name="connsiteY5" fmla="*/ 116402 h 6439988"/>
                <a:gd name="connsiteX6" fmla="*/ 155591 w 10985864"/>
                <a:gd name="connsiteY6" fmla="*/ 6258272 h 6439988"/>
                <a:gd name="connsiteX7" fmla="*/ 10921713 w 10985864"/>
                <a:gd name="connsiteY7" fmla="*/ 6388900 h 6439988"/>
                <a:gd name="connsiteX8" fmla="*/ 10817210 w 10985864"/>
                <a:gd name="connsiteY8" fmla="*/ 116402 h 6439988"/>
                <a:gd name="connsiteX9" fmla="*/ 155591 w 10985864"/>
                <a:gd name="connsiteY9" fmla="*/ 116402 h 6439988"/>
                <a:gd name="connsiteX0" fmla="*/ 39189 w 10985864"/>
                <a:gd name="connsiteY0" fmla="*/ 0 h 6439988"/>
                <a:gd name="connsiteX1" fmla="*/ 10933612 w 10985864"/>
                <a:gd name="connsiteY1" fmla="*/ 0 h 6439988"/>
                <a:gd name="connsiteX2" fmla="*/ 10985864 w 10985864"/>
                <a:gd name="connsiteY2" fmla="*/ 6439988 h 6439988"/>
                <a:gd name="connsiteX3" fmla="*/ 0 w 10985864"/>
                <a:gd name="connsiteY3" fmla="*/ 6439988 h 6439988"/>
                <a:gd name="connsiteX4" fmla="*/ 39189 w 10985864"/>
                <a:gd name="connsiteY4" fmla="*/ 0 h 6439988"/>
                <a:gd name="connsiteX5" fmla="*/ 155591 w 10985864"/>
                <a:gd name="connsiteY5" fmla="*/ 116402 h 6439988"/>
                <a:gd name="connsiteX6" fmla="*/ 90277 w 10985864"/>
                <a:gd name="connsiteY6" fmla="*/ 6362775 h 6439988"/>
                <a:gd name="connsiteX7" fmla="*/ 10921713 w 10985864"/>
                <a:gd name="connsiteY7" fmla="*/ 6388900 h 6439988"/>
                <a:gd name="connsiteX8" fmla="*/ 10817210 w 10985864"/>
                <a:gd name="connsiteY8" fmla="*/ 116402 h 6439988"/>
                <a:gd name="connsiteX9" fmla="*/ 155591 w 10985864"/>
                <a:gd name="connsiteY9" fmla="*/ 116402 h 6439988"/>
                <a:gd name="connsiteX0" fmla="*/ 39189 w 10985864"/>
                <a:gd name="connsiteY0" fmla="*/ 0 h 6439988"/>
                <a:gd name="connsiteX1" fmla="*/ 10933612 w 10985864"/>
                <a:gd name="connsiteY1" fmla="*/ 0 h 6439988"/>
                <a:gd name="connsiteX2" fmla="*/ 10985864 w 10985864"/>
                <a:gd name="connsiteY2" fmla="*/ 6439988 h 6439988"/>
                <a:gd name="connsiteX3" fmla="*/ 0 w 10985864"/>
                <a:gd name="connsiteY3" fmla="*/ 6439988 h 6439988"/>
                <a:gd name="connsiteX4" fmla="*/ 39189 w 10985864"/>
                <a:gd name="connsiteY4" fmla="*/ 0 h 6439988"/>
                <a:gd name="connsiteX5" fmla="*/ 155591 w 10985864"/>
                <a:gd name="connsiteY5" fmla="*/ 116402 h 6439988"/>
                <a:gd name="connsiteX6" fmla="*/ 51089 w 10985864"/>
                <a:gd name="connsiteY6" fmla="*/ 6428089 h 6439988"/>
                <a:gd name="connsiteX7" fmla="*/ 10921713 w 10985864"/>
                <a:gd name="connsiteY7" fmla="*/ 6388900 h 6439988"/>
                <a:gd name="connsiteX8" fmla="*/ 10817210 w 10985864"/>
                <a:gd name="connsiteY8" fmla="*/ 116402 h 6439988"/>
                <a:gd name="connsiteX9" fmla="*/ 155591 w 10985864"/>
                <a:gd name="connsiteY9" fmla="*/ 116402 h 6439988"/>
                <a:gd name="connsiteX0" fmla="*/ 39189 w 11052342"/>
                <a:gd name="connsiteY0" fmla="*/ 0 h 6493403"/>
                <a:gd name="connsiteX1" fmla="*/ 10933612 w 11052342"/>
                <a:gd name="connsiteY1" fmla="*/ 0 h 6493403"/>
                <a:gd name="connsiteX2" fmla="*/ 10985864 w 11052342"/>
                <a:gd name="connsiteY2" fmla="*/ 6439988 h 6493403"/>
                <a:gd name="connsiteX3" fmla="*/ 0 w 11052342"/>
                <a:gd name="connsiteY3" fmla="*/ 6439988 h 6493403"/>
                <a:gd name="connsiteX4" fmla="*/ 39189 w 11052342"/>
                <a:gd name="connsiteY4" fmla="*/ 0 h 6493403"/>
                <a:gd name="connsiteX5" fmla="*/ 155591 w 11052342"/>
                <a:gd name="connsiteY5" fmla="*/ 116402 h 6493403"/>
                <a:gd name="connsiteX6" fmla="*/ 51089 w 11052342"/>
                <a:gd name="connsiteY6" fmla="*/ 6428089 h 6493403"/>
                <a:gd name="connsiteX7" fmla="*/ 11052342 w 11052342"/>
                <a:gd name="connsiteY7" fmla="*/ 6493403 h 6493403"/>
                <a:gd name="connsiteX8" fmla="*/ 10817210 w 11052342"/>
                <a:gd name="connsiteY8" fmla="*/ 116402 h 6493403"/>
                <a:gd name="connsiteX9" fmla="*/ 155591 w 11052342"/>
                <a:gd name="connsiteY9" fmla="*/ 116402 h 6493403"/>
                <a:gd name="connsiteX0" fmla="*/ 40351 w 11053504"/>
                <a:gd name="connsiteY0" fmla="*/ 0 h 6493403"/>
                <a:gd name="connsiteX1" fmla="*/ 10934774 w 11053504"/>
                <a:gd name="connsiteY1" fmla="*/ 0 h 6493403"/>
                <a:gd name="connsiteX2" fmla="*/ 10987026 w 11053504"/>
                <a:gd name="connsiteY2" fmla="*/ 6439988 h 6493403"/>
                <a:gd name="connsiteX3" fmla="*/ 1162 w 11053504"/>
                <a:gd name="connsiteY3" fmla="*/ 6439988 h 6493403"/>
                <a:gd name="connsiteX4" fmla="*/ 40351 w 11053504"/>
                <a:gd name="connsiteY4" fmla="*/ 0 h 6493403"/>
                <a:gd name="connsiteX5" fmla="*/ 156753 w 11053504"/>
                <a:gd name="connsiteY5" fmla="*/ 116402 h 6493403"/>
                <a:gd name="connsiteX6" fmla="*/ 0 w 11053504"/>
                <a:gd name="connsiteY6" fmla="*/ 6467278 h 6493403"/>
                <a:gd name="connsiteX7" fmla="*/ 11053504 w 11053504"/>
                <a:gd name="connsiteY7" fmla="*/ 6493403 h 6493403"/>
                <a:gd name="connsiteX8" fmla="*/ 10818372 w 11053504"/>
                <a:gd name="connsiteY8" fmla="*/ 116402 h 6493403"/>
                <a:gd name="connsiteX9" fmla="*/ 156753 w 11053504"/>
                <a:gd name="connsiteY9" fmla="*/ 116402 h 6493403"/>
                <a:gd name="connsiteX0" fmla="*/ 105665 w 11118818"/>
                <a:gd name="connsiteY0" fmla="*/ 0 h 6493403"/>
                <a:gd name="connsiteX1" fmla="*/ 11000088 w 11118818"/>
                <a:gd name="connsiteY1" fmla="*/ 0 h 6493403"/>
                <a:gd name="connsiteX2" fmla="*/ 11052340 w 11118818"/>
                <a:gd name="connsiteY2" fmla="*/ 6439988 h 6493403"/>
                <a:gd name="connsiteX3" fmla="*/ 66476 w 11118818"/>
                <a:gd name="connsiteY3" fmla="*/ 6439988 h 6493403"/>
                <a:gd name="connsiteX4" fmla="*/ 105665 w 11118818"/>
                <a:gd name="connsiteY4" fmla="*/ 0 h 6493403"/>
                <a:gd name="connsiteX5" fmla="*/ 222067 w 11118818"/>
                <a:gd name="connsiteY5" fmla="*/ 116402 h 6493403"/>
                <a:gd name="connsiteX6" fmla="*/ 0 w 11118818"/>
                <a:gd name="connsiteY6" fmla="*/ 6467278 h 6493403"/>
                <a:gd name="connsiteX7" fmla="*/ 11118818 w 11118818"/>
                <a:gd name="connsiteY7" fmla="*/ 6493403 h 6493403"/>
                <a:gd name="connsiteX8" fmla="*/ 10883686 w 11118818"/>
                <a:gd name="connsiteY8" fmla="*/ 116402 h 6493403"/>
                <a:gd name="connsiteX9" fmla="*/ 222067 w 11118818"/>
                <a:gd name="connsiteY9" fmla="*/ 116402 h 6493403"/>
                <a:gd name="connsiteX0" fmla="*/ 105665 w 11156843"/>
                <a:gd name="connsiteY0" fmla="*/ 0 h 6493403"/>
                <a:gd name="connsiteX1" fmla="*/ 11000088 w 11156843"/>
                <a:gd name="connsiteY1" fmla="*/ 0 h 6493403"/>
                <a:gd name="connsiteX2" fmla="*/ 11156843 w 11156843"/>
                <a:gd name="connsiteY2" fmla="*/ 6453051 h 6493403"/>
                <a:gd name="connsiteX3" fmla="*/ 66476 w 11156843"/>
                <a:gd name="connsiteY3" fmla="*/ 6439988 h 6493403"/>
                <a:gd name="connsiteX4" fmla="*/ 105665 w 11156843"/>
                <a:gd name="connsiteY4" fmla="*/ 0 h 6493403"/>
                <a:gd name="connsiteX5" fmla="*/ 222067 w 11156843"/>
                <a:gd name="connsiteY5" fmla="*/ 116402 h 6493403"/>
                <a:gd name="connsiteX6" fmla="*/ 0 w 11156843"/>
                <a:gd name="connsiteY6" fmla="*/ 6467278 h 6493403"/>
                <a:gd name="connsiteX7" fmla="*/ 11118818 w 11156843"/>
                <a:gd name="connsiteY7" fmla="*/ 6493403 h 6493403"/>
                <a:gd name="connsiteX8" fmla="*/ 10883686 w 11156843"/>
                <a:gd name="connsiteY8" fmla="*/ 116402 h 6493403"/>
                <a:gd name="connsiteX9" fmla="*/ 222067 w 11156843"/>
                <a:gd name="connsiteY9" fmla="*/ 116402 h 6493403"/>
                <a:gd name="connsiteX0" fmla="*/ 144854 w 11196032"/>
                <a:gd name="connsiteY0" fmla="*/ 0 h 6493403"/>
                <a:gd name="connsiteX1" fmla="*/ 11039277 w 11196032"/>
                <a:gd name="connsiteY1" fmla="*/ 0 h 6493403"/>
                <a:gd name="connsiteX2" fmla="*/ 11196032 w 11196032"/>
                <a:gd name="connsiteY2" fmla="*/ 6453051 h 6493403"/>
                <a:gd name="connsiteX3" fmla="*/ 105665 w 11196032"/>
                <a:gd name="connsiteY3" fmla="*/ 6439988 h 6493403"/>
                <a:gd name="connsiteX4" fmla="*/ 144854 w 11196032"/>
                <a:gd name="connsiteY4" fmla="*/ 0 h 6493403"/>
                <a:gd name="connsiteX5" fmla="*/ 261256 w 11196032"/>
                <a:gd name="connsiteY5" fmla="*/ 116402 h 6493403"/>
                <a:gd name="connsiteX6" fmla="*/ 0 w 11196032"/>
                <a:gd name="connsiteY6" fmla="*/ 6480341 h 6493403"/>
                <a:gd name="connsiteX7" fmla="*/ 11158007 w 11196032"/>
                <a:gd name="connsiteY7" fmla="*/ 6493403 h 6493403"/>
                <a:gd name="connsiteX8" fmla="*/ 10922875 w 11196032"/>
                <a:gd name="connsiteY8" fmla="*/ 116402 h 6493403"/>
                <a:gd name="connsiteX9" fmla="*/ 261256 w 11196032"/>
                <a:gd name="connsiteY9" fmla="*/ 116402 h 6493403"/>
                <a:gd name="connsiteX0" fmla="*/ 144854 w 11196032"/>
                <a:gd name="connsiteY0" fmla="*/ 0 h 6493403"/>
                <a:gd name="connsiteX1" fmla="*/ 11039277 w 11196032"/>
                <a:gd name="connsiteY1" fmla="*/ 0 h 6493403"/>
                <a:gd name="connsiteX2" fmla="*/ 11196032 w 11196032"/>
                <a:gd name="connsiteY2" fmla="*/ 6453051 h 6493403"/>
                <a:gd name="connsiteX3" fmla="*/ 40351 w 11196032"/>
                <a:gd name="connsiteY3" fmla="*/ 6453051 h 6493403"/>
                <a:gd name="connsiteX4" fmla="*/ 144854 w 11196032"/>
                <a:gd name="connsiteY4" fmla="*/ 0 h 6493403"/>
                <a:gd name="connsiteX5" fmla="*/ 261256 w 11196032"/>
                <a:gd name="connsiteY5" fmla="*/ 116402 h 6493403"/>
                <a:gd name="connsiteX6" fmla="*/ 0 w 11196032"/>
                <a:gd name="connsiteY6" fmla="*/ 6480341 h 6493403"/>
                <a:gd name="connsiteX7" fmla="*/ 11158007 w 11196032"/>
                <a:gd name="connsiteY7" fmla="*/ 6493403 h 6493403"/>
                <a:gd name="connsiteX8" fmla="*/ 10922875 w 11196032"/>
                <a:gd name="connsiteY8" fmla="*/ 116402 h 6493403"/>
                <a:gd name="connsiteX9" fmla="*/ 261256 w 11196032"/>
                <a:gd name="connsiteY9" fmla="*/ 116402 h 64934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1196032" h="6493403">
                  <a:moveTo>
                    <a:pt x="144854" y="0"/>
                  </a:moveTo>
                  <a:lnTo>
                    <a:pt x="11039277" y="0"/>
                  </a:lnTo>
                  <a:lnTo>
                    <a:pt x="11196032" y="6453051"/>
                  </a:lnTo>
                  <a:lnTo>
                    <a:pt x="40351" y="6453051"/>
                  </a:lnTo>
                  <a:cubicBezTo>
                    <a:pt x="40351" y="4328160"/>
                    <a:pt x="144854" y="2124891"/>
                    <a:pt x="144854" y="0"/>
                  </a:cubicBezTo>
                  <a:close/>
                  <a:moveTo>
                    <a:pt x="261256" y="116402"/>
                  </a:moveTo>
                  <a:lnTo>
                    <a:pt x="0" y="6480341"/>
                  </a:lnTo>
                  <a:lnTo>
                    <a:pt x="11158007" y="6493403"/>
                  </a:lnTo>
                  <a:lnTo>
                    <a:pt x="10922875" y="116402"/>
                  </a:lnTo>
                  <a:lnTo>
                    <a:pt x="261256" y="116402"/>
                  </a:lnTo>
                  <a:close/>
                </a:path>
              </a:pathLst>
            </a:custGeom>
            <a:solidFill>
              <a:srgbClr val="00B050"/>
            </a:solidFill>
            <a:scene3d>
              <a:camera prst="orthographicFront"/>
              <a:lightRig rig="threePt" dir="t"/>
            </a:scene3d>
            <a:sp3d>
              <a:bevelT prst="slop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D4449505-ADAF-47BB-9032-B5C09C26B1BF}"/>
              </a:ext>
            </a:extLst>
          </p:cNvPr>
          <p:cNvSpPr txBox="1"/>
          <p:nvPr userDrawn="1"/>
        </p:nvSpPr>
        <p:spPr>
          <a:xfrm>
            <a:off x="9153253" y="365126"/>
            <a:ext cx="20828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0" dirty="0"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r>
              <a:rPr lang="as-IN" b="0" dirty="0"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৭</a:t>
            </a:r>
            <a:r>
              <a:rPr lang="en-US" b="0" dirty="0"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b="0" dirty="0"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b="0" dirty="0"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b="0" dirty="0"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b="0" dirty="0" err="1"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্চ</a:t>
            </a:r>
            <a:r>
              <a:rPr lang="en-US" b="0" dirty="0"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0" dirty="0" err="1"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মঙ্গলবার</a:t>
            </a:r>
            <a:r>
              <a:rPr lang="en-US" b="0" dirty="0"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, ২০২০</a:t>
            </a:r>
          </a:p>
        </p:txBody>
      </p:sp>
    </p:spTree>
    <p:extLst>
      <p:ext uri="{BB962C8B-B14F-4D97-AF65-F5344CB8AC3E}">
        <p14:creationId xmlns="" xmlns:p14="http://schemas.microsoft.com/office/powerpoint/2010/main" val="14933669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  <p:sldLayoutId id="2147483792" r:id="rId12"/>
    <p:sldLayoutId id="2147483793" r:id="rId13"/>
  </p:sldLayoutIdLst>
  <p:txStyles>
    <p:titleStyle>
      <a:lvl1pPr algn="l" defTabSz="857250" rtl="0" eaLnBrk="1" latinLnBrk="0" hangingPunct="1">
        <a:lnSpc>
          <a:spcPct val="90000"/>
        </a:lnSpc>
        <a:spcBef>
          <a:spcPct val="0"/>
        </a:spcBef>
        <a:buNone/>
        <a:defRPr sz="412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14313" indent="-214313" algn="l" defTabSz="857250" rtl="0" eaLnBrk="1" latinLnBrk="0" hangingPunct="1">
        <a:lnSpc>
          <a:spcPct val="90000"/>
        </a:lnSpc>
        <a:spcBef>
          <a:spcPts val="938"/>
        </a:spcBef>
        <a:buFont typeface="Arial" panose="020B0604020202020204" pitchFamily="34" charset="0"/>
        <a:buChar char="•"/>
        <a:defRPr sz="2625" kern="1200">
          <a:solidFill>
            <a:schemeClr val="tx1"/>
          </a:solidFill>
          <a:latin typeface="+mn-lt"/>
          <a:ea typeface="+mn-ea"/>
          <a:cs typeface="+mn-cs"/>
        </a:defRPr>
      </a:lvl1pPr>
      <a:lvl2pPr marL="642938" indent="-214313" algn="l" defTabSz="857250" rtl="0" eaLnBrk="1" latinLnBrk="0" hangingPunct="1">
        <a:lnSpc>
          <a:spcPct val="90000"/>
        </a:lnSpc>
        <a:spcBef>
          <a:spcPts val="469"/>
        </a:spcBef>
        <a:buFont typeface="Arial" panose="020B0604020202020204" pitchFamily="34" charset="0"/>
        <a:buChar char="•"/>
        <a:defRPr sz="2250" kern="1200">
          <a:solidFill>
            <a:schemeClr val="tx1"/>
          </a:solidFill>
          <a:latin typeface="+mn-lt"/>
          <a:ea typeface="+mn-ea"/>
          <a:cs typeface="+mn-cs"/>
        </a:defRPr>
      </a:lvl2pPr>
      <a:lvl3pPr marL="1071563" indent="-214313" algn="l" defTabSz="857250" rtl="0" eaLnBrk="1" latinLnBrk="0" hangingPunct="1">
        <a:lnSpc>
          <a:spcPct val="90000"/>
        </a:lnSpc>
        <a:spcBef>
          <a:spcPts val="469"/>
        </a:spcBef>
        <a:buFont typeface="Arial" panose="020B0604020202020204" pitchFamily="34" charset="0"/>
        <a:buChar char="•"/>
        <a:defRPr sz="1875" kern="1200">
          <a:solidFill>
            <a:schemeClr val="tx1"/>
          </a:solidFill>
          <a:latin typeface="+mn-lt"/>
          <a:ea typeface="+mn-ea"/>
          <a:cs typeface="+mn-cs"/>
        </a:defRPr>
      </a:lvl3pPr>
      <a:lvl4pPr marL="1500188" indent="-214313" algn="l" defTabSz="857250" rtl="0" eaLnBrk="1" latinLnBrk="0" hangingPunct="1">
        <a:lnSpc>
          <a:spcPct val="90000"/>
        </a:lnSpc>
        <a:spcBef>
          <a:spcPts val="469"/>
        </a:spcBef>
        <a:buFont typeface="Arial" panose="020B0604020202020204" pitchFamily="34" charset="0"/>
        <a:buChar char="•"/>
        <a:defRPr sz="1688" kern="1200">
          <a:solidFill>
            <a:schemeClr val="tx1"/>
          </a:solidFill>
          <a:latin typeface="+mn-lt"/>
          <a:ea typeface="+mn-ea"/>
          <a:cs typeface="+mn-cs"/>
        </a:defRPr>
      </a:lvl4pPr>
      <a:lvl5pPr marL="1928813" indent="-214313" algn="l" defTabSz="857250" rtl="0" eaLnBrk="1" latinLnBrk="0" hangingPunct="1">
        <a:lnSpc>
          <a:spcPct val="90000"/>
        </a:lnSpc>
        <a:spcBef>
          <a:spcPts val="469"/>
        </a:spcBef>
        <a:buFont typeface="Arial" panose="020B0604020202020204" pitchFamily="34" charset="0"/>
        <a:buChar char="•"/>
        <a:defRPr sz="1688" kern="1200">
          <a:solidFill>
            <a:schemeClr val="tx1"/>
          </a:solidFill>
          <a:latin typeface="+mn-lt"/>
          <a:ea typeface="+mn-ea"/>
          <a:cs typeface="+mn-cs"/>
        </a:defRPr>
      </a:lvl5pPr>
      <a:lvl6pPr marL="2357438" indent="-214313" algn="l" defTabSz="857250" rtl="0" eaLnBrk="1" latinLnBrk="0" hangingPunct="1">
        <a:lnSpc>
          <a:spcPct val="90000"/>
        </a:lnSpc>
        <a:spcBef>
          <a:spcPts val="469"/>
        </a:spcBef>
        <a:buFont typeface="Arial" panose="020B0604020202020204" pitchFamily="34" charset="0"/>
        <a:buChar char="•"/>
        <a:defRPr sz="1688" kern="1200">
          <a:solidFill>
            <a:schemeClr val="tx1"/>
          </a:solidFill>
          <a:latin typeface="+mn-lt"/>
          <a:ea typeface="+mn-ea"/>
          <a:cs typeface="+mn-cs"/>
        </a:defRPr>
      </a:lvl6pPr>
      <a:lvl7pPr marL="2786063" indent="-214313" algn="l" defTabSz="857250" rtl="0" eaLnBrk="1" latinLnBrk="0" hangingPunct="1">
        <a:lnSpc>
          <a:spcPct val="90000"/>
        </a:lnSpc>
        <a:spcBef>
          <a:spcPts val="469"/>
        </a:spcBef>
        <a:buFont typeface="Arial" panose="020B0604020202020204" pitchFamily="34" charset="0"/>
        <a:buChar char="•"/>
        <a:defRPr sz="1688" kern="1200">
          <a:solidFill>
            <a:schemeClr val="tx1"/>
          </a:solidFill>
          <a:latin typeface="+mn-lt"/>
          <a:ea typeface="+mn-ea"/>
          <a:cs typeface="+mn-cs"/>
        </a:defRPr>
      </a:lvl7pPr>
      <a:lvl8pPr marL="3214688" indent="-214313" algn="l" defTabSz="857250" rtl="0" eaLnBrk="1" latinLnBrk="0" hangingPunct="1">
        <a:lnSpc>
          <a:spcPct val="90000"/>
        </a:lnSpc>
        <a:spcBef>
          <a:spcPts val="469"/>
        </a:spcBef>
        <a:buFont typeface="Arial" panose="020B0604020202020204" pitchFamily="34" charset="0"/>
        <a:buChar char="•"/>
        <a:defRPr sz="1688" kern="1200">
          <a:solidFill>
            <a:schemeClr val="tx1"/>
          </a:solidFill>
          <a:latin typeface="+mn-lt"/>
          <a:ea typeface="+mn-ea"/>
          <a:cs typeface="+mn-cs"/>
        </a:defRPr>
      </a:lvl8pPr>
      <a:lvl9pPr marL="3643313" indent="-214313" algn="l" defTabSz="857250" rtl="0" eaLnBrk="1" latinLnBrk="0" hangingPunct="1">
        <a:lnSpc>
          <a:spcPct val="90000"/>
        </a:lnSpc>
        <a:spcBef>
          <a:spcPts val="469"/>
        </a:spcBef>
        <a:buFont typeface="Arial" panose="020B0604020202020204" pitchFamily="34" charset="0"/>
        <a:buChar char="•"/>
        <a:defRPr sz="168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1pPr>
      <a:lvl2pPr marL="428625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3pPr>
      <a:lvl4pPr marL="1285875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4pPr>
      <a:lvl5pPr marL="1714500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5pPr>
      <a:lvl6pPr marL="2143125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6pPr>
      <a:lvl7pPr marL="2571750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7pPr>
      <a:lvl8pPr marL="3000375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8pPr>
      <a:lvl9pPr marL="3429000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1.xml"/><Relationship Id="rId6" Type="http://schemas.openxmlformats.org/officeDocument/2006/relationships/image" Target="../media/image5.jpeg"/><Relationship Id="rId5" Type="http://schemas.microsoft.com/office/2007/relationships/hdphoto" Target="../media/hdphoto1.wdp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8.xml"/><Relationship Id="rId7" Type="http://schemas.microsoft.com/office/2007/relationships/diagramDrawing" Target="../diagrams/drawing8.xml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8.xml"/><Relationship Id="rId5" Type="http://schemas.openxmlformats.org/officeDocument/2006/relationships/diagramQuickStyle" Target="../diagrams/quickStyle8.xml"/><Relationship Id="rId4" Type="http://schemas.openxmlformats.org/officeDocument/2006/relationships/diagramLayout" Target="../diagrams/layout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6.xml"/><Relationship Id="rId4" Type="http://schemas.openxmlformats.org/officeDocument/2006/relationships/image" Target="../media/image12.gi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13" Type="http://schemas.openxmlformats.org/officeDocument/2006/relationships/diagramQuickStyle" Target="../diagrams/quickStyle3.xml"/><Relationship Id="rId18" Type="http://schemas.openxmlformats.org/officeDocument/2006/relationships/diagramColors" Target="../diagrams/colors4.xml"/><Relationship Id="rId26" Type="http://schemas.openxmlformats.org/officeDocument/2006/relationships/diagramColors" Target="../diagrams/colors6.xml"/><Relationship Id="rId3" Type="http://schemas.openxmlformats.org/officeDocument/2006/relationships/diagramLayout" Target="../diagrams/layout1.xml"/><Relationship Id="rId21" Type="http://schemas.openxmlformats.org/officeDocument/2006/relationships/diagramQuickStyle" Target="../diagrams/quickStyle5.xml"/><Relationship Id="rId34" Type="http://schemas.microsoft.com/office/2007/relationships/diagramDrawing" Target="../diagrams/drawing5.xml"/><Relationship Id="rId7" Type="http://schemas.openxmlformats.org/officeDocument/2006/relationships/diagramData" Target="../diagrams/data2.xml"/><Relationship Id="rId12" Type="http://schemas.openxmlformats.org/officeDocument/2006/relationships/diagramLayout" Target="../diagrams/layout3.xml"/><Relationship Id="rId17" Type="http://schemas.openxmlformats.org/officeDocument/2006/relationships/diagramQuickStyle" Target="../diagrams/quickStyle4.xml"/><Relationship Id="rId25" Type="http://schemas.openxmlformats.org/officeDocument/2006/relationships/diagramQuickStyle" Target="../diagrams/quickStyle6.xml"/><Relationship Id="rId33" Type="http://schemas.microsoft.com/office/2007/relationships/diagramDrawing" Target="../diagrams/drawing4.xml"/><Relationship Id="rId2" Type="http://schemas.openxmlformats.org/officeDocument/2006/relationships/diagramData" Target="../diagrams/data1.xml"/><Relationship Id="rId16" Type="http://schemas.openxmlformats.org/officeDocument/2006/relationships/diagramLayout" Target="../diagrams/layout4.xml"/><Relationship Id="rId20" Type="http://schemas.openxmlformats.org/officeDocument/2006/relationships/diagramLayout" Target="../diagrams/layout5.xml"/><Relationship Id="rId29" Type="http://schemas.microsoft.com/office/2007/relationships/diagramDrawing" Target="../diagrams/drawing1.xml"/><Relationship Id="rId1" Type="http://schemas.openxmlformats.org/officeDocument/2006/relationships/slideLayout" Target="../slideLayouts/slideLayout7.xml"/><Relationship Id="rId6" Type="http://schemas.openxmlformats.org/officeDocument/2006/relationships/image" Target="NULL"/><Relationship Id="rId11" Type="http://schemas.openxmlformats.org/officeDocument/2006/relationships/diagramData" Target="../diagrams/data3.xml"/><Relationship Id="rId24" Type="http://schemas.openxmlformats.org/officeDocument/2006/relationships/diagramLayout" Target="../diagrams/layout6.xml"/><Relationship Id="rId32" Type="http://schemas.microsoft.com/office/2007/relationships/diagramDrawing" Target="../diagrams/drawing6.xml"/><Relationship Id="rId5" Type="http://schemas.openxmlformats.org/officeDocument/2006/relationships/diagramColors" Target="../diagrams/colors1.xml"/><Relationship Id="rId15" Type="http://schemas.openxmlformats.org/officeDocument/2006/relationships/diagramData" Target="../diagrams/data4.xml"/><Relationship Id="rId23" Type="http://schemas.openxmlformats.org/officeDocument/2006/relationships/diagramData" Target="../diagrams/data6.xml"/><Relationship Id="rId28" Type="http://schemas.microsoft.com/office/2007/relationships/diagramDrawing" Target="../diagrams/drawing3.xml"/><Relationship Id="rId10" Type="http://schemas.openxmlformats.org/officeDocument/2006/relationships/diagramColors" Target="../diagrams/colors2.xml"/><Relationship Id="rId19" Type="http://schemas.openxmlformats.org/officeDocument/2006/relationships/diagramData" Target="../diagrams/data5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Relationship Id="rId14" Type="http://schemas.openxmlformats.org/officeDocument/2006/relationships/diagramColors" Target="../diagrams/colors3.xml"/><Relationship Id="rId22" Type="http://schemas.openxmlformats.org/officeDocument/2006/relationships/diagramColors" Target="../diagrams/colors5.xml"/><Relationship Id="rId27" Type="http://schemas.microsoft.com/office/2007/relationships/diagramDrawing" Target="../diagrams/drawing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slideLayout" Target="../slideLayouts/slideLayout7.xml"/><Relationship Id="rId1" Type="http://schemas.openxmlformats.org/officeDocument/2006/relationships/video" Target="NULL" TargetMode="External"/><Relationship Id="rId5" Type="http://schemas.openxmlformats.org/officeDocument/2006/relationships/image" Target="../media/image15.png"/><Relationship Id="rId4" Type="http://schemas.microsoft.com/office/2007/relationships/media" Target="../media/media1.mp3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Picture 33">
            <a:extLst>
              <a:ext uri="{FF2B5EF4-FFF2-40B4-BE49-F238E27FC236}">
                <a16:creationId xmlns="" xmlns:a16="http://schemas.microsoft.com/office/drawing/2014/main" id="{B21B0424-3CBD-474E-9F8B-CECE5E2B129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5496" y="2430793"/>
            <a:ext cx="4498488" cy="2329893"/>
          </a:xfrm>
          <a:prstGeom prst="rect">
            <a:avLst/>
          </a:prstGeom>
        </p:spPr>
      </p:pic>
      <p:grpSp>
        <p:nvGrpSpPr>
          <p:cNvPr id="2" name="Group 25">
            <a:extLst>
              <a:ext uri="{FF2B5EF4-FFF2-40B4-BE49-F238E27FC236}">
                <a16:creationId xmlns="" xmlns:a16="http://schemas.microsoft.com/office/drawing/2014/main" id="{28B0DE77-3723-4A75-87CD-C9D48949E87C}"/>
              </a:ext>
            </a:extLst>
          </p:cNvPr>
          <p:cNvGrpSpPr>
            <a:grpSpLocks/>
          </p:cNvGrpSpPr>
          <p:nvPr/>
        </p:nvGrpSpPr>
        <p:grpSpPr bwMode="auto">
          <a:xfrm>
            <a:off x="137160" y="296875"/>
            <a:ext cx="11072878" cy="6374692"/>
            <a:chOff x="142596" y="118810"/>
            <a:chExt cx="11987048" cy="6436769"/>
          </a:xfrm>
        </p:grpSpPr>
        <p:pic>
          <p:nvPicPr>
            <p:cNvPr id="3" name="Picture 2" descr="Kcjeke7di.png">
              <a:extLst>
                <a:ext uri="{FF2B5EF4-FFF2-40B4-BE49-F238E27FC236}">
                  <a16:creationId xmlns="" xmlns:a16="http://schemas.microsoft.com/office/drawing/2014/main" id="{00713195-C37F-4FB6-AF5C-4BBC71A7C43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42596" y="118810"/>
              <a:ext cx="11987048" cy="6436769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</p:spPr>
        </p:pic>
        <p:grpSp>
          <p:nvGrpSpPr>
            <p:cNvPr id="4" name="Group 9">
              <a:extLst>
                <a:ext uri="{FF2B5EF4-FFF2-40B4-BE49-F238E27FC236}">
                  <a16:creationId xmlns="" xmlns:a16="http://schemas.microsoft.com/office/drawing/2014/main" id="{89979BA3-B17E-4F35-B2AF-4BBCBF3B8DB9}"/>
                </a:ext>
              </a:extLst>
            </p:cNvPr>
            <p:cNvGrpSpPr/>
            <p:nvPr/>
          </p:nvGrpSpPr>
          <p:grpSpPr>
            <a:xfrm rot="16200000">
              <a:off x="10727437" y="5361399"/>
              <a:ext cx="1203278" cy="1185080"/>
              <a:chOff x="395785" y="1066801"/>
              <a:chExt cx="1203278" cy="1185080"/>
            </a:xfrm>
            <a:solidFill>
              <a:srgbClr val="002060"/>
            </a:solidFill>
          </p:grpSpPr>
          <p:sp>
            <p:nvSpPr>
              <p:cNvPr id="17" name="Right Triangle 16">
                <a:extLst>
                  <a:ext uri="{FF2B5EF4-FFF2-40B4-BE49-F238E27FC236}">
                    <a16:creationId xmlns="" xmlns:a16="http://schemas.microsoft.com/office/drawing/2014/main" id="{BA293873-5C58-4DA3-987E-7E1718E01EF3}"/>
                  </a:ext>
                </a:extLst>
              </p:cNvPr>
              <p:cNvSpPr/>
              <p:nvPr/>
            </p:nvSpPr>
            <p:spPr>
              <a:xfrm>
                <a:off x="395785" y="1337481"/>
                <a:ext cx="914400" cy="914400"/>
              </a:xfrm>
              <a:prstGeom prst="rtTriangle">
                <a:avLst/>
              </a:prstGeom>
              <a:solidFill>
                <a:schemeClr val="accent2">
                  <a:lumMod val="75000"/>
                </a:schemeClr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8" name="Right Triangle 17">
                <a:extLst>
                  <a:ext uri="{FF2B5EF4-FFF2-40B4-BE49-F238E27FC236}">
                    <a16:creationId xmlns="" xmlns:a16="http://schemas.microsoft.com/office/drawing/2014/main" id="{03B5F14A-90B2-432D-BB58-97959564E574}"/>
                  </a:ext>
                </a:extLst>
              </p:cNvPr>
              <p:cNvSpPr/>
              <p:nvPr/>
            </p:nvSpPr>
            <p:spPr>
              <a:xfrm>
                <a:off x="520890" y="1216926"/>
                <a:ext cx="914400" cy="914400"/>
              </a:xfrm>
              <a:prstGeom prst="rtTriangle">
                <a:avLst/>
              </a:prstGeom>
              <a:grpFill/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9" name="Right Triangle 18">
                <a:extLst>
                  <a:ext uri="{FF2B5EF4-FFF2-40B4-BE49-F238E27FC236}">
                    <a16:creationId xmlns="" xmlns:a16="http://schemas.microsoft.com/office/drawing/2014/main" id="{AE28EEF9-D215-4E0F-8546-3EF2F68B7913}"/>
                  </a:ext>
                </a:extLst>
              </p:cNvPr>
              <p:cNvSpPr/>
              <p:nvPr/>
            </p:nvSpPr>
            <p:spPr>
              <a:xfrm>
                <a:off x="684663" y="1066801"/>
                <a:ext cx="914400" cy="914400"/>
              </a:xfrm>
              <a:prstGeom prst="rtTriangle">
                <a:avLst/>
              </a:prstGeom>
              <a:solidFill>
                <a:srgbClr val="00B0F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</p:grpSp>
        <p:grpSp>
          <p:nvGrpSpPr>
            <p:cNvPr id="5" name="Group 13">
              <a:extLst>
                <a:ext uri="{FF2B5EF4-FFF2-40B4-BE49-F238E27FC236}">
                  <a16:creationId xmlns="" xmlns:a16="http://schemas.microsoft.com/office/drawing/2014/main" id="{D1163CF9-ED16-4C93-A47F-4A2D3722049A}"/>
                </a:ext>
              </a:extLst>
            </p:cNvPr>
            <p:cNvGrpSpPr/>
            <p:nvPr/>
          </p:nvGrpSpPr>
          <p:grpSpPr>
            <a:xfrm rot="5400000">
              <a:off x="289208" y="184486"/>
              <a:ext cx="1244170" cy="1306688"/>
              <a:chOff x="395785" y="1094936"/>
              <a:chExt cx="1147008" cy="1156945"/>
            </a:xfrm>
            <a:solidFill>
              <a:srgbClr val="002060"/>
            </a:solidFill>
          </p:grpSpPr>
          <p:sp>
            <p:nvSpPr>
              <p:cNvPr id="14" name="Right Triangle 13">
                <a:extLst>
                  <a:ext uri="{FF2B5EF4-FFF2-40B4-BE49-F238E27FC236}">
                    <a16:creationId xmlns="" xmlns:a16="http://schemas.microsoft.com/office/drawing/2014/main" id="{FC1E92C1-76A2-4982-A082-5002D7CC5B8A}"/>
                  </a:ext>
                </a:extLst>
              </p:cNvPr>
              <p:cNvSpPr/>
              <p:nvPr/>
            </p:nvSpPr>
            <p:spPr>
              <a:xfrm>
                <a:off x="395785" y="1337481"/>
                <a:ext cx="914400" cy="914400"/>
              </a:xfrm>
              <a:prstGeom prst="rtTriangle">
                <a:avLst/>
              </a:prstGeom>
              <a:solidFill>
                <a:schemeClr val="accent2">
                  <a:lumMod val="75000"/>
                </a:schemeClr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5" name="Right Triangle 14">
                <a:extLst>
                  <a:ext uri="{FF2B5EF4-FFF2-40B4-BE49-F238E27FC236}">
                    <a16:creationId xmlns="" xmlns:a16="http://schemas.microsoft.com/office/drawing/2014/main" id="{329B26B4-C105-46C4-9056-B590BD5276CD}"/>
                  </a:ext>
                </a:extLst>
              </p:cNvPr>
              <p:cNvSpPr/>
              <p:nvPr/>
            </p:nvSpPr>
            <p:spPr>
              <a:xfrm>
                <a:off x="520890" y="1216926"/>
                <a:ext cx="914400" cy="914400"/>
              </a:xfrm>
              <a:prstGeom prst="rtTriangle">
                <a:avLst/>
              </a:prstGeom>
              <a:grpFill/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6" name="Right Triangle 15">
                <a:extLst>
                  <a:ext uri="{FF2B5EF4-FFF2-40B4-BE49-F238E27FC236}">
                    <a16:creationId xmlns="" xmlns:a16="http://schemas.microsoft.com/office/drawing/2014/main" id="{4BBD3349-09C3-4A4E-ADB8-503E5FC25F72}"/>
                  </a:ext>
                </a:extLst>
              </p:cNvPr>
              <p:cNvSpPr/>
              <p:nvPr/>
            </p:nvSpPr>
            <p:spPr>
              <a:xfrm>
                <a:off x="628393" y="1094936"/>
                <a:ext cx="914400" cy="914400"/>
              </a:xfrm>
              <a:prstGeom prst="rtTriangle">
                <a:avLst/>
              </a:prstGeom>
              <a:solidFill>
                <a:srgbClr val="00B0F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</p:grpSp>
        <p:grpSp>
          <p:nvGrpSpPr>
            <p:cNvPr id="6" name="Group 17">
              <a:extLst>
                <a:ext uri="{FF2B5EF4-FFF2-40B4-BE49-F238E27FC236}">
                  <a16:creationId xmlns="" xmlns:a16="http://schemas.microsoft.com/office/drawing/2014/main" id="{63C7285A-D037-48F1-B6E6-BB371D8D72BC}"/>
                </a:ext>
              </a:extLst>
            </p:cNvPr>
            <p:cNvGrpSpPr/>
            <p:nvPr/>
          </p:nvGrpSpPr>
          <p:grpSpPr>
            <a:xfrm rot="10800000">
              <a:off x="10727437" y="198555"/>
              <a:ext cx="1203278" cy="1185080"/>
              <a:chOff x="395785" y="1066801"/>
              <a:chExt cx="1203278" cy="1185080"/>
            </a:xfrm>
            <a:solidFill>
              <a:srgbClr val="002060"/>
            </a:solidFill>
          </p:grpSpPr>
          <p:sp>
            <p:nvSpPr>
              <p:cNvPr id="11" name="Right Triangle 10">
                <a:extLst>
                  <a:ext uri="{FF2B5EF4-FFF2-40B4-BE49-F238E27FC236}">
                    <a16:creationId xmlns="" xmlns:a16="http://schemas.microsoft.com/office/drawing/2014/main" id="{2171B8FA-7313-465C-B303-715A4A60ABB5}"/>
                  </a:ext>
                </a:extLst>
              </p:cNvPr>
              <p:cNvSpPr/>
              <p:nvPr/>
            </p:nvSpPr>
            <p:spPr>
              <a:xfrm>
                <a:off x="395785" y="1337481"/>
                <a:ext cx="914400" cy="914400"/>
              </a:xfrm>
              <a:prstGeom prst="rtTriangle">
                <a:avLst/>
              </a:prstGeom>
              <a:solidFill>
                <a:schemeClr val="accent2">
                  <a:lumMod val="75000"/>
                </a:schemeClr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2" name="Right Triangle 11">
                <a:extLst>
                  <a:ext uri="{FF2B5EF4-FFF2-40B4-BE49-F238E27FC236}">
                    <a16:creationId xmlns="" xmlns:a16="http://schemas.microsoft.com/office/drawing/2014/main" id="{FF8348C4-1B0E-49EA-8022-DBC8509963C9}"/>
                  </a:ext>
                </a:extLst>
              </p:cNvPr>
              <p:cNvSpPr/>
              <p:nvPr/>
            </p:nvSpPr>
            <p:spPr>
              <a:xfrm>
                <a:off x="520890" y="1216926"/>
                <a:ext cx="914400" cy="914400"/>
              </a:xfrm>
              <a:prstGeom prst="rtTriangle">
                <a:avLst/>
              </a:prstGeom>
              <a:grpFill/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3" name="Right Triangle 12">
                <a:extLst>
                  <a:ext uri="{FF2B5EF4-FFF2-40B4-BE49-F238E27FC236}">
                    <a16:creationId xmlns="" xmlns:a16="http://schemas.microsoft.com/office/drawing/2014/main" id="{E72961B5-AC4B-42FE-B752-25190C067A94}"/>
                  </a:ext>
                </a:extLst>
              </p:cNvPr>
              <p:cNvSpPr/>
              <p:nvPr/>
            </p:nvSpPr>
            <p:spPr>
              <a:xfrm>
                <a:off x="684663" y="1066801"/>
                <a:ext cx="914400" cy="914400"/>
              </a:xfrm>
              <a:prstGeom prst="rtTriangle">
                <a:avLst/>
              </a:prstGeom>
              <a:solidFill>
                <a:srgbClr val="00B0F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</p:grpSp>
        <p:grpSp>
          <p:nvGrpSpPr>
            <p:cNvPr id="7" name="Group 21">
              <a:extLst>
                <a:ext uri="{FF2B5EF4-FFF2-40B4-BE49-F238E27FC236}">
                  <a16:creationId xmlns="" xmlns:a16="http://schemas.microsoft.com/office/drawing/2014/main" id="{0574E7CA-26FD-4578-AC42-BE0007E3E065}"/>
                </a:ext>
              </a:extLst>
            </p:cNvPr>
            <p:cNvGrpSpPr/>
            <p:nvPr/>
          </p:nvGrpSpPr>
          <p:grpSpPr>
            <a:xfrm>
              <a:off x="258729" y="5359054"/>
              <a:ext cx="1203278" cy="1185080"/>
              <a:chOff x="395785" y="1066801"/>
              <a:chExt cx="1203278" cy="1185080"/>
            </a:xfrm>
            <a:solidFill>
              <a:srgbClr val="002060"/>
            </a:solidFill>
          </p:grpSpPr>
          <p:sp>
            <p:nvSpPr>
              <p:cNvPr id="8" name="Right Triangle 7">
                <a:extLst>
                  <a:ext uri="{FF2B5EF4-FFF2-40B4-BE49-F238E27FC236}">
                    <a16:creationId xmlns="" xmlns:a16="http://schemas.microsoft.com/office/drawing/2014/main" id="{433CDCFD-14BE-4A25-B84E-67E2774715FA}"/>
                  </a:ext>
                </a:extLst>
              </p:cNvPr>
              <p:cNvSpPr/>
              <p:nvPr/>
            </p:nvSpPr>
            <p:spPr>
              <a:xfrm>
                <a:off x="395785" y="1337481"/>
                <a:ext cx="914400" cy="914400"/>
              </a:xfrm>
              <a:prstGeom prst="rtTriangle">
                <a:avLst/>
              </a:prstGeom>
              <a:solidFill>
                <a:schemeClr val="accent2">
                  <a:lumMod val="75000"/>
                </a:schemeClr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9" name="Right Triangle 8">
                <a:extLst>
                  <a:ext uri="{FF2B5EF4-FFF2-40B4-BE49-F238E27FC236}">
                    <a16:creationId xmlns="" xmlns:a16="http://schemas.microsoft.com/office/drawing/2014/main" id="{E3F21002-5326-4CD6-8075-C4B81B85E988}"/>
                  </a:ext>
                </a:extLst>
              </p:cNvPr>
              <p:cNvSpPr/>
              <p:nvPr/>
            </p:nvSpPr>
            <p:spPr>
              <a:xfrm>
                <a:off x="520890" y="1216926"/>
                <a:ext cx="914400" cy="914400"/>
              </a:xfrm>
              <a:prstGeom prst="rtTriangle">
                <a:avLst/>
              </a:prstGeom>
              <a:grpFill/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0" name="Right Triangle 9">
                <a:extLst>
                  <a:ext uri="{FF2B5EF4-FFF2-40B4-BE49-F238E27FC236}">
                    <a16:creationId xmlns="" xmlns:a16="http://schemas.microsoft.com/office/drawing/2014/main" id="{728C3AC5-DA90-4CD2-B5B0-11278636F74C}"/>
                  </a:ext>
                </a:extLst>
              </p:cNvPr>
              <p:cNvSpPr/>
              <p:nvPr/>
            </p:nvSpPr>
            <p:spPr>
              <a:xfrm>
                <a:off x="684663" y="1066801"/>
                <a:ext cx="914400" cy="914400"/>
              </a:xfrm>
              <a:prstGeom prst="rtTriangle">
                <a:avLst/>
              </a:prstGeom>
              <a:solidFill>
                <a:srgbClr val="00B0F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</p:grpSp>
      </p:grpSp>
      <p:pic>
        <p:nvPicPr>
          <p:cNvPr id="36" name="Picture 35">
            <a:extLst>
              <a:ext uri="{FF2B5EF4-FFF2-40B4-BE49-F238E27FC236}">
                <a16:creationId xmlns="" xmlns:a16="http://schemas.microsoft.com/office/drawing/2014/main" id="{01998665-34BF-4496-BE3C-FA634A7BFC13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/>
            <a:extLst>
              <a:ext uri="{BEBA8EAE-BF5A-486C-A8C5-ECC9F3942E4B}">
                <a14:imgProps xmlns="" xmlns:a14="http://schemas.microsoft.com/office/drawing/2010/main">
                  <a14:imgLayer r:embed="rId5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5000" y="2061821"/>
            <a:ext cx="5080000" cy="284480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26" name="Picture 25" descr="https://encrypted-tbn1.gstatic.com/images?q=tbn:ANd9GcQeuM7hpASvVmv_DbZ0rJEimybqC_kacRQlAOl2RlORl7UbBGtg">
            <a:extLst>
              <a:ext uri="{FF2B5EF4-FFF2-40B4-BE49-F238E27FC236}">
                <a16:creationId xmlns="" xmlns:a16="http://schemas.microsoft.com/office/drawing/2014/main" id="{411AB32C-DB4E-4483-BCBA-C3F84636D9E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50000"/>
          <a:stretch/>
        </p:blipFill>
        <p:spPr bwMode="auto">
          <a:xfrm>
            <a:off x="5669959" y="-47476"/>
            <a:ext cx="5794643" cy="692481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2" descr="https://encrypted-tbn1.gstatic.com/images?q=tbn:ANd9GcQeuM7hpASvVmv_DbZ0rJEimybqC_kacRQlAOl2RlORl7UbBGtg">
            <a:extLst>
              <a:ext uri="{FF2B5EF4-FFF2-40B4-BE49-F238E27FC236}">
                <a16:creationId xmlns="" xmlns:a16="http://schemas.microsoft.com/office/drawing/2014/main" id="{8F218955-787B-435C-B613-73E7D974C90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r="50000"/>
          <a:stretch/>
        </p:blipFill>
        <p:spPr bwMode="auto">
          <a:xfrm>
            <a:off x="40291" y="-47476"/>
            <a:ext cx="5662368" cy="691556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4070165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-2.22222E-6 L -0.54375 -0.00602 " pathEditMode="relative" rAng="0" ptsTypes="AA">
                                      <p:cBhvr>
                                        <p:cTn id="6" dur="5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181" y="-301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63" presetClass="path" presetSubtype="0" accel="50000" decel="5000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animMotion origin="layout" path="M 0.02709 3.33333E-6 L 0.65834 -0.00602 " pathEditMode="relative" rAng="0" ptsTypes="AA">
                                      <p:cBhvr>
                                        <p:cTn id="8" dur="5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556" y="-30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="" xmlns:a16="http://schemas.microsoft.com/office/drawing/2014/main" id="{1A14C8EF-3284-48E5-8216-AEB13938AA4F}"/>
              </a:ext>
            </a:extLst>
          </p:cNvPr>
          <p:cNvSpPr/>
          <p:nvPr/>
        </p:nvSpPr>
        <p:spPr>
          <a:xfrm>
            <a:off x="4661695" y="507304"/>
            <a:ext cx="1853392" cy="769441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n-US" sz="4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ন</a:t>
            </a:r>
            <a:r>
              <a:rPr lang="as-IN" sz="4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ি</a:t>
            </a:r>
            <a:r>
              <a:rPr lang="en-US" sz="4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র</a:t>
            </a:r>
            <a:r>
              <a:rPr lang="as-IN" sz="4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ব</a:t>
            </a:r>
            <a:r>
              <a:rPr lang="en-US" sz="4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4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পাঠ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FB415DC4-762C-42E6-BD46-158172E07C2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33743"/>
          <a:stretch/>
        </p:blipFill>
        <p:spPr>
          <a:xfrm>
            <a:off x="3454388" y="1390077"/>
            <a:ext cx="4268006" cy="3599544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convex"/>
          </a:sp3d>
        </p:spPr>
      </p:pic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9406A011-7FF3-4B6E-90DB-D6C8B7420F64}"/>
              </a:ext>
            </a:extLst>
          </p:cNvPr>
          <p:cNvSpPr txBox="1"/>
          <p:nvPr/>
        </p:nvSpPr>
        <p:spPr>
          <a:xfrm>
            <a:off x="2303584" y="5313970"/>
            <a:ext cx="65696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পাঠ্য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ইয়ের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ৃষ্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ঠ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া 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ং - ৭৬</a:t>
            </a:r>
          </a:p>
        </p:txBody>
      </p:sp>
    </p:spTree>
    <p:extLst>
      <p:ext uri="{BB962C8B-B14F-4D97-AF65-F5344CB8AC3E}">
        <p14:creationId xmlns="" xmlns:p14="http://schemas.microsoft.com/office/powerpoint/2010/main" val="3949047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D6A563FE-0161-4BD1-9BDE-559E586ABD2B}"/>
              </a:ext>
            </a:extLst>
          </p:cNvPr>
          <p:cNvSpPr txBox="1"/>
          <p:nvPr/>
        </p:nvSpPr>
        <p:spPr>
          <a:xfrm>
            <a:off x="2333362" y="1390744"/>
            <a:ext cx="338163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“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মুজিবর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”-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05887522-5845-420B-8F13-168D90B06ACD}"/>
              </a:ext>
            </a:extLst>
          </p:cNvPr>
          <p:cNvSpPr txBox="1"/>
          <p:nvPr/>
        </p:nvSpPr>
        <p:spPr>
          <a:xfrm>
            <a:off x="6252743" y="1390743"/>
            <a:ext cx="444865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“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লক্ষ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মুজিবরের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কন্ঠস্বরের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ধ্বনি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”-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E1902E82-A079-4181-9DD0-DD20BE678B6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1630" y="2104063"/>
            <a:ext cx="3238688" cy="204290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CF34200A-8CD6-4A82-A889-56B03677CCB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9561" y="2104063"/>
            <a:ext cx="3238688" cy="204290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23A2F1A2-3125-4378-B1F4-DC97C799D212}"/>
              </a:ext>
            </a:extLst>
          </p:cNvPr>
          <p:cNvSpPr txBox="1"/>
          <p:nvPr/>
        </p:nvSpPr>
        <p:spPr>
          <a:xfrm>
            <a:off x="1103195" y="4332052"/>
            <a:ext cx="475142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‘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একজন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মুজিব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’।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জাতির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পিতা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বঙ্গবন্ধু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শেখ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মুজিবর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রহমান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ছিলেন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স্বাধীনতাকামী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                 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বাঙালী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জাতির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আশা-ভরসার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একক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আশ্রয়স্থল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27932AD9-E3B3-442E-AE3B-DFDFCF458329}"/>
              </a:ext>
            </a:extLst>
          </p:cNvPr>
          <p:cNvSpPr txBox="1"/>
          <p:nvPr/>
        </p:nvSpPr>
        <p:spPr>
          <a:xfrm>
            <a:off x="6252743" y="4332052"/>
            <a:ext cx="4606672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একাত্তরে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বঙ্গবন্ধুর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বজ্রকন্ঠে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স্বাধীনতা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আহবানের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মধ্য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দিয়ে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যেন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লক্ষ্য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বাঙ্গালির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মিলিত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কন্ঠস্বর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স্বাধীনতার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জন্য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গর্জে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উঠেছিল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="" xmlns:a16="http://schemas.microsoft.com/office/drawing/2014/main" id="{4CF43160-DB6A-40F4-96C1-2E6C5627AA8C}"/>
              </a:ext>
            </a:extLst>
          </p:cNvPr>
          <p:cNvSpPr/>
          <p:nvPr/>
        </p:nvSpPr>
        <p:spPr>
          <a:xfrm>
            <a:off x="4453824" y="559326"/>
            <a:ext cx="228780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u="sng" dirty="0">
                <a:ln w="0"/>
                <a:latin typeface="NikoshBAN" pitchFamily="2" charset="0"/>
                <a:cs typeface="NikoshBAN" pitchFamily="2" charset="0"/>
              </a:rPr>
              <a:t>শ</a:t>
            </a:r>
            <a:r>
              <a:rPr lang="as-IN" sz="3600" u="sng" dirty="0">
                <a:ln w="0"/>
                <a:latin typeface="NikoshBAN" pitchFamily="2" charset="0"/>
                <a:cs typeface="NikoshBAN" pitchFamily="2" charset="0"/>
              </a:rPr>
              <a:t>ব</a:t>
            </a:r>
            <a:r>
              <a:rPr lang="en-US" sz="3600" u="sng" dirty="0">
                <a:ln w="0"/>
                <a:latin typeface="NikoshBAN" pitchFamily="2" charset="0"/>
                <a:cs typeface="NikoshBAN" pitchFamily="2" charset="0"/>
              </a:rPr>
              <a:t>্</a:t>
            </a:r>
            <a:r>
              <a:rPr lang="as-IN" sz="3600" u="sng" dirty="0">
                <a:ln w="0"/>
                <a:latin typeface="NikoshBAN" pitchFamily="2" charset="0"/>
                <a:cs typeface="NikoshBAN" pitchFamily="2" charset="0"/>
              </a:rPr>
              <a:t>দ</a:t>
            </a:r>
            <a:r>
              <a:rPr lang="en-US" sz="3600" u="sng" dirty="0">
                <a:ln w="0"/>
                <a:latin typeface="NikoshBAN" pitchFamily="2" charset="0"/>
                <a:cs typeface="NikoshBAN" pitchFamily="2" charset="0"/>
              </a:rPr>
              <a:t>া</a:t>
            </a:r>
            <a:r>
              <a:rPr lang="as-IN" sz="3600" u="sng" dirty="0">
                <a:ln w="0"/>
                <a:latin typeface="NikoshBAN" pitchFamily="2" charset="0"/>
                <a:cs typeface="NikoshBAN" pitchFamily="2" charset="0"/>
              </a:rPr>
              <a:t>র</a:t>
            </a:r>
            <a:r>
              <a:rPr lang="en-US" sz="3600" u="sng" dirty="0" err="1">
                <a:ln w="0"/>
                <a:latin typeface="NikoshBAN" pitchFamily="2" charset="0"/>
                <a:cs typeface="NikoshBAN" pitchFamily="2" charset="0"/>
              </a:rPr>
              <a:t>্থ</a:t>
            </a:r>
            <a:r>
              <a:rPr lang="en-US" sz="3600" u="sng" dirty="0">
                <a:ln w="0"/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600" u="sng" dirty="0" err="1">
                <a:ln w="0"/>
                <a:latin typeface="NikoshBAN" pitchFamily="2" charset="0"/>
                <a:cs typeface="NikoshBAN" pitchFamily="2" charset="0"/>
              </a:rPr>
              <a:t>টীকা</a:t>
            </a:r>
            <a:r>
              <a:rPr lang="en-US" sz="3600" u="sng" dirty="0">
                <a:ln w="0"/>
                <a:latin typeface="NikoshBAN" pitchFamily="2" charset="0"/>
                <a:cs typeface="NikoshBAN" pitchFamily="2" charset="0"/>
              </a:rPr>
              <a:t> </a:t>
            </a:r>
            <a:endParaRPr lang="en-US" sz="3600" u="sng" dirty="0"/>
          </a:p>
        </p:txBody>
      </p:sp>
    </p:spTree>
    <p:extLst>
      <p:ext uri="{BB962C8B-B14F-4D97-AF65-F5344CB8AC3E}">
        <p14:creationId xmlns="" xmlns:p14="http://schemas.microsoft.com/office/powerpoint/2010/main" val="10211557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8" grpId="0" build="p"/>
      <p:bldP spid="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21AB80E2-EFF3-48B1-9784-5AB14161B74D}"/>
              </a:ext>
            </a:extLst>
          </p:cNvPr>
          <p:cNvSpPr txBox="1"/>
          <p:nvPr/>
        </p:nvSpPr>
        <p:spPr>
          <a:xfrm>
            <a:off x="6676024" y="1504898"/>
            <a:ext cx="344838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জীবনানন্দের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রুপসী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বাংলা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4F274514-8CDF-487A-90D2-CE1208C6D89E}"/>
              </a:ext>
            </a:extLst>
          </p:cNvPr>
          <p:cNvSpPr txBox="1"/>
          <p:nvPr/>
        </p:nvSpPr>
        <p:spPr>
          <a:xfrm>
            <a:off x="1260658" y="1541675"/>
            <a:ext cx="319670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বিশ্বকবির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“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সোনার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বাংলা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”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9B0450EF-2F00-40E4-9DF9-DEF6AAFCCE2C}"/>
              </a:ext>
            </a:extLst>
          </p:cNvPr>
          <p:cNvSpPr txBox="1"/>
          <p:nvPr/>
        </p:nvSpPr>
        <p:spPr>
          <a:xfrm>
            <a:off x="727574" y="4947298"/>
            <a:ext cx="498742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বিশ্বকবি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রবীন্দ্রনাথ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ঠাকুর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তার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রচিত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দেশাত্ববোধক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গানে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এ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দেশকে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সোনার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বাংলা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অভিহিত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করেছেন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6DC6E5FC-65CF-4162-B0AD-8194DF4D241C}"/>
              </a:ext>
            </a:extLst>
          </p:cNvPr>
          <p:cNvSpPr txBox="1"/>
          <p:nvPr/>
        </p:nvSpPr>
        <p:spPr>
          <a:xfrm>
            <a:off x="5972365" y="4947298"/>
            <a:ext cx="510697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নিসর্গের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কবি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জীবনানন্দ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দাশ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বাংলার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প্রকৃতির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অনিন্দ্য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রুপ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সৌন্দর্য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চিরায়ত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মহিমায়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উপস্থাপিত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করেছেন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তাঁর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“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রুপসী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বাংলা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”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কাব্য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গ্রহন্থে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।  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="" xmlns:a16="http://schemas.microsoft.com/office/drawing/2014/main" id="{2D4D0368-0994-49A3-9107-5353DDFF8D8A}"/>
              </a:ext>
            </a:extLst>
          </p:cNvPr>
          <p:cNvSpPr/>
          <p:nvPr/>
        </p:nvSpPr>
        <p:spPr>
          <a:xfrm>
            <a:off x="4278944" y="427904"/>
            <a:ext cx="228780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u="sng" dirty="0">
                <a:ln w="0"/>
                <a:latin typeface="NikoshBAN" pitchFamily="2" charset="0"/>
                <a:cs typeface="NikoshBAN" pitchFamily="2" charset="0"/>
              </a:rPr>
              <a:t>শ</a:t>
            </a:r>
            <a:r>
              <a:rPr lang="as-IN" sz="3600" u="sng" dirty="0">
                <a:ln w="0"/>
                <a:latin typeface="NikoshBAN" pitchFamily="2" charset="0"/>
                <a:cs typeface="NikoshBAN" pitchFamily="2" charset="0"/>
              </a:rPr>
              <a:t>ব</a:t>
            </a:r>
            <a:r>
              <a:rPr lang="en-US" sz="3600" u="sng" dirty="0">
                <a:ln w="0"/>
                <a:latin typeface="NikoshBAN" pitchFamily="2" charset="0"/>
                <a:cs typeface="NikoshBAN" pitchFamily="2" charset="0"/>
              </a:rPr>
              <a:t>্</a:t>
            </a:r>
            <a:r>
              <a:rPr lang="as-IN" sz="3600" u="sng" dirty="0">
                <a:ln w="0"/>
                <a:latin typeface="NikoshBAN" pitchFamily="2" charset="0"/>
                <a:cs typeface="NikoshBAN" pitchFamily="2" charset="0"/>
              </a:rPr>
              <a:t>দ</a:t>
            </a:r>
            <a:r>
              <a:rPr lang="en-US" sz="3600" u="sng" dirty="0">
                <a:ln w="0"/>
                <a:latin typeface="NikoshBAN" pitchFamily="2" charset="0"/>
                <a:cs typeface="NikoshBAN" pitchFamily="2" charset="0"/>
              </a:rPr>
              <a:t>া</a:t>
            </a:r>
            <a:r>
              <a:rPr lang="as-IN" sz="3600" u="sng" dirty="0">
                <a:ln w="0"/>
                <a:latin typeface="NikoshBAN" pitchFamily="2" charset="0"/>
                <a:cs typeface="NikoshBAN" pitchFamily="2" charset="0"/>
              </a:rPr>
              <a:t>র</a:t>
            </a:r>
            <a:r>
              <a:rPr lang="en-US" sz="3600" u="sng" dirty="0" err="1">
                <a:ln w="0"/>
                <a:latin typeface="NikoshBAN" pitchFamily="2" charset="0"/>
                <a:cs typeface="NikoshBAN" pitchFamily="2" charset="0"/>
              </a:rPr>
              <a:t>্থ</a:t>
            </a:r>
            <a:r>
              <a:rPr lang="en-US" sz="3600" u="sng" dirty="0">
                <a:ln w="0"/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600" u="sng" dirty="0" err="1">
                <a:ln w="0"/>
                <a:latin typeface="NikoshBAN" pitchFamily="2" charset="0"/>
                <a:cs typeface="NikoshBAN" pitchFamily="2" charset="0"/>
              </a:rPr>
              <a:t>টীকা</a:t>
            </a:r>
            <a:r>
              <a:rPr lang="en-US" sz="3600" u="sng" dirty="0">
                <a:ln w="0"/>
                <a:latin typeface="NikoshBAN" pitchFamily="2" charset="0"/>
                <a:cs typeface="NikoshBAN" pitchFamily="2" charset="0"/>
              </a:rPr>
              <a:t> </a:t>
            </a:r>
            <a:endParaRPr lang="en-US" sz="3600" u="sng" dirty="0"/>
          </a:p>
        </p:txBody>
      </p:sp>
      <p:grpSp>
        <p:nvGrpSpPr>
          <p:cNvPr id="12" name="Group 11">
            <a:extLst>
              <a:ext uri="{FF2B5EF4-FFF2-40B4-BE49-F238E27FC236}">
                <a16:creationId xmlns="" xmlns:a16="http://schemas.microsoft.com/office/drawing/2014/main" id="{6A4215C4-DC0F-4D95-BB26-E79FECF8AAC3}"/>
              </a:ext>
            </a:extLst>
          </p:cNvPr>
          <p:cNvGrpSpPr/>
          <p:nvPr/>
        </p:nvGrpSpPr>
        <p:grpSpPr>
          <a:xfrm>
            <a:off x="1005671" y="2255034"/>
            <a:ext cx="4016495" cy="2417151"/>
            <a:chOff x="985352" y="2170845"/>
            <a:chExt cx="3419731" cy="2237130"/>
          </a:xfrm>
        </p:grpSpPr>
        <p:pic>
          <p:nvPicPr>
            <p:cNvPr id="7" name="Picture 6">
              <a:extLst>
                <a:ext uri="{FF2B5EF4-FFF2-40B4-BE49-F238E27FC236}">
                  <a16:creationId xmlns="" xmlns:a16="http://schemas.microsoft.com/office/drawing/2014/main" id="{166CC4DC-C133-49FB-B08A-8A3CC8CE31F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85352" y="2170845"/>
              <a:ext cx="3380623" cy="2237130"/>
            </a:xfrm>
            <a:prstGeom prst="rect">
              <a:avLst/>
            </a:prstGeom>
          </p:spPr>
        </p:pic>
        <p:pic>
          <p:nvPicPr>
            <p:cNvPr id="11" name="Picture 10">
              <a:extLst>
                <a:ext uri="{FF2B5EF4-FFF2-40B4-BE49-F238E27FC236}">
                  <a16:creationId xmlns="" xmlns:a16="http://schemas.microsoft.com/office/drawing/2014/main" id="{2FEA1FEB-6EFF-43C3-B751-24E02321E64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36494" y="2277738"/>
              <a:ext cx="1668589" cy="1185110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</p:spPr>
        </p:pic>
      </p:grpSp>
      <p:grpSp>
        <p:nvGrpSpPr>
          <p:cNvPr id="6" name="Group 5">
            <a:extLst>
              <a:ext uri="{FF2B5EF4-FFF2-40B4-BE49-F238E27FC236}">
                <a16:creationId xmlns="" xmlns:a16="http://schemas.microsoft.com/office/drawing/2014/main" id="{695C45A6-3C11-476B-A0BC-2C6DC20D7157}"/>
              </a:ext>
            </a:extLst>
          </p:cNvPr>
          <p:cNvGrpSpPr/>
          <p:nvPr/>
        </p:nvGrpSpPr>
        <p:grpSpPr>
          <a:xfrm>
            <a:off x="6191819" y="2220424"/>
            <a:ext cx="4232510" cy="2417151"/>
            <a:chOff x="6191819" y="2220424"/>
            <a:chExt cx="4232510" cy="2417151"/>
          </a:xfrm>
        </p:grpSpPr>
        <p:pic>
          <p:nvPicPr>
            <p:cNvPr id="14" name="Picture 13">
              <a:extLst>
                <a:ext uri="{FF2B5EF4-FFF2-40B4-BE49-F238E27FC236}">
                  <a16:creationId xmlns="" xmlns:a16="http://schemas.microsoft.com/office/drawing/2014/main" id="{F479E9F8-A950-40FE-8221-941C80B0925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91819" y="2220424"/>
              <a:ext cx="4232510" cy="2417151"/>
            </a:xfrm>
            <a:prstGeom prst="rect">
              <a:avLst/>
            </a:prstGeom>
          </p:spPr>
        </p:pic>
        <p:pic>
          <p:nvPicPr>
            <p:cNvPr id="16" name="Picture 15">
              <a:extLst>
                <a:ext uri="{FF2B5EF4-FFF2-40B4-BE49-F238E27FC236}">
                  <a16:creationId xmlns="" xmlns:a16="http://schemas.microsoft.com/office/drawing/2014/main" id="{7605CBC5-A7A7-4090-916A-83EC68B91C3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723565" y="2255034"/>
              <a:ext cx="1700764" cy="1697365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</p:spPr>
        </p:pic>
      </p:grpSp>
    </p:spTree>
    <p:extLst>
      <p:ext uri="{BB962C8B-B14F-4D97-AF65-F5344CB8AC3E}">
        <p14:creationId xmlns="" xmlns:p14="http://schemas.microsoft.com/office/powerpoint/2010/main" val="12643081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7186143A-1094-43F2-9AD0-9A4B54A5B17F}"/>
              </a:ext>
            </a:extLst>
          </p:cNvPr>
          <p:cNvSpPr txBox="1"/>
          <p:nvPr/>
        </p:nvSpPr>
        <p:spPr>
          <a:xfrm>
            <a:off x="3462410" y="320112"/>
            <a:ext cx="450517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জোড়ায়</a:t>
            </a:r>
            <a:r>
              <a:rPr lang="en-US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36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3B81B372-4CCB-4378-A3C3-E9E1C7020C03}"/>
              </a:ext>
            </a:extLst>
          </p:cNvPr>
          <p:cNvSpPr txBox="1"/>
          <p:nvPr/>
        </p:nvSpPr>
        <p:spPr>
          <a:xfrm>
            <a:off x="3982794" y="4968228"/>
            <a:ext cx="240001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১। “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মুজিবর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”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5B472A54-0360-46CB-AC22-FA1FE5FBFC35}"/>
              </a:ext>
            </a:extLst>
          </p:cNvPr>
          <p:cNvSpPr txBox="1"/>
          <p:nvPr/>
        </p:nvSpPr>
        <p:spPr>
          <a:xfrm>
            <a:off x="3941980" y="5454293"/>
            <a:ext cx="426591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২। “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লক্ষ্য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মুজিবরের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কন্ঠস্বরের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ধ্বনি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”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1509C45D-AEFC-47FC-80B1-7D8DF00F5D1C}"/>
              </a:ext>
            </a:extLst>
          </p:cNvPr>
          <p:cNvSpPr txBox="1"/>
          <p:nvPr/>
        </p:nvSpPr>
        <p:spPr>
          <a:xfrm>
            <a:off x="3985820" y="5971209"/>
            <a:ext cx="348044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৩।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বিশ্বকবির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“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সোনার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বাংলা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”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10FA42A2-5FAE-40BA-A0D0-F2705ED84944}"/>
              </a:ext>
            </a:extLst>
          </p:cNvPr>
          <p:cNvSpPr txBox="1"/>
          <p:nvPr/>
        </p:nvSpPr>
        <p:spPr>
          <a:xfrm>
            <a:off x="332492" y="4556333"/>
            <a:ext cx="386516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নিচের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শব্দগুলোর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টিকা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লিখঃ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FC19E20F-9E92-4A42-9CC7-64E72683FAA6}"/>
              </a:ext>
            </a:extLst>
          </p:cNvPr>
          <p:cNvSpPr txBox="1"/>
          <p:nvPr/>
        </p:nvSpPr>
        <p:spPr>
          <a:xfrm>
            <a:off x="8207892" y="2406843"/>
            <a:ext cx="179247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সময়ঃ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০৬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মিনিট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="" xmlns:a16="http://schemas.microsoft.com/office/drawing/2014/main" id="{438D536E-E92F-4A4D-846E-654FCF2C442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27795"/>
          <a:stretch/>
        </p:blipFill>
        <p:spPr>
          <a:xfrm>
            <a:off x="3982794" y="1027998"/>
            <a:ext cx="3865161" cy="3562264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</p:pic>
    </p:spTree>
    <p:extLst>
      <p:ext uri="{BB962C8B-B14F-4D97-AF65-F5344CB8AC3E}">
        <p14:creationId xmlns="" xmlns:p14="http://schemas.microsoft.com/office/powerpoint/2010/main" val="1868842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Diagram 11">
            <a:extLst>
              <a:ext uri="{FF2B5EF4-FFF2-40B4-BE49-F238E27FC236}">
                <a16:creationId xmlns="" xmlns:a16="http://schemas.microsoft.com/office/drawing/2014/main" id="{E37E9975-050E-4810-99C7-54DFB01793B1}"/>
              </a:ext>
            </a:extLst>
          </p:cNvPr>
          <p:cNvGraphicFramePr/>
          <p:nvPr>
            <p:extLst>
              <p:ext uri="{D42A27DB-BD31-4B8C-83A1-F6EECF244321}">
                <p14:modId xmlns="" xmlns:p14="http://schemas.microsoft.com/office/powerpoint/2010/main" val="2826176155"/>
              </p:ext>
            </p:extLst>
          </p:nvPr>
        </p:nvGraphicFramePr>
        <p:xfrm>
          <a:off x="-98474" y="1223889"/>
          <a:ext cx="11408898" cy="547936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5" name="Rectangle 14">
            <a:extLst>
              <a:ext uri="{FF2B5EF4-FFF2-40B4-BE49-F238E27FC236}">
                <a16:creationId xmlns="" xmlns:a16="http://schemas.microsoft.com/office/drawing/2014/main" id="{90D9D9B0-A36D-4F92-919F-9496D9087D15}"/>
              </a:ext>
            </a:extLst>
          </p:cNvPr>
          <p:cNvSpPr/>
          <p:nvPr/>
        </p:nvSpPr>
        <p:spPr>
          <a:xfrm>
            <a:off x="3037663" y="491572"/>
            <a:ext cx="588173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বঙ্গবন্ধু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শেখ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মুজিবুর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রহমানের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সংগ্রামী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জীবন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</p:spTree>
    <p:extLst>
      <p:ext uri="{BB962C8B-B14F-4D97-AF65-F5344CB8AC3E}">
        <p14:creationId xmlns="" xmlns:p14="http://schemas.microsoft.com/office/powerpoint/2010/main" val="37587476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dgm id="{D1686055-78BA-468E-B0D0-B637687D35F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12">
                                            <p:graphicEl>
                                              <a:dgm id="{D1686055-78BA-468E-B0D0-B637687D35F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dgm id="{CC8E3CA7-EBF9-446E-B2D8-ED485F94672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2000"/>
                                        <p:tgtEl>
                                          <p:spTgt spid="12">
                                            <p:graphicEl>
                                              <a:dgm id="{CC8E3CA7-EBF9-446E-B2D8-ED485F94672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dgm id="{D51A3BDA-4C86-4513-820D-A2C17195640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2000"/>
                                        <p:tgtEl>
                                          <p:spTgt spid="12">
                                            <p:graphicEl>
                                              <a:dgm id="{D51A3BDA-4C86-4513-820D-A2C17195640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dgm id="{FF22F67F-B265-4713-864A-E379736DBFA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2000"/>
                                        <p:tgtEl>
                                          <p:spTgt spid="12">
                                            <p:graphicEl>
                                              <a:dgm id="{FF22F67F-B265-4713-864A-E379736DBFA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dgm id="{98D5FEFC-8005-4D93-93A9-A32281C052D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2000"/>
                                        <p:tgtEl>
                                          <p:spTgt spid="12">
                                            <p:graphicEl>
                                              <a:dgm id="{98D5FEFC-8005-4D93-93A9-A32281C052D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dgm id="{92495C17-0E3E-426F-B438-2DEBD8DC7CF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2000"/>
                                        <p:tgtEl>
                                          <p:spTgt spid="12">
                                            <p:graphicEl>
                                              <a:dgm id="{92495C17-0E3E-426F-B438-2DEBD8DC7CF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dgm id="{EC199315-CDA2-496B-9FE8-0C6C3F28EF7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2000"/>
                                        <p:tgtEl>
                                          <p:spTgt spid="12">
                                            <p:graphicEl>
                                              <a:dgm id="{EC199315-CDA2-496B-9FE8-0C6C3F28EF7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dgm id="{9936BE88-3A0B-462C-AA4C-4AECB6734DA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2000"/>
                                        <p:tgtEl>
                                          <p:spTgt spid="12">
                                            <p:graphicEl>
                                              <a:dgm id="{9936BE88-3A0B-462C-AA4C-4AECB6734DA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dgm id="{FD27334D-A6C2-420C-A34A-3C3EE3F70B7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2000"/>
                                        <p:tgtEl>
                                          <p:spTgt spid="12">
                                            <p:graphicEl>
                                              <a:dgm id="{FD27334D-A6C2-420C-A34A-3C3EE3F70B7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dgm id="{FAAB75EC-6F17-4BB7-9F52-EDE43D63BE5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2000"/>
                                        <p:tgtEl>
                                          <p:spTgt spid="12">
                                            <p:graphicEl>
                                              <a:dgm id="{FAAB75EC-6F17-4BB7-9F52-EDE43D63BE5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dgm id="{6E0C57C0-5D9F-4896-B5EA-2F82592AA33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2000"/>
                                        <p:tgtEl>
                                          <p:spTgt spid="12">
                                            <p:graphicEl>
                                              <a:dgm id="{6E0C57C0-5D9F-4896-B5EA-2F82592AA33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dgm id="{1EDB52DA-6F22-4C13-8F94-558499531E2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2000"/>
                                        <p:tgtEl>
                                          <p:spTgt spid="12">
                                            <p:graphicEl>
                                              <a:dgm id="{1EDB52DA-6F22-4C13-8F94-558499531E2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dgm id="{A4EB2CFF-56B6-47A7-BD32-619ED40D7FB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2000"/>
                                        <p:tgtEl>
                                          <p:spTgt spid="12">
                                            <p:graphicEl>
                                              <a:dgm id="{A4EB2CFF-56B6-47A7-BD32-619ED40D7FB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dgm id="{75E1BDE9-BCFC-4374-98B2-59D6A783707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2000"/>
                                        <p:tgtEl>
                                          <p:spTgt spid="12">
                                            <p:graphicEl>
                                              <a:dgm id="{75E1BDE9-BCFC-4374-98B2-59D6A783707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dgm id="{5C8F7FC5-EB0B-471F-A0DA-F04D3521A0D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2000"/>
                                        <p:tgtEl>
                                          <p:spTgt spid="12">
                                            <p:graphicEl>
                                              <a:dgm id="{5C8F7FC5-EB0B-471F-A0DA-F04D3521A0D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dgm id="{75B48FC0-2E26-42B4-BEC5-CBC1F61D7DA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2000"/>
                                        <p:tgtEl>
                                          <p:spTgt spid="12">
                                            <p:graphicEl>
                                              <a:dgm id="{75B48FC0-2E26-42B4-BEC5-CBC1F61D7DA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dgm id="{7CD843BC-6BC4-401A-8CDF-5CA030D12B8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2000"/>
                                        <p:tgtEl>
                                          <p:spTgt spid="12">
                                            <p:graphicEl>
                                              <a:dgm id="{7CD843BC-6BC4-401A-8CDF-5CA030D12B8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dgm id="{14F24D68-8F01-41F9-B263-1F3ECC00C18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2000"/>
                                        <p:tgtEl>
                                          <p:spTgt spid="12">
                                            <p:graphicEl>
                                              <a:dgm id="{14F24D68-8F01-41F9-B263-1F3ECC00C18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2" grpId="0">
        <p:bldSub>
          <a:bldDgm bld="one"/>
        </p:bldSub>
      </p:bldGraphic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017698DB-DCE6-4BBD-839E-CDFE1A6A745A}"/>
              </a:ext>
            </a:extLst>
          </p:cNvPr>
          <p:cNvSpPr txBox="1"/>
          <p:nvPr/>
        </p:nvSpPr>
        <p:spPr>
          <a:xfrm>
            <a:off x="3499338" y="415801"/>
            <a:ext cx="4431323" cy="70788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unrise" dir="t"/>
            </a:scene3d>
            <a:sp3d extrusionH="19050" contourW="12700" prstMaterial="metal"/>
          </a:bodyPr>
          <a:lstStyle/>
          <a:p>
            <a:pPr algn="ctr"/>
            <a:r>
              <a:rPr lang="en-US" sz="4000" dirty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গত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A238E26A-FE4F-417D-9689-1B81CC12BF71}"/>
              </a:ext>
            </a:extLst>
          </p:cNvPr>
          <p:cNvSpPr txBox="1"/>
          <p:nvPr/>
        </p:nvSpPr>
        <p:spPr>
          <a:xfrm>
            <a:off x="993203" y="5434907"/>
            <a:ext cx="973856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q"/>
            </a:pP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স্বাধীনতা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অর্জনে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শেখ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মুজিবুর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রহমানের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ভূমিকা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ছিলো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সংক্ষেপে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লিখ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22EDC51D-9BFE-4971-B3B0-B3C1E7D0CBC9}"/>
              </a:ext>
            </a:extLst>
          </p:cNvPr>
          <p:cNvSpPr txBox="1"/>
          <p:nvPr/>
        </p:nvSpPr>
        <p:spPr>
          <a:xfrm>
            <a:off x="9146573" y="1720368"/>
            <a:ext cx="175400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সময়ঃ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১০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মিনিট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7BAD0F03-B44E-49F1-B106-01A73F3E15E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1553" y="1348775"/>
            <a:ext cx="6191250" cy="381000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convex"/>
          </a:sp3d>
        </p:spPr>
      </p:pic>
      <p:graphicFrame>
        <p:nvGraphicFramePr>
          <p:cNvPr id="3" name="Diagram 2">
            <a:extLst>
              <a:ext uri="{FF2B5EF4-FFF2-40B4-BE49-F238E27FC236}">
                <a16:creationId xmlns="" xmlns:a16="http://schemas.microsoft.com/office/drawing/2014/main" id="{4851C76B-9757-469A-A6BF-26248C588557}"/>
              </a:ext>
            </a:extLst>
          </p:cNvPr>
          <p:cNvGraphicFramePr/>
          <p:nvPr>
            <p:extLst>
              <p:ext uri="{D42A27DB-BD31-4B8C-83A1-F6EECF244321}">
                <p14:modId xmlns="" xmlns:p14="http://schemas.microsoft.com/office/powerpoint/2010/main" val="753048728"/>
              </p:ext>
            </p:extLst>
          </p:nvPr>
        </p:nvGraphicFramePr>
        <p:xfrm>
          <a:off x="1279687" y="769744"/>
          <a:ext cx="9890061" cy="496987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="" xmlns:p14="http://schemas.microsoft.com/office/powerpoint/2010/main" val="27953395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="" xmlns:a16="http://schemas.microsoft.com/office/drawing/2014/main" id="{BF501F3B-1F64-4242-9251-09946AAF534A}"/>
              </a:ext>
            </a:extLst>
          </p:cNvPr>
          <p:cNvSpPr/>
          <p:nvPr/>
        </p:nvSpPr>
        <p:spPr>
          <a:xfrm>
            <a:off x="1308748" y="1281230"/>
            <a:ext cx="5896166" cy="523220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n-US" sz="2800" dirty="0">
                <a:ln w="0"/>
                <a:latin typeface="NikoshBAN" pitchFamily="2" charset="0"/>
                <a:cs typeface="NikoshBAN" pitchFamily="2" charset="0"/>
              </a:rPr>
              <a:t>১।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 গৌরীপ্রসন্ন মজুমদার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কত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সালে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জন্ম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গ্রহ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ণ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করেন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  <a:endParaRPr lang="bn-BD" sz="2800" dirty="0">
              <a:ln w="0"/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="" xmlns:a16="http://schemas.microsoft.com/office/drawing/2014/main" id="{AD024C5A-D747-4F54-9C53-56D3E515CEF7}"/>
              </a:ext>
            </a:extLst>
          </p:cNvPr>
          <p:cNvSpPr/>
          <p:nvPr/>
        </p:nvSpPr>
        <p:spPr>
          <a:xfrm>
            <a:off x="1716039" y="1782454"/>
            <a:ext cx="1308371" cy="523220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bn-BD" sz="2800" dirty="0">
                <a:ln w="0"/>
                <a:latin typeface="NikoshBAN" pitchFamily="2" charset="0"/>
                <a:cs typeface="NikoshBAN" pitchFamily="2" charset="0"/>
              </a:rPr>
              <a:t>(ক) </a:t>
            </a:r>
            <a:r>
              <a:rPr lang="en-US" sz="2800" dirty="0">
                <a:ln w="0"/>
                <a:latin typeface="NikoshBAN" pitchFamily="2" charset="0"/>
                <a:cs typeface="NikoshBAN" pitchFamily="2" charset="0"/>
              </a:rPr>
              <a:t>১</a:t>
            </a:r>
            <a:r>
              <a:rPr lang="as-IN" sz="2800" dirty="0">
                <a:ln w="0"/>
                <a:latin typeface="NikoshBAN" pitchFamily="2" charset="0"/>
                <a:cs typeface="NikoshBAN" pitchFamily="2" charset="0"/>
              </a:rPr>
              <a:t>৯</a:t>
            </a:r>
            <a:r>
              <a:rPr lang="en-US" sz="2800" dirty="0">
                <a:ln w="0"/>
                <a:latin typeface="NikoshBAN" pitchFamily="2" charset="0"/>
                <a:cs typeface="NikoshBAN" pitchFamily="2" charset="0"/>
              </a:rPr>
              <a:t>২</a:t>
            </a:r>
            <a:r>
              <a:rPr lang="as-IN" sz="2800" dirty="0">
                <a:ln w="0"/>
                <a:latin typeface="NikoshBAN" pitchFamily="2" charset="0"/>
                <a:cs typeface="NikoshBAN" pitchFamily="2" charset="0"/>
              </a:rPr>
              <a:t>৭</a:t>
            </a:r>
            <a:endParaRPr lang="bn-BD" sz="2800" dirty="0">
              <a:ln w="0"/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3A6B576F-54ED-41AE-A91E-B313761A8873}"/>
              </a:ext>
            </a:extLst>
          </p:cNvPr>
          <p:cNvSpPr/>
          <p:nvPr/>
        </p:nvSpPr>
        <p:spPr>
          <a:xfrm>
            <a:off x="3918396" y="1830243"/>
            <a:ext cx="1285929" cy="523220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bn-BD" sz="2800" dirty="0">
                <a:ln w="0"/>
                <a:latin typeface="NikoshBAN" pitchFamily="2" charset="0"/>
                <a:cs typeface="NikoshBAN" pitchFamily="2" charset="0"/>
              </a:rPr>
              <a:t>(খ) </a:t>
            </a:r>
            <a:r>
              <a:rPr lang="en-US" sz="2800" dirty="0">
                <a:ln w="0"/>
                <a:latin typeface="NikoshBAN" pitchFamily="2" charset="0"/>
                <a:cs typeface="NikoshBAN" pitchFamily="2" charset="0"/>
              </a:rPr>
              <a:t>১৯২৫</a:t>
            </a:r>
            <a:endParaRPr lang="bn-BD" sz="2800" dirty="0">
              <a:ln w="0"/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46984696-86B1-4C85-97AC-645460493060}"/>
              </a:ext>
            </a:extLst>
          </p:cNvPr>
          <p:cNvSpPr/>
          <p:nvPr/>
        </p:nvSpPr>
        <p:spPr>
          <a:xfrm>
            <a:off x="1687102" y="2305333"/>
            <a:ext cx="1255472" cy="523220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bn-BD" sz="2800" dirty="0">
                <a:ln w="0"/>
                <a:latin typeface="NikoshBAN" pitchFamily="2" charset="0"/>
                <a:cs typeface="NikoshBAN" pitchFamily="2" charset="0"/>
              </a:rPr>
              <a:t>(গ) </a:t>
            </a:r>
            <a:r>
              <a:rPr lang="en-US" sz="2800" dirty="0">
                <a:ln w="0"/>
                <a:latin typeface="NikoshBAN" pitchFamily="2" charset="0"/>
                <a:cs typeface="NikoshBAN" pitchFamily="2" charset="0"/>
              </a:rPr>
              <a:t>১৯২৪</a:t>
            </a:r>
            <a:endParaRPr lang="bn-BD" sz="2800" dirty="0">
              <a:ln w="0"/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5BFC3596-0FCF-4D36-B018-9E300A0AA07B}"/>
              </a:ext>
            </a:extLst>
          </p:cNvPr>
          <p:cNvSpPr/>
          <p:nvPr/>
        </p:nvSpPr>
        <p:spPr>
          <a:xfrm>
            <a:off x="3918396" y="2290633"/>
            <a:ext cx="1293944" cy="523220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bn-BD" sz="2800" dirty="0">
                <a:ln w="0"/>
                <a:latin typeface="NikoshBAN" pitchFamily="2" charset="0"/>
                <a:cs typeface="NikoshBAN" pitchFamily="2" charset="0"/>
              </a:rPr>
              <a:t>(ঘ) </a:t>
            </a:r>
            <a:r>
              <a:rPr lang="en-US" sz="2800" dirty="0">
                <a:ln w="0"/>
                <a:latin typeface="NikoshBAN" pitchFamily="2" charset="0"/>
                <a:cs typeface="NikoshBAN" pitchFamily="2" charset="0"/>
              </a:rPr>
              <a:t>১৯২৬</a:t>
            </a:r>
            <a:endParaRPr lang="bn-BD" sz="2800" dirty="0">
              <a:ln w="0"/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EBB69A2C-95B3-4AD2-8A14-08F5A4B67FF0}"/>
              </a:ext>
            </a:extLst>
          </p:cNvPr>
          <p:cNvSpPr/>
          <p:nvPr/>
        </p:nvSpPr>
        <p:spPr>
          <a:xfrm>
            <a:off x="1205594" y="2804244"/>
            <a:ext cx="8076118" cy="52322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>
                <a:ln w="0"/>
                <a:latin typeface="NikoshBAN" pitchFamily="2" charset="0"/>
                <a:cs typeface="NikoshBAN" pitchFamily="2" charset="0"/>
              </a:rPr>
              <a:t>২। </a:t>
            </a:r>
            <a:r>
              <a:rPr lang="en-US" sz="2800" dirty="0" err="1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লক্ষ</a:t>
            </a:r>
            <a:r>
              <a:rPr lang="en-US" sz="2800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মুজিব</a:t>
            </a:r>
            <a:r>
              <a:rPr lang="en-US" sz="2800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অর্থ</a:t>
            </a:r>
            <a:r>
              <a:rPr lang="en-US" sz="2800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হলো</a:t>
            </a:r>
            <a:endParaRPr lang="bn-BD" sz="2800" dirty="0">
              <a:ln w="0"/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="" xmlns:a16="http://schemas.microsoft.com/office/drawing/2014/main" id="{8F20C426-AC6B-4A10-AA3A-B815394DB06D}"/>
              </a:ext>
            </a:extLst>
          </p:cNvPr>
          <p:cNvSpPr/>
          <p:nvPr/>
        </p:nvSpPr>
        <p:spPr>
          <a:xfrm>
            <a:off x="1689588" y="3306688"/>
            <a:ext cx="2082621" cy="523220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bn-BD" sz="2800" dirty="0">
                <a:ln w="0"/>
                <a:latin typeface="NikoshBAN" pitchFamily="2" charset="0"/>
                <a:cs typeface="NikoshBAN" pitchFamily="2" charset="0"/>
              </a:rPr>
              <a:t>(ক)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দেশের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মানুষ</a:t>
            </a:r>
            <a:endParaRPr lang="bn-BD" sz="2800" dirty="0">
              <a:ln w="0"/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="" xmlns:a16="http://schemas.microsoft.com/office/drawing/2014/main" id="{6EF3784F-2EC8-4E60-B04E-D107A75FDC39}"/>
              </a:ext>
            </a:extLst>
          </p:cNvPr>
          <p:cNvSpPr/>
          <p:nvPr/>
        </p:nvSpPr>
        <p:spPr>
          <a:xfrm>
            <a:off x="4091279" y="3327870"/>
            <a:ext cx="3215945" cy="523220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bn-BD" sz="2800" dirty="0">
                <a:ln w="0"/>
                <a:latin typeface="NikoshBAN" pitchFamily="2" charset="0"/>
                <a:cs typeface="NikoshBAN" pitchFamily="2" charset="0"/>
              </a:rPr>
              <a:t>(খ)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বঙ্গবন্ধুর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লক্ষ্য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অনুসারী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bn-BD" sz="2800" dirty="0">
              <a:ln w="0"/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="" xmlns:a16="http://schemas.microsoft.com/office/drawing/2014/main" id="{B163EE4E-7CCB-4159-91B7-1D33D59D2964}"/>
              </a:ext>
            </a:extLst>
          </p:cNvPr>
          <p:cNvSpPr/>
          <p:nvPr/>
        </p:nvSpPr>
        <p:spPr>
          <a:xfrm>
            <a:off x="1701609" y="3785733"/>
            <a:ext cx="2058577" cy="523220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bn-BD" sz="2800" dirty="0">
                <a:ln w="0"/>
                <a:latin typeface="NikoshBAN" pitchFamily="2" charset="0"/>
                <a:cs typeface="NikoshBAN" pitchFamily="2" charset="0"/>
              </a:rPr>
              <a:t>(গ)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অনেক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মুজিব</a:t>
            </a:r>
            <a:endParaRPr lang="bn-BD" sz="2800" dirty="0">
              <a:ln w="0"/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="" xmlns:a16="http://schemas.microsoft.com/office/drawing/2014/main" id="{9184D51D-21A8-470F-8380-398EA849D1D3}"/>
              </a:ext>
            </a:extLst>
          </p:cNvPr>
          <p:cNvSpPr/>
          <p:nvPr/>
        </p:nvSpPr>
        <p:spPr>
          <a:xfrm>
            <a:off x="4091279" y="3821769"/>
            <a:ext cx="2924198" cy="523220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bn-BD" sz="2800" dirty="0">
                <a:ln w="0"/>
                <a:latin typeface="NikoshBAN" pitchFamily="2" charset="0"/>
                <a:cs typeface="NikoshBAN" pitchFamily="2" charset="0"/>
              </a:rPr>
              <a:t>(ঘ)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মুজিবরের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অনেক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রুপ</a:t>
            </a:r>
            <a:endParaRPr lang="bn-BD" sz="2800" dirty="0">
              <a:ln w="0"/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="" xmlns:a16="http://schemas.microsoft.com/office/drawing/2014/main" id="{DE23756A-6CF8-4140-8FA0-D79AAF437C53}"/>
              </a:ext>
            </a:extLst>
          </p:cNvPr>
          <p:cNvSpPr/>
          <p:nvPr/>
        </p:nvSpPr>
        <p:spPr>
          <a:xfrm>
            <a:off x="4954215" y="317735"/>
            <a:ext cx="1521570" cy="769441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bn-BD" sz="4400" dirty="0">
                <a:ln w="0"/>
                <a:latin typeface="NikoshBAN" pitchFamily="2" charset="0"/>
                <a:cs typeface="NikoshBAN" pitchFamily="2" charset="0"/>
              </a:rPr>
              <a:t>মূল্যায়ন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="" xmlns:a16="http://schemas.microsoft.com/office/drawing/2014/main" id="{CFAEE19A-24F5-4AFA-9C06-CDDAAD63A0BB}"/>
              </a:ext>
            </a:extLst>
          </p:cNvPr>
          <p:cNvSpPr/>
          <p:nvPr/>
        </p:nvSpPr>
        <p:spPr>
          <a:xfrm>
            <a:off x="1193130" y="5907704"/>
            <a:ext cx="5450531" cy="523220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as-IN" sz="2800" dirty="0">
                <a:ln w="0"/>
                <a:latin typeface="NikoshBAN" pitchFamily="2" charset="0"/>
                <a:cs typeface="NikoshBAN" pitchFamily="2" charset="0"/>
              </a:rPr>
              <a:t>৪</a:t>
            </a:r>
            <a:r>
              <a:rPr lang="en-US" sz="2800" dirty="0">
                <a:ln w="0"/>
                <a:latin typeface="NikoshBAN" pitchFamily="2" charset="0"/>
                <a:cs typeface="NikoshBAN" pitchFamily="2" charset="0"/>
              </a:rPr>
              <a:t>। </a:t>
            </a:r>
            <a:r>
              <a:rPr lang="as-IN" sz="2800" dirty="0">
                <a:ln w="0"/>
                <a:latin typeface="NikoshBAN" panose="02000000000000000000" pitchFamily="2" charset="0"/>
                <a:cs typeface="NikoshBAN" pitchFamily="2" charset="0"/>
              </a:rPr>
              <a:t>ক</a:t>
            </a:r>
            <a:r>
              <a:rPr lang="en-US" sz="2800" dirty="0">
                <a:ln w="0"/>
                <a:latin typeface="NikoshBAN" panose="02000000000000000000" pitchFamily="2" charset="0"/>
                <a:cs typeface="NikoshBAN" pitchFamily="2" charset="0"/>
              </a:rPr>
              <a:t>ো</a:t>
            </a:r>
            <a:r>
              <a:rPr lang="as-IN" sz="2800" dirty="0">
                <a:ln w="0"/>
                <a:latin typeface="NikoshBAN" panose="02000000000000000000" pitchFamily="2" charset="0"/>
                <a:cs typeface="NikoshBAN" pitchFamily="2" charset="0"/>
              </a:rPr>
              <a:t>ন</a:t>
            </a:r>
            <a:r>
              <a:rPr lang="en-US" sz="2800" dirty="0">
                <a:ln w="0"/>
                <a:latin typeface="NikoshBAN" panose="02000000000000000000" pitchFamily="2" charset="0"/>
                <a:cs typeface="NikoshBAN" pitchFamily="2" charset="0"/>
              </a:rPr>
              <a:t> </a:t>
            </a:r>
            <a:r>
              <a:rPr lang="as-IN" sz="2800" dirty="0">
                <a:ln w="0"/>
                <a:latin typeface="NikoshBAN" panose="02000000000000000000" pitchFamily="2" charset="0"/>
                <a:cs typeface="NikoshBAN" pitchFamily="2" charset="0"/>
              </a:rPr>
              <a:t>ক</a:t>
            </a:r>
            <a:r>
              <a:rPr lang="en-US" sz="2800" dirty="0">
                <a:ln w="0"/>
                <a:latin typeface="NikoshBAN" panose="02000000000000000000" pitchFamily="2" charset="0"/>
                <a:cs typeface="NikoshBAN" pitchFamily="2" charset="0"/>
              </a:rPr>
              <a:t>ব</a:t>
            </a:r>
            <a:r>
              <a:rPr lang="as-IN" sz="2800" dirty="0">
                <a:ln w="0"/>
                <a:latin typeface="NikoshBAN" panose="02000000000000000000" pitchFamily="2" charset="0"/>
                <a:cs typeface="NikoshBAN" pitchFamily="2" charset="0"/>
              </a:rPr>
              <a:t>ি</a:t>
            </a:r>
            <a:r>
              <a:rPr lang="en-US" sz="2800" dirty="0">
                <a:ln w="0"/>
                <a:latin typeface="NikoshBAN" panose="02000000000000000000" pitchFamily="2" charset="0"/>
                <a:cs typeface="NikoshBAN" pitchFamily="2" charset="0"/>
              </a:rPr>
              <a:t>র </a:t>
            </a:r>
            <a:r>
              <a:rPr lang="as-IN" sz="2800" dirty="0">
                <a:ln w="0"/>
                <a:latin typeface="NikoshBAN" panose="02000000000000000000" pitchFamily="2" charset="0"/>
                <a:cs typeface="NikoshBAN" pitchFamily="2" charset="0"/>
              </a:rPr>
              <a:t>চ</a:t>
            </a:r>
            <a:r>
              <a:rPr lang="en-US" sz="2800" dirty="0" err="1">
                <a:ln w="0"/>
                <a:latin typeface="NikoshBAN" panose="02000000000000000000" pitchFamily="2" charset="0"/>
                <a:cs typeface="NikoshBAN" pitchFamily="2" charset="0"/>
              </a:rPr>
              <a:t>োখে</a:t>
            </a:r>
            <a:r>
              <a:rPr lang="en-US" sz="2800" dirty="0">
                <a:ln w="0"/>
                <a:latin typeface="NikoshBAN" panose="02000000000000000000" pitchFamily="2" charset="0"/>
                <a:cs typeface="NikoshBAN" pitchFamily="2" charset="0"/>
              </a:rPr>
              <a:t> </a:t>
            </a:r>
            <a:r>
              <a:rPr lang="en-US" sz="2800" dirty="0" err="1">
                <a:ln w="0"/>
                <a:latin typeface="NikoshBAN" panose="02000000000000000000" pitchFamily="2" charset="0"/>
                <a:cs typeface="NikoshBAN" pitchFamily="2" charset="0"/>
              </a:rPr>
              <a:t>বাংলাদে</a:t>
            </a:r>
            <a:r>
              <a:rPr lang="as-IN" sz="2800" dirty="0">
                <a:ln w="0"/>
                <a:latin typeface="NikoshBAN" panose="02000000000000000000" pitchFamily="2" charset="0"/>
                <a:cs typeface="NikoshBAN" pitchFamily="2" charset="0"/>
              </a:rPr>
              <a:t>শ</a:t>
            </a:r>
            <a:r>
              <a:rPr lang="en-US" sz="2800" dirty="0">
                <a:ln w="0"/>
                <a:latin typeface="NikoshBAN" panose="02000000000000000000" pitchFamily="2" charset="0"/>
                <a:cs typeface="NikoshBAN" pitchFamily="2" charset="0"/>
              </a:rPr>
              <a:t> ‘</a:t>
            </a:r>
            <a:r>
              <a:rPr lang="as-IN" sz="2800" dirty="0">
                <a:ln w="0"/>
                <a:latin typeface="NikoshBAN" panose="02000000000000000000" pitchFamily="2" charset="0"/>
                <a:cs typeface="NikoshBAN" pitchFamily="2" charset="0"/>
              </a:rPr>
              <a:t>র</a:t>
            </a:r>
            <a:r>
              <a:rPr lang="en-US" sz="2800" dirty="0">
                <a:ln w="0"/>
                <a:latin typeface="NikoshBAN" panose="02000000000000000000" pitchFamily="2" charset="0"/>
                <a:cs typeface="NikoshBAN" pitchFamily="2" charset="0"/>
              </a:rPr>
              <a:t>ু</a:t>
            </a:r>
            <a:r>
              <a:rPr lang="as-IN" sz="2800" dirty="0">
                <a:ln w="0"/>
                <a:latin typeface="NikoshBAN" panose="02000000000000000000" pitchFamily="2" charset="0"/>
                <a:cs typeface="NikoshBAN" pitchFamily="2" charset="0"/>
              </a:rPr>
              <a:t>প</a:t>
            </a:r>
            <a:r>
              <a:rPr lang="en-US" sz="2800" dirty="0">
                <a:ln w="0"/>
                <a:latin typeface="NikoshBAN" panose="02000000000000000000" pitchFamily="2" charset="0"/>
                <a:cs typeface="NikoshBAN" pitchFamily="2" charset="0"/>
              </a:rPr>
              <a:t>স</a:t>
            </a:r>
            <a:r>
              <a:rPr lang="as-IN" sz="2800" dirty="0">
                <a:ln w="0"/>
                <a:latin typeface="NikoshBAN" panose="02000000000000000000" pitchFamily="2" charset="0"/>
                <a:cs typeface="NikoshBAN" pitchFamily="2" charset="0"/>
              </a:rPr>
              <a:t>ী</a:t>
            </a:r>
            <a:r>
              <a:rPr lang="en-US" sz="2800" dirty="0">
                <a:ln w="0"/>
                <a:latin typeface="NikoshBAN" panose="02000000000000000000" pitchFamily="2" charset="0"/>
                <a:cs typeface="NikoshBAN" pitchFamily="2" charset="0"/>
              </a:rPr>
              <a:t> </a:t>
            </a:r>
            <a:r>
              <a:rPr lang="as-IN" sz="2800" dirty="0">
                <a:ln w="0"/>
                <a:latin typeface="NikoshBAN" panose="02000000000000000000" pitchFamily="2" charset="0"/>
                <a:cs typeface="NikoshBAN" pitchFamily="2" charset="0"/>
              </a:rPr>
              <a:t>ব</a:t>
            </a:r>
            <a:r>
              <a:rPr lang="en-US" sz="2800" dirty="0" err="1">
                <a:ln w="0"/>
                <a:latin typeface="NikoshBAN" panose="02000000000000000000" pitchFamily="2" charset="0"/>
                <a:cs typeface="NikoshBAN" pitchFamily="2" charset="0"/>
              </a:rPr>
              <a:t>াংলা</a:t>
            </a:r>
            <a:r>
              <a:rPr lang="en-US" sz="2800" dirty="0">
                <a:ln w="0"/>
                <a:latin typeface="NikoshBAN" panose="02000000000000000000" pitchFamily="2" charset="0"/>
                <a:cs typeface="NikoshBAN" pitchFamily="2" charset="0"/>
              </a:rPr>
              <a:t>’?</a:t>
            </a:r>
            <a:endParaRPr lang="bn-BD" sz="2800" dirty="0">
              <a:ln w="0"/>
              <a:latin typeface="NikoshBAN" panose="02000000000000000000" pitchFamily="2" charset="0"/>
              <a:cs typeface="NikoshBAN" pitchFamily="2" charset="0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="" xmlns:a16="http://schemas.microsoft.com/office/drawing/2014/main" id="{3E2805E1-B6BE-4C3B-86B0-F72DBAF2CC2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7336" y="2165353"/>
            <a:ext cx="660446" cy="606510"/>
          </a:xfrm>
          <a:prstGeom prst="rect">
            <a:avLst/>
          </a:prstGeom>
        </p:spPr>
      </p:pic>
      <p:sp>
        <p:nvSpPr>
          <p:cNvPr id="15" name="TextBox 20">
            <a:extLst>
              <a:ext uri="{FF2B5EF4-FFF2-40B4-BE49-F238E27FC236}">
                <a16:creationId xmlns="" xmlns:a16="http://schemas.microsoft.com/office/drawing/2014/main" id="{49AB57AE-8D0E-4766-84C3-84C5193746AD}"/>
              </a:ext>
            </a:extLst>
          </p:cNvPr>
          <p:cNvSpPr txBox="1"/>
          <p:nvPr/>
        </p:nvSpPr>
        <p:spPr>
          <a:xfrm>
            <a:off x="7977166" y="1948580"/>
            <a:ext cx="2754408" cy="4616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ঠ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উত্তরের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জন্য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ক্লিক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="" xmlns:a16="http://schemas.microsoft.com/office/drawing/2014/main" id="{6C0AA9BD-3815-4909-B6E5-DC59C89B367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9254" y="3172662"/>
            <a:ext cx="636779" cy="584775"/>
          </a:xfrm>
          <a:prstGeom prst="rect">
            <a:avLst/>
          </a:prstGeom>
        </p:spPr>
      </p:pic>
      <p:sp>
        <p:nvSpPr>
          <p:cNvPr id="17" name="TextBox 23">
            <a:extLst>
              <a:ext uri="{FF2B5EF4-FFF2-40B4-BE49-F238E27FC236}">
                <a16:creationId xmlns="" xmlns:a16="http://schemas.microsoft.com/office/drawing/2014/main" id="{7C7DFBEE-4F93-4E23-9982-62043BB3E7FC}"/>
              </a:ext>
            </a:extLst>
          </p:cNvPr>
          <p:cNvSpPr txBox="1"/>
          <p:nvPr/>
        </p:nvSpPr>
        <p:spPr>
          <a:xfrm>
            <a:off x="7152140" y="5907704"/>
            <a:ext cx="19949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উ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ঃ 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ী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="" xmlns:a16="http://schemas.microsoft.com/office/drawing/2014/main" id="{D5D13BC8-6AEA-488B-A349-0E44602F1865}"/>
              </a:ext>
            </a:extLst>
          </p:cNvPr>
          <p:cNvSpPr/>
          <p:nvPr/>
        </p:nvSpPr>
        <p:spPr>
          <a:xfrm>
            <a:off x="1205594" y="4306613"/>
            <a:ext cx="327205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s-IN" sz="2800" dirty="0">
                <a:ln w="0"/>
                <a:latin typeface="NikoshBAN" panose="02000000000000000000" pitchFamily="2" charset="0"/>
                <a:cs typeface="NikoshBAN" pitchFamily="2" charset="0"/>
              </a:rPr>
              <a:t>৩</a:t>
            </a:r>
            <a:r>
              <a:rPr lang="en-US" sz="2800" dirty="0">
                <a:ln w="0"/>
                <a:latin typeface="NikoshBAN" panose="02000000000000000000" pitchFamily="2" charset="0"/>
                <a:cs typeface="NikoshBAN" pitchFamily="2" charset="0"/>
              </a:rPr>
              <a:t>। </a:t>
            </a:r>
            <a:r>
              <a:rPr lang="en-US" sz="2800" dirty="0" err="1">
                <a:ln w="0"/>
                <a:latin typeface="NikoshBAN" panose="02000000000000000000" pitchFamily="2" charset="0"/>
                <a:cs typeface="NikoshBAN" pitchFamily="2" charset="0"/>
              </a:rPr>
              <a:t>বিশ্বকবির</a:t>
            </a:r>
            <a:r>
              <a:rPr lang="en-US" sz="2800" dirty="0">
                <a:ln w="0"/>
                <a:latin typeface="NikoshBAN" panose="02000000000000000000" pitchFamily="2" charset="0"/>
                <a:cs typeface="NikoshBAN" pitchFamily="2" charset="0"/>
              </a:rPr>
              <a:t> </a:t>
            </a:r>
            <a:r>
              <a:rPr lang="en-US" sz="2800" dirty="0" err="1">
                <a:ln w="0"/>
                <a:latin typeface="NikoshBAN" panose="02000000000000000000" pitchFamily="2" charset="0"/>
                <a:cs typeface="NikoshBAN" pitchFamily="2" charset="0"/>
              </a:rPr>
              <a:t>বাংলা</a:t>
            </a:r>
            <a:r>
              <a:rPr lang="en-US" sz="2800" dirty="0">
                <a:ln w="0"/>
                <a:latin typeface="NikoshBAN" panose="02000000000000000000" pitchFamily="2" charset="0"/>
                <a:cs typeface="NikoshBAN" pitchFamily="2" charset="0"/>
              </a:rPr>
              <a:t> </a:t>
            </a:r>
            <a:r>
              <a:rPr lang="en-US" sz="2800" dirty="0" err="1">
                <a:ln w="0"/>
                <a:latin typeface="NikoshBAN" panose="02000000000000000000" pitchFamily="2" charset="0"/>
                <a:cs typeface="NikoshBAN" pitchFamily="2" charset="0"/>
              </a:rPr>
              <a:t>কেমন</a:t>
            </a:r>
            <a:r>
              <a:rPr lang="en-US" sz="28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="" xmlns:a16="http://schemas.microsoft.com/office/drawing/2014/main" id="{483FF306-E7C3-4BD6-A670-8EC7175CB2FD}"/>
              </a:ext>
            </a:extLst>
          </p:cNvPr>
          <p:cNvSpPr/>
          <p:nvPr/>
        </p:nvSpPr>
        <p:spPr>
          <a:xfrm>
            <a:off x="1701609" y="4829833"/>
            <a:ext cx="1290738" cy="523220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bn-BD" sz="2800" dirty="0">
                <a:ln w="0"/>
                <a:latin typeface="NikoshBAN" pitchFamily="2" charset="0"/>
                <a:cs typeface="NikoshBAN" pitchFamily="2" charset="0"/>
              </a:rPr>
              <a:t>(ক) </a:t>
            </a:r>
            <a:r>
              <a:rPr lang="en-US" sz="2800" dirty="0" err="1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রুপসী</a:t>
            </a:r>
            <a:endParaRPr lang="bn-BD" sz="2800" dirty="0">
              <a:ln w="0"/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="" xmlns:a16="http://schemas.microsoft.com/office/drawing/2014/main" id="{1A27A9A6-6674-45EC-BD7A-35062A47D971}"/>
              </a:ext>
            </a:extLst>
          </p:cNvPr>
          <p:cNvSpPr/>
          <p:nvPr/>
        </p:nvSpPr>
        <p:spPr>
          <a:xfrm>
            <a:off x="3813399" y="4878822"/>
            <a:ext cx="1495922" cy="523220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bn-BD" sz="2800" dirty="0">
                <a:ln w="0"/>
                <a:latin typeface="NikoshBAN" pitchFamily="2" charset="0"/>
                <a:cs typeface="NikoshBAN" pitchFamily="2" charset="0"/>
              </a:rPr>
              <a:t>(খ)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সোনালী</a:t>
            </a:r>
            <a:endParaRPr lang="bn-BD" sz="2800" dirty="0">
              <a:ln w="0"/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="" xmlns:a16="http://schemas.microsoft.com/office/drawing/2014/main" id="{3FD5A58D-271A-428E-8C9B-26D62B7A3022}"/>
              </a:ext>
            </a:extLst>
          </p:cNvPr>
          <p:cNvSpPr/>
          <p:nvPr/>
        </p:nvSpPr>
        <p:spPr>
          <a:xfrm>
            <a:off x="1701609" y="5301194"/>
            <a:ext cx="1385316" cy="954107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bn-BD" sz="2800" dirty="0">
                <a:ln w="0"/>
                <a:latin typeface="NikoshBAN" pitchFamily="2" charset="0"/>
                <a:cs typeface="NikoshBAN" pitchFamily="2" charset="0"/>
              </a:rPr>
              <a:t>(গ)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সোনার</a:t>
            </a:r>
            <a:endParaRPr lang="en-US" sz="2800" dirty="0"/>
          </a:p>
          <a:p>
            <a:pPr algn="just"/>
            <a:endParaRPr lang="bn-BD" sz="2800" dirty="0">
              <a:ln w="0"/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="" xmlns:a16="http://schemas.microsoft.com/office/drawing/2014/main" id="{2E3366B8-3729-45B2-95B9-458E9C0E2F86}"/>
              </a:ext>
            </a:extLst>
          </p:cNvPr>
          <p:cNvSpPr/>
          <p:nvPr/>
        </p:nvSpPr>
        <p:spPr>
          <a:xfrm>
            <a:off x="3813399" y="5330243"/>
            <a:ext cx="1390124" cy="523220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bn-BD" sz="2800" dirty="0">
                <a:ln w="0"/>
                <a:latin typeface="NikoshBAN" pitchFamily="2" charset="0"/>
                <a:cs typeface="NikoshBAN" pitchFamily="2" charset="0"/>
              </a:rPr>
              <a:t>(ঘ)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অপরুপ</a:t>
            </a:r>
            <a:endParaRPr lang="bn-BD" sz="2800" dirty="0">
              <a:ln w="0"/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3" name="Picture 22">
            <a:extLst>
              <a:ext uri="{FF2B5EF4-FFF2-40B4-BE49-F238E27FC236}">
                <a16:creationId xmlns="" xmlns:a16="http://schemas.microsoft.com/office/drawing/2014/main" id="{5960E7AC-60B1-4840-9057-882C9585371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3821" y="5164778"/>
            <a:ext cx="660446" cy="60651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9095102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="" xmlns:a16="http://schemas.microsoft.com/office/drawing/2014/main" id="{5843FBDA-4030-4A72-A127-46D4C1E80BF2}"/>
              </a:ext>
            </a:extLst>
          </p:cNvPr>
          <p:cNvSpPr/>
          <p:nvPr/>
        </p:nvSpPr>
        <p:spPr>
          <a:xfrm>
            <a:off x="208214" y="5341405"/>
            <a:ext cx="1056483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 algn="ctr">
              <a:buFont typeface="Wingdings" panose="05000000000000000000" pitchFamily="2" charset="2"/>
              <a:buChar char="q"/>
            </a:pP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বঙ্গবন্ধুর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আদর্শকে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বুকে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লালন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ভাবে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নিজেকে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যোগ্য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   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নাগরিক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হিসেবে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গড়ে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তুলতে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তার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উপর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অনুচ্ছেদ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লিখে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আনবে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। 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5FE75BD9-D93D-4FF0-84D5-28F6F21EA970}"/>
              </a:ext>
            </a:extLst>
          </p:cNvPr>
          <p:cNvSpPr txBox="1"/>
          <p:nvPr/>
        </p:nvSpPr>
        <p:spPr>
          <a:xfrm>
            <a:off x="4315740" y="378807"/>
            <a:ext cx="30386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ড়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24C52E45-A31F-4C12-B707-38D3A6BC154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9436" y="1161871"/>
            <a:ext cx="5211128" cy="3903316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14300" prst="artDeco"/>
          </a:sp3d>
        </p:spPr>
      </p:pic>
    </p:spTree>
    <p:extLst>
      <p:ext uri="{BB962C8B-B14F-4D97-AF65-F5344CB8AC3E}">
        <p14:creationId xmlns="" xmlns:p14="http://schemas.microsoft.com/office/powerpoint/2010/main" val="33229477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F02787C2-1F21-48B9-95A6-A4BE0972A587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4663" y="169907"/>
            <a:ext cx="9237726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DD609E51-B5EB-48EF-B299-93F7B5C4D445}"/>
              </a:ext>
            </a:extLst>
          </p:cNvPr>
          <p:cNvSpPr txBox="1"/>
          <p:nvPr/>
        </p:nvSpPr>
        <p:spPr>
          <a:xfrm>
            <a:off x="4642338" y="2335237"/>
            <a:ext cx="678766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b="1" dirty="0">
                <a:ln w="22225">
                  <a:solidFill>
                    <a:srgbClr val="158933"/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as-IN" sz="8800" b="1" dirty="0">
                <a:ln w="22225">
                  <a:solidFill>
                    <a:srgbClr val="158933"/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8800" b="1" dirty="0" err="1">
                <a:ln w="22225">
                  <a:solidFill>
                    <a:srgbClr val="158933"/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লকে</a:t>
            </a:r>
            <a:r>
              <a:rPr lang="en-US" sz="8800" b="1" dirty="0">
                <a:ln w="22225">
                  <a:solidFill>
                    <a:srgbClr val="158933"/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800" b="1" dirty="0" err="1">
                <a:ln w="22225">
                  <a:solidFill>
                    <a:srgbClr val="158933"/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ধন্য</a:t>
            </a:r>
            <a:r>
              <a:rPr lang="as-IN" sz="8800" b="1" dirty="0">
                <a:ln w="22225">
                  <a:solidFill>
                    <a:srgbClr val="158933"/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8800" b="1" dirty="0">
                <a:ln w="22225">
                  <a:solidFill>
                    <a:srgbClr val="158933"/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8800" b="1" dirty="0">
                <a:ln w="22225">
                  <a:solidFill>
                    <a:srgbClr val="158933"/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8800" b="1" dirty="0">
                <a:ln w="22225">
                  <a:solidFill>
                    <a:srgbClr val="158933"/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</p:spTree>
    <p:extLst>
      <p:ext uri="{BB962C8B-B14F-4D97-AF65-F5344CB8AC3E}">
        <p14:creationId xmlns="" xmlns:p14="http://schemas.microsoft.com/office/powerpoint/2010/main" val="2228475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1343D638-16E3-4A88-A86F-EFF49B06A4E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6442"/>
          <a:stretch/>
        </p:blipFill>
        <p:spPr>
          <a:xfrm>
            <a:off x="243114" y="101600"/>
            <a:ext cx="864264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C2D98A77-4D25-4479-9B19-8943757183F7}"/>
              </a:ext>
            </a:extLst>
          </p:cNvPr>
          <p:cNvSpPr txBox="1"/>
          <p:nvPr/>
        </p:nvSpPr>
        <p:spPr>
          <a:xfrm>
            <a:off x="4564434" y="2355279"/>
            <a:ext cx="7368209" cy="92333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h="25400" prst="softRound"/>
            </a:sp3d>
          </a:bodyPr>
          <a:lstStyle/>
          <a:p>
            <a:r>
              <a:rPr lang="en-US" sz="5400" dirty="0">
                <a:ln w="0"/>
                <a:solidFill>
                  <a:schemeClr val="tx2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as-IN" sz="5400" dirty="0">
                <a:ln w="0"/>
                <a:solidFill>
                  <a:schemeClr val="tx2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en-US" sz="5400" dirty="0">
                <a:ln w="0"/>
                <a:solidFill>
                  <a:schemeClr val="tx2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as-IN" sz="5400" dirty="0">
                <a:ln w="0"/>
                <a:solidFill>
                  <a:schemeClr val="tx2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5400" dirty="0">
                <a:ln w="0"/>
                <a:solidFill>
                  <a:schemeClr val="tx2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 শ</a:t>
            </a:r>
            <a:r>
              <a:rPr lang="as-IN" sz="5400" dirty="0">
                <a:ln w="0"/>
                <a:solidFill>
                  <a:schemeClr val="tx2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5400" dirty="0">
                <a:ln w="0"/>
                <a:solidFill>
                  <a:schemeClr val="tx2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5400" dirty="0">
                <a:ln w="0"/>
                <a:solidFill>
                  <a:schemeClr val="tx2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5400" dirty="0" err="1">
                <a:ln w="0"/>
                <a:solidFill>
                  <a:schemeClr val="tx2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্ষে</a:t>
            </a:r>
            <a:r>
              <a:rPr lang="en-US" sz="5400" dirty="0">
                <a:ln w="0"/>
                <a:solidFill>
                  <a:schemeClr val="tx2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5400" dirty="0">
                <a:ln w="0"/>
                <a:solidFill>
                  <a:schemeClr val="tx2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5400" dirty="0">
                <a:ln w="0"/>
                <a:solidFill>
                  <a:schemeClr val="tx2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as-IN" sz="5400" dirty="0">
                <a:ln w="0"/>
                <a:solidFill>
                  <a:schemeClr val="tx2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5400" dirty="0" err="1">
                <a:ln w="0"/>
                <a:solidFill>
                  <a:schemeClr val="tx2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কে</a:t>
            </a:r>
            <a:r>
              <a:rPr lang="en-US" sz="5400" dirty="0">
                <a:ln w="0"/>
                <a:solidFill>
                  <a:schemeClr val="tx2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ln w="0"/>
                <a:solidFill>
                  <a:schemeClr val="tx2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স্বাগত</a:t>
            </a:r>
            <a:endParaRPr lang="en-US" sz="5400" dirty="0">
              <a:ln w="0"/>
              <a:solidFill>
                <a:schemeClr val="tx2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594639075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="" xmlns:a16="http://schemas.microsoft.com/office/drawing/2014/main" id="{662F2641-6250-4F8E-A429-BA9DA7D9D1E7}"/>
              </a:ext>
            </a:extLst>
          </p:cNvPr>
          <p:cNvSpPr/>
          <p:nvPr/>
        </p:nvSpPr>
        <p:spPr>
          <a:xfrm>
            <a:off x="1158925" y="3307080"/>
            <a:ext cx="4487594" cy="4093428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উম্মে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সালমা</a:t>
            </a:r>
            <a:endParaRPr lang="en-US" sz="28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সহকারী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শিক্ষক (আইসিটি)</a:t>
            </a:r>
          </a:p>
          <a:p>
            <a:pPr algn="ctr"/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বামিশা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হাজী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এ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উচ্চ বিদ্যালয়</a:t>
            </a:r>
          </a:p>
          <a:p>
            <a:pPr algn="ctr"/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কুমিল্লা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সদর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দক্ষিণ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কুমিল্লা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algn="ctr"/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E-mail:skabir081@gmail.com</a:t>
            </a:r>
          </a:p>
          <a:p>
            <a:pPr algn="ctr"/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Mobile: 01821187070</a:t>
            </a:r>
          </a:p>
          <a:p>
            <a:pPr algn="ctr"/>
            <a:endParaRPr lang="en-US" sz="28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en-US" sz="28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494A6A86-0343-4906-A259-145314A6BE7D}"/>
              </a:ext>
            </a:extLst>
          </p:cNvPr>
          <p:cNvSpPr/>
          <p:nvPr/>
        </p:nvSpPr>
        <p:spPr>
          <a:xfrm>
            <a:off x="5714999" y="3910702"/>
            <a:ext cx="4761915" cy="1384995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 err="1">
                <a:latin typeface="NikoshBAN" pitchFamily="2" charset="0"/>
                <a:cs typeface="NikoshBAN" pitchFamily="2" charset="0"/>
              </a:rPr>
              <a:t>শ্রেণি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: </a:t>
            </a:r>
            <a:r>
              <a:rPr lang="as-IN" sz="2800" dirty="0">
                <a:latin typeface="NikoshBAN" pitchFamily="2" charset="0"/>
                <a:cs typeface="NikoshBAN" pitchFamily="2" charset="0"/>
              </a:rPr>
              <a:t>৭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ম</a:t>
            </a:r>
          </a:p>
          <a:p>
            <a:pPr algn="ctr"/>
            <a:r>
              <a:rPr lang="en-US" sz="2800" dirty="0" err="1">
                <a:latin typeface="NikoshBAN" pitchFamily="2" charset="0"/>
                <a:cs typeface="NikoshBAN" pitchFamily="2" charset="0"/>
              </a:rPr>
              <a:t>বিষয়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: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সপ্তবর্ণা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2800" dirty="0" err="1">
                <a:latin typeface="NikoshBAN" pitchFamily="2" charset="0"/>
                <a:cs typeface="NikoshBAN" pitchFamily="2" charset="0"/>
              </a:rPr>
              <a:t>সময়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: 50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মিনিট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FC3ADB49-CCB3-4FAD-911D-DD08255E6D8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1326" y="1261902"/>
            <a:ext cx="1999794" cy="2496282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5705C979-0630-4AC9-B463-B5D00EDF0CF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4984" y="2763659"/>
            <a:ext cx="1040031" cy="2359883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1B2D5B71-FA5E-471E-AAAC-41A9EC351349}"/>
              </a:ext>
            </a:extLst>
          </p:cNvPr>
          <p:cNvSpPr txBox="1"/>
          <p:nvPr/>
        </p:nvSpPr>
        <p:spPr>
          <a:xfrm>
            <a:off x="4048058" y="395368"/>
            <a:ext cx="34836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9" name="Picture 8" descr="20210412_154506 (1)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67915" y="561975"/>
            <a:ext cx="2265045" cy="260794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617941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1AC48B72-1E0D-4D75-B1F8-8DAC1C06D60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4423" y="1505064"/>
            <a:ext cx="3741153" cy="3847872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BB8DC4AD-AE34-4B96-B192-811FB08C695A}"/>
              </a:ext>
            </a:extLst>
          </p:cNvPr>
          <p:cNvSpPr txBox="1"/>
          <p:nvPr/>
        </p:nvSpPr>
        <p:spPr>
          <a:xfrm>
            <a:off x="3207433" y="604911"/>
            <a:ext cx="526131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ছবির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ব্যক্তিটির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নাম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ী?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632B9BDD-DAEB-4551-8568-32833038C7D9}"/>
              </a:ext>
            </a:extLst>
          </p:cNvPr>
          <p:cNvSpPr txBox="1"/>
          <p:nvPr/>
        </p:nvSpPr>
        <p:spPr>
          <a:xfrm>
            <a:off x="2736163" y="5826566"/>
            <a:ext cx="620385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জাতির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জনক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বঙ্গবন্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ধ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ু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শেখ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মুজিবুর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রহমান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FA4795BD-04F5-400D-9BFE-68399A998E3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6682" y="1416435"/>
            <a:ext cx="5689600" cy="412590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208FC340-9576-45DC-9CF2-49FB4C1E631E}"/>
              </a:ext>
            </a:extLst>
          </p:cNvPr>
          <p:cNvSpPr txBox="1"/>
          <p:nvPr/>
        </p:nvSpPr>
        <p:spPr>
          <a:xfrm>
            <a:off x="1976509" y="580701"/>
            <a:ext cx="77231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৯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৭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াধীনতা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সংগ্রামে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গর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উ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ঠে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ছিলে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ে?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="" xmlns:a16="http://schemas.microsoft.com/office/drawing/2014/main" id="{72C2C21C-CDE7-4853-ADAD-61B20110F29C}"/>
              </a:ext>
            </a:extLst>
          </p:cNvPr>
          <p:cNvSpPr/>
          <p:nvPr/>
        </p:nvSpPr>
        <p:spPr>
          <a:xfrm>
            <a:off x="2660005" y="5797767"/>
            <a:ext cx="610295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বঙ্গবন্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ধ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ু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শেখ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মুজিবুর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রহমান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69BBD29B-59A2-42EB-B46B-074A40F57A95}"/>
              </a:ext>
            </a:extLst>
          </p:cNvPr>
          <p:cNvSpPr txBox="1"/>
          <p:nvPr/>
        </p:nvSpPr>
        <p:spPr>
          <a:xfrm>
            <a:off x="2125977" y="5757833"/>
            <a:ext cx="7424224" cy="6622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বঙ্গবন্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ধ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ু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শেখ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মুজিবুর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রহমান</a:t>
            </a:r>
            <a:endParaRPr lang="en-US" sz="3600" dirty="0"/>
          </a:p>
        </p:txBody>
      </p:sp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4E52A2EB-EED4-44EF-9E90-73C60537B31E}"/>
              </a:ext>
            </a:extLst>
          </p:cNvPr>
          <p:cNvSpPr txBox="1"/>
          <p:nvPr/>
        </p:nvSpPr>
        <p:spPr>
          <a:xfrm>
            <a:off x="1730328" y="604911"/>
            <a:ext cx="905959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৯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৭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৭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ই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মা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্চের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ঐতিহাসিক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ভা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ষ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ণ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েছিলেন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="" xmlns:a16="http://schemas.microsoft.com/office/drawing/2014/main" id="{9320A951-0BB1-42B2-ADCC-3E8DF5FF902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9648" y="1275452"/>
            <a:ext cx="5696634" cy="4480503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slope"/>
          </a:sp3d>
        </p:spPr>
      </p:pic>
    </p:spTree>
    <p:extLst>
      <p:ext uri="{BB962C8B-B14F-4D97-AF65-F5344CB8AC3E}">
        <p14:creationId xmlns="" xmlns:p14="http://schemas.microsoft.com/office/powerpoint/2010/main" val="39224133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7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2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7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5" grpId="1"/>
      <p:bldP spid="7" grpId="0"/>
      <p:bldP spid="7" grpId="1"/>
      <p:bldP spid="8" grpId="0"/>
      <p:bldP spid="8" grpId="1"/>
      <p:bldP spid="9" grpId="0"/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01AD65D8-587D-4F62-9E3F-0DC59D6702F3}"/>
              </a:ext>
            </a:extLst>
          </p:cNvPr>
          <p:cNvSpPr txBox="1"/>
          <p:nvPr/>
        </p:nvSpPr>
        <p:spPr>
          <a:xfrm>
            <a:off x="1311475" y="2546251"/>
            <a:ext cx="880704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 err="1">
                <a:ln w="6600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শোন</a:t>
            </a:r>
            <a:r>
              <a:rPr lang="en-US" sz="7200" b="1" dirty="0">
                <a:ln w="6600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b="1" dirty="0" err="1">
                <a:ln w="6600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7200" b="1" dirty="0">
                <a:ln w="6600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b="1" dirty="0" err="1">
                <a:ln w="6600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মুজিবরের</a:t>
            </a:r>
            <a:r>
              <a:rPr lang="en-US" sz="7200" b="1" dirty="0">
                <a:ln w="6600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b="1" dirty="0" err="1">
                <a:ln w="6600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7200" b="1" dirty="0">
                <a:ln w="6600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7B570E14-5DE8-415C-AD6D-CADA5D67A7A8}"/>
              </a:ext>
            </a:extLst>
          </p:cNvPr>
          <p:cNvSpPr txBox="1"/>
          <p:nvPr/>
        </p:nvSpPr>
        <p:spPr>
          <a:xfrm>
            <a:off x="6865034" y="3561914"/>
            <a:ext cx="409721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>
                <a:ln w="0"/>
                <a:solidFill>
                  <a:schemeClr val="tx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গৌরিপ্রসন্ন</a:t>
            </a:r>
            <a:r>
              <a:rPr lang="en-US" sz="4000" dirty="0">
                <a:ln w="0"/>
                <a:solidFill>
                  <a:schemeClr val="tx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n w="0"/>
                <a:solidFill>
                  <a:schemeClr val="tx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মজুমদার</a:t>
            </a:r>
            <a:endParaRPr lang="en-US" sz="4000" dirty="0">
              <a:ln w="0"/>
              <a:solidFill>
                <a:schemeClr val="tx2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28631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>
            <a:extLst>
              <a:ext uri="{FF2B5EF4-FFF2-40B4-BE49-F238E27FC236}">
                <a16:creationId xmlns="" xmlns:a16="http://schemas.microsoft.com/office/drawing/2014/main" id="{39549383-8389-4667-A5BE-BFCA59FA408A}"/>
              </a:ext>
            </a:extLst>
          </p:cNvPr>
          <p:cNvSpPr txBox="1"/>
          <p:nvPr/>
        </p:nvSpPr>
        <p:spPr>
          <a:xfrm>
            <a:off x="4627202" y="430240"/>
            <a:ext cx="217559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r>
              <a:rPr lang="en-US" sz="1600" dirty="0"/>
              <a:t>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247BEBA6-A985-4E3B-AA99-6FF9A1493ACD}"/>
              </a:ext>
            </a:extLst>
          </p:cNvPr>
          <p:cNvSpPr txBox="1"/>
          <p:nvPr/>
        </p:nvSpPr>
        <p:spPr>
          <a:xfrm>
            <a:off x="1055078" y="1885965"/>
            <a:ext cx="64411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u="sng" dirty="0" err="1"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US" sz="3600" u="sng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u="sng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3600" u="sng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u="sng" dirty="0" err="1">
                <a:latin typeface="NikoshBAN" panose="02000000000000000000" pitchFamily="2" charset="0"/>
                <a:cs typeface="NikoshBAN" panose="02000000000000000000" pitchFamily="2" charset="0"/>
              </a:rPr>
              <a:t>শেষে</a:t>
            </a:r>
            <a:r>
              <a:rPr lang="en-US" sz="3600" u="sng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u="sng" dirty="0" err="1"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শিক্ষার্থীরা</a:t>
            </a:r>
            <a:r>
              <a:rPr lang="en-US" sz="3600" u="sng" dirty="0">
                <a:latin typeface="NikoshBAN" panose="02000000000000000000" pitchFamily="2" charset="0"/>
                <a:cs typeface="NikoshBAN" panose="02000000000000000000" pitchFamily="2" charset="0"/>
              </a:rPr>
              <a:t>…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34B8E859-350F-4A36-8FD6-054514B7E97E}"/>
              </a:ext>
            </a:extLst>
          </p:cNvPr>
          <p:cNvSpPr txBox="1"/>
          <p:nvPr/>
        </p:nvSpPr>
        <p:spPr>
          <a:xfrm>
            <a:off x="1055078" y="2687040"/>
            <a:ext cx="10100602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১। </a:t>
            </a:r>
            <a:r>
              <a:rPr lang="bn-BD" sz="3200" dirty="0">
                <a:ln w="0"/>
                <a:latin typeface="NikoshBAN" pitchFamily="2" charset="0"/>
                <a:cs typeface="NikoshBAN" pitchFamily="2" charset="0"/>
              </a:rPr>
              <a:t>কবি </a:t>
            </a:r>
            <a:r>
              <a:rPr lang="en-US" sz="3200" dirty="0" err="1">
                <a:ln w="0"/>
                <a:latin typeface="NikoshBAN" pitchFamily="2" charset="0"/>
                <a:cs typeface="NikoshBAN" pitchFamily="2" charset="0"/>
              </a:rPr>
              <a:t>গৌরিপ্রসন্ন</a:t>
            </a:r>
            <a:r>
              <a:rPr lang="en-US" sz="3200" dirty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as-IN" sz="3200" dirty="0">
                <a:ln w="0"/>
                <a:latin typeface="NikoshBAN" pitchFamily="2" charset="0"/>
                <a:cs typeface="NikoshBAN" pitchFamily="2" charset="0"/>
              </a:rPr>
              <a:t>ম</a:t>
            </a:r>
            <a:r>
              <a:rPr lang="en-US" sz="3200" dirty="0">
                <a:ln w="0"/>
                <a:latin typeface="NikoshBAN" pitchFamily="2" charset="0"/>
                <a:cs typeface="NikoshBAN" pitchFamily="2" charset="0"/>
              </a:rPr>
              <a:t>জ</a:t>
            </a:r>
            <a:r>
              <a:rPr lang="as-IN" sz="3200" dirty="0">
                <a:ln w="0"/>
                <a:latin typeface="NikoshBAN" pitchFamily="2" charset="0"/>
                <a:cs typeface="NikoshBAN" pitchFamily="2" charset="0"/>
              </a:rPr>
              <a:t>ু</a:t>
            </a:r>
            <a:r>
              <a:rPr lang="en-US" sz="3200" dirty="0" err="1">
                <a:ln w="0"/>
                <a:latin typeface="NikoshBAN" pitchFamily="2" charset="0"/>
                <a:cs typeface="NikoshBAN" pitchFamily="2" charset="0"/>
              </a:rPr>
              <a:t>মদার</a:t>
            </a:r>
            <a:r>
              <a:rPr lang="en-US" sz="3200" dirty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>
                <a:ln w="0"/>
                <a:latin typeface="NikoshBAN" pitchFamily="2" charset="0"/>
                <a:cs typeface="NikoshBAN" pitchFamily="2" charset="0"/>
              </a:rPr>
              <a:t>সংক্ষিপ্ত পরিচয় উল্লেখ করতে পারবে</a:t>
            </a:r>
            <a:r>
              <a:rPr lang="en-US" sz="3200" dirty="0">
                <a:ln w="0"/>
                <a:latin typeface="NikoshBAN" pitchFamily="2" charset="0"/>
                <a:cs typeface="NikoshBAN" pitchFamily="2" charset="0"/>
              </a:rPr>
              <a:t>;</a:t>
            </a:r>
          </a:p>
          <a:p>
            <a:r>
              <a:rPr lang="en-US" sz="3200" dirty="0">
                <a:ln w="0"/>
                <a:latin typeface="NikoshBAN" pitchFamily="2" charset="0"/>
                <a:cs typeface="NikoshBAN" pitchFamily="2" charset="0"/>
              </a:rPr>
              <a:t>২। </a:t>
            </a:r>
            <a:r>
              <a:rPr lang="bn-BD" sz="3200" dirty="0">
                <a:ln w="0"/>
                <a:latin typeface="NikoshBAN" pitchFamily="2" charset="0"/>
                <a:cs typeface="NikoshBAN" pitchFamily="2" charset="0"/>
              </a:rPr>
              <a:t>কবিতাটি শুদ্ধ উচ্চারণে আবৃত্তি করতে পারবে</a:t>
            </a:r>
            <a:r>
              <a:rPr lang="en-US" sz="3200" dirty="0">
                <a:ln w="0"/>
                <a:latin typeface="NikoshBAN" pitchFamily="2" charset="0"/>
                <a:cs typeface="NikoshBAN" pitchFamily="2" charset="0"/>
              </a:rPr>
              <a:t>;</a:t>
            </a:r>
          </a:p>
          <a:p>
            <a:r>
              <a:rPr lang="en-US" sz="3200" dirty="0">
                <a:ln w="0"/>
                <a:latin typeface="NikoshBAN" pitchFamily="2" charset="0"/>
                <a:cs typeface="NikoshBAN" pitchFamily="2" charset="0"/>
              </a:rPr>
              <a:t>3। শ</a:t>
            </a:r>
            <a:r>
              <a:rPr lang="as-IN" sz="3200" dirty="0">
                <a:ln w="0"/>
                <a:latin typeface="NikoshBAN" pitchFamily="2" charset="0"/>
                <a:cs typeface="NikoshBAN" pitchFamily="2" charset="0"/>
              </a:rPr>
              <a:t>ব</a:t>
            </a:r>
            <a:r>
              <a:rPr lang="en-US" sz="3200" dirty="0">
                <a:ln w="0"/>
                <a:latin typeface="NikoshBAN" pitchFamily="2" charset="0"/>
                <a:cs typeface="NikoshBAN" pitchFamily="2" charset="0"/>
              </a:rPr>
              <a:t>্</a:t>
            </a:r>
            <a:r>
              <a:rPr lang="as-IN" sz="3200" dirty="0">
                <a:ln w="0"/>
                <a:latin typeface="NikoshBAN" pitchFamily="2" charset="0"/>
                <a:cs typeface="NikoshBAN" pitchFamily="2" charset="0"/>
              </a:rPr>
              <a:t>দ</a:t>
            </a:r>
            <a:r>
              <a:rPr lang="en-US" sz="3200" dirty="0">
                <a:ln w="0"/>
                <a:latin typeface="NikoshBAN" pitchFamily="2" charset="0"/>
                <a:cs typeface="NikoshBAN" pitchFamily="2" charset="0"/>
              </a:rPr>
              <a:t>া</a:t>
            </a:r>
            <a:r>
              <a:rPr lang="as-IN" sz="3200" dirty="0">
                <a:ln w="0"/>
                <a:latin typeface="NikoshBAN" pitchFamily="2" charset="0"/>
                <a:cs typeface="NikoshBAN" pitchFamily="2" charset="0"/>
              </a:rPr>
              <a:t>র</a:t>
            </a:r>
            <a:r>
              <a:rPr lang="en-US" sz="3200" dirty="0" err="1">
                <a:ln w="0"/>
                <a:latin typeface="NikoshBAN" pitchFamily="2" charset="0"/>
                <a:cs typeface="NikoshBAN" pitchFamily="2" charset="0"/>
              </a:rPr>
              <a:t>্থ</a:t>
            </a:r>
            <a:r>
              <a:rPr lang="en-US" sz="3200" dirty="0">
                <a:ln w="0"/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200" dirty="0" err="1">
                <a:ln w="0"/>
                <a:latin typeface="NikoshBAN" pitchFamily="2" charset="0"/>
                <a:cs typeface="NikoshBAN" pitchFamily="2" charset="0"/>
              </a:rPr>
              <a:t>টীকা</a:t>
            </a:r>
            <a:r>
              <a:rPr lang="en-US" sz="3200" dirty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n w="0"/>
                <a:latin typeface="NikoshBAN" pitchFamily="2" charset="0"/>
                <a:cs typeface="NikoshBAN" pitchFamily="2" charset="0"/>
              </a:rPr>
              <a:t>লি</a:t>
            </a:r>
            <a:r>
              <a:rPr lang="as-IN" sz="3200" dirty="0">
                <a:ln w="0"/>
                <a:latin typeface="NikoshBAN" pitchFamily="2" charset="0"/>
                <a:cs typeface="NikoshBAN" pitchFamily="2" charset="0"/>
              </a:rPr>
              <a:t>খ</a:t>
            </a:r>
            <a:r>
              <a:rPr lang="en-US" sz="3200" dirty="0">
                <a:ln w="0"/>
                <a:latin typeface="NikoshBAN" pitchFamily="2" charset="0"/>
                <a:cs typeface="NikoshBAN" pitchFamily="2" charset="0"/>
              </a:rPr>
              <a:t>ত</a:t>
            </a:r>
            <a:r>
              <a:rPr lang="as-IN" sz="3200" dirty="0">
                <a:ln w="0"/>
                <a:latin typeface="NikoshBAN" pitchFamily="2" charset="0"/>
                <a:cs typeface="NikoshBAN" pitchFamily="2" charset="0"/>
              </a:rPr>
              <a:t>ে</a:t>
            </a:r>
            <a:r>
              <a:rPr lang="en-US" sz="3200" dirty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>
                <a:ln w="0"/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200" dirty="0">
                <a:ln w="0"/>
                <a:latin typeface="NikoshBAN" pitchFamily="2" charset="0"/>
                <a:cs typeface="NikoshBAN" pitchFamily="2" charset="0"/>
              </a:rPr>
              <a:t>;</a:t>
            </a:r>
          </a:p>
          <a:p>
            <a:r>
              <a:rPr lang="en-US" sz="3200" dirty="0">
                <a:ln w="0"/>
                <a:latin typeface="NikoshBAN" pitchFamily="2" charset="0"/>
                <a:cs typeface="NikoshBAN" pitchFamily="2" charset="0"/>
              </a:rPr>
              <a:t>৪।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স্বাধীনতা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অর্জনে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শেখ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মুজিবুর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রহমানের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অবদান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বর্ণনা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  <a:p>
            <a:endParaRPr lang="en-US" sz="3200" dirty="0">
              <a:ln w="0"/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82629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Diagram 9">
            <a:extLst>
              <a:ext uri="{FF2B5EF4-FFF2-40B4-BE49-F238E27FC236}">
                <a16:creationId xmlns="" xmlns:a16="http://schemas.microsoft.com/office/drawing/2014/main" id="{66444787-36B5-4A20-BB47-0A10CE2D0AED}"/>
              </a:ext>
            </a:extLst>
          </p:cNvPr>
          <p:cNvGraphicFramePr/>
          <p:nvPr>
            <p:extLst>
              <p:ext uri="{D42A27DB-BD31-4B8C-83A1-F6EECF244321}">
                <p14:modId xmlns="" xmlns:p14="http://schemas.microsoft.com/office/powerpoint/2010/main" val="3701855139"/>
              </p:ext>
            </p:extLst>
          </p:nvPr>
        </p:nvGraphicFramePr>
        <p:xfrm>
          <a:off x="5978033" y="1100016"/>
          <a:ext cx="2447778" cy="49561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5E229074-FF70-4763-9AE7-8CB87A8A610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354" y="2023162"/>
            <a:ext cx="2504671" cy="3095096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slope"/>
          </a:sp3d>
        </p:spPr>
      </p:pic>
      <p:graphicFrame>
        <p:nvGraphicFramePr>
          <p:cNvPr id="14" name="Diagram 13">
            <a:extLst>
              <a:ext uri="{FF2B5EF4-FFF2-40B4-BE49-F238E27FC236}">
                <a16:creationId xmlns="" xmlns:a16="http://schemas.microsoft.com/office/drawing/2014/main" id="{CC0AC3EF-EE5B-4169-BEBF-769B6F7F9BB7}"/>
              </a:ext>
            </a:extLst>
          </p:cNvPr>
          <p:cNvGraphicFramePr/>
          <p:nvPr>
            <p:extLst>
              <p:ext uri="{D42A27DB-BD31-4B8C-83A1-F6EECF244321}">
                <p14:modId xmlns="" xmlns:p14="http://schemas.microsoft.com/office/powerpoint/2010/main" val="1964692675"/>
              </p:ext>
            </p:extLst>
          </p:nvPr>
        </p:nvGraphicFramePr>
        <p:xfrm>
          <a:off x="3333287" y="1355384"/>
          <a:ext cx="1326836" cy="444539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graphicFrame>
        <p:nvGraphicFramePr>
          <p:cNvPr id="21" name="Diagram 20">
            <a:extLst>
              <a:ext uri="{FF2B5EF4-FFF2-40B4-BE49-F238E27FC236}">
                <a16:creationId xmlns="" xmlns:a16="http://schemas.microsoft.com/office/drawing/2014/main" id="{8AB39B1D-66F8-4E5C-B934-5DCC230FD07F}"/>
              </a:ext>
            </a:extLst>
          </p:cNvPr>
          <p:cNvGraphicFramePr/>
          <p:nvPr>
            <p:extLst>
              <p:ext uri="{D42A27DB-BD31-4B8C-83A1-F6EECF244321}">
                <p14:modId xmlns="" xmlns:p14="http://schemas.microsoft.com/office/powerpoint/2010/main" val="963828125"/>
              </p:ext>
            </p:extLst>
          </p:nvPr>
        </p:nvGraphicFramePr>
        <p:xfrm>
          <a:off x="-3646743" y="1444577"/>
          <a:ext cx="9821779" cy="444539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1" r:lo="rId12" r:qs="rId13" r:cs="rId14"/>
          </a:graphicData>
        </a:graphic>
      </p:graphicFrame>
      <p:graphicFrame>
        <p:nvGraphicFramePr>
          <p:cNvPr id="22" name="Diagram 21">
            <a:extLst>
              <a:ext uri="{FF2B5EF4-FFF2-40B4-BE49-F238E27FC236}">
                <a16:creationId xmlns="" xmlns:a16="http://schemas.microsoft.com/office/drawing/2014/main" id="{6895E84E-2755-4F7C-92D7-5A4A3E996A98}"/>
              </a:ext>
            </a:extLst>
          </p:cNvPr>
          <p:cNvGraphicFramePr/>
          <p:nvPr>
            <p:extLst>
              <p:ext uri="{D42A27DB-BD31-4B8C-83A1-F6EECF244321}">
                <p14:modId xmlns="" xmlns:p14="http://schemas.microsoft.com/office/powerpoint/2010/main" val="1560984371"/>
              </p:ext>
            </p:extLst>
          </p:nvPr>
        </p:nvGraphicFramePr>
        <p:xfrm>
          <a:off x="2109273" y="1355384"/>
          <a:ext cx="5683747" cy="44934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5" r:lo="rId16" r:qs="rId17" r:cs="rId18"/>
          </a:graphicData>
        </a:graphic>
      </p:graphicFrame>
      <p:graphicFrame>
        <p:nvGraphicFramePr>
          <p:cNvPr id="26" name="Diagram 25">
            <a:extLst>
              <a:ext uri="{FF2B5EF4-FFF2-40B4-BE49-F238E27FC236}">
                <a16:creationId xmlns="" xmlns:a16="http://schemas.microsoft.com/office/drawing/2014/main" id="{9431865E-A891-4AD7-AEFE-E216016C925D}"/>
              </a:ext>
            </a:extLst>
          </p:cNvPr>
          <p:cNvGraphicFramePr/>
          <p:nvPr>
            <p:extLst>
              <p:ext uri="{D42A27DB-BD31-4B8C-83A1-F6EECF244321}">
                <p14:modId xmlns="" xmlns:p14="http://schemas.microsoft.com/office/powerpoint/2010/main" val="3007235052"/>
              </p:ext>
            </p:extLst>
          </p:nvPr>
        </p:nvGraphicFramePr>
        <p:xfrm>
          <a:off x="8090566" y="1409044"/>
          <a:ext cx="1328576" cy="451645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9" r:lo="rId20" r:qs="rId21" r:cs="rId22"/>
          </a:graphicData>
        </a:graphic>
      </p:graphicFrame>
      <p:graphicFrame>
        <p:nvGraphicFramePr>
          <p:cNvPr id="27" name="Diagram 26">
            <a:extLst>
              <a:ext uri="{FF2B5EF4-FFF2-40B4-BE49-F238E27FC236}">
                <a16:creationId xmlns="" xmlns:a16="http://schemas.microsoft.com/office/drawing/2014/main" id="{6A687DD5-1E66-4618-95CE-7DF306838B0C}"/>
              </a:ext>
            </a:extLst>
          </p:cNvPr>
          <p:cNvGraphicFramePr/>
          <p:nvPr>
            <p:extLst>
              <p:ext uri="{D42A27DB-BD31-4B8C-83A1-F6EECF244321}">
                <p14:modId xmlns="" xmlns:p14="http://schemas.microsoft.com/office/powerpoint/2010/main" val="1356633664"/>
              </p:ext>
            </p:extLst>
          </p:nvPr>
        </p:nvGraphicFramePr>
        <p:xfrm>
          <a:off x="6088119" y="1355384"/>
          <a:ext cx="7151482" cy="476269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3" r:lo="rId24" r:qs="rId25" r:cs="rId26"/>
          </a:graphicData>
        </a:graphic>
      </p:graphicFrame>
      <p:sp>
        <p:nvSpPr>
          <p:cNvPr id="30" name="TextBox 29">
            <a:extLst>
              <a:ext uri="{FF2B5EF4-FFF2-40B4-BE49-F238E27FC236}">
                <a16:creationId xmlns="" xmlns:a16="http://schemas.microsoft.com/office/drawing/2014/main" id="{D91A3F3D-5E7F-418F-A4DE-5815FCB42B78}"/>
              </a:ext>
            </a:extLst>
          </p:cNvPr>
          <p:cNvSpPr txBox="1"/>
          <p:nvPr/>
        </p:nvSpPr>
        <p:spPr>
          <a:xfrm>
            <a:off x="-157919" y="5163082"/>
            <a:ext cx="409721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গৌরিপ্রসন্ন</a:t>
            </a:r>
            <a:r>
              <a:rPr lang="en-US" sz="28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মজুমদার</a:t>
            </a:r>
            <a:endParaRPr lang="en-US" sz="2800" dirty="0">
              <a:ln w="0"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="" xmlns:a16="http://schemas.microsoft.com/office/drawing/2014/main" id="{B55565E7-D8BE-4172-8E22-267531622059}"/>
              </a:ext>
            </a:extLst>
          </p:cNvPr>
          <p:cNvSpPr txBox="1"/>
          <p:nvPr/>
        </p:nvSpPr>
        <p:spPr>
          <a:xfrm>
            <a:off x="4225136" y="478692"/>
            <a:ext cx="32427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as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ি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9593450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graphicEl>
                                              <a:dgm id="{050A3AE4-8A9B-4A43-8070-7C354DFC733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21">
                                            <p:graphicEl>
                                              <a:dgm id="{050A3AE4-8A9B-4A43-8070-7C354DFC733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graphicEl>
                                              <a:dgm id="{88553BE4-3484-49B0-8874-0DA2D37B90F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2000"/>
                                        <p:tgtEl>
                                          <p:spTgt spid="21">
                                            <p:graphicEl>
                                              <a:dgm id="{88553BE4-3484-49B0-8874-0DA2D37B90F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graphicEl>
                                              <a:dgm id="{0F0205CB-32B6-4437-AB3F-E0A9CB6E336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2000"/>
                                        <p:tgtEl>
                                          <p:spTgt spid="21">
                                            <p:graphicEl>
                                              <a:dgm id="{0F0205CB-32B6-4437-AB3F-E0A9CB6E336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graphicEl>
                                              <a:dgm id="{5DB1B38F-510F-47A3-ADB9-6CADEB8EE80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2000"/>
                                        <p:tgtEl>
                                          <p:spTgt spid="21">
                                            <p:graphicEl>
                                              <a:dgm id="{5DB1B38F-510F-47A3-ADB9-6CADEB8EE80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graphicEl>
                                              <a:dgm id="{17961320-27DB-403C-89FE-96872A07CA2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2000"/>
                                        <p:tgtEl>
                                          <p:spTgt spid="21">
                                            <p:graphicEl>
                                              <a:dgm id="{17961320-27DB-403C-89FE-96872A07CA2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graphicEl>
                                              <a:dgm id="{1C2E7683-6C8A-43EE-9C90-3EF655E78E2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2000"/>
                                        <p:tgtEl>
                                          <p:spTgt spid="21">
                                            <p:graphicEl>
                                              <a:dgm id="{1C2E7683-6C8A-43EE-9C90-3EF655E78E2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graphicEl>
                                              <a:dgm id="{DB8994DE-EE05-4394-9774-A60CCA1A322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2000"/>
                                        <p:tgtEl>
                                          <p:spTgt spid="21">
                                            <p:graphicEl>
                                              <a:dgm id="{DB8994DE-EE05-4394-9774-A60CCA1A322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graphicEl>
                                              <a:dgm id="{CDEFA429-5DF5-4AAB-A912-CB5FB1EE0B9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2000"/>
                                        <p:tgtEl>
                                          <p:spTgt spid="22">
                                            <p:graphicEl>
                                              <a:dgm id="{CDEFA429-5DF5-4AAB-A912-CB5FB1EE0B9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graphicEl>
                                              <a:dgm id="{B9504AA6-9845-48EC-AFB6-9319DA122F6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2000"/>
                                        <p:tgtEl>
                                          <p:spTgt spid="22">
                                            <p:graphicEl>
                                              <a:dgm id="{B9504AA6-9845-48EC-AFB6-9319DA122F6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graphicEl>
                                              <a:dgm id="{0854C972-F8F9-450D-A6CF-241BEDF30E0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2000"/>
                                        <p:tgtEl>
                                          <p:spTgt spid="22">
                                            <p:graphicEl>
                                              <a:dgm id="{0854C972-F8F9-450D-A6CF-241BEDF30E0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graphicEl>
                                              <a:dgm id="{80E195FF-2EB4-4EDF-A4D8-DAB636E7AD4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2000"/>
                                        <p:tgtEl>
                                          <p:spTgt spid="22">
                                            <p:graphicEl>
                                              <a:dgm id="{80E195FF-2EB4-4EDF-A4D8-DAB636E7AD4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4" grpId="0">
        <p:bldAsOne/>
      </p:bldGraphic>
      <p:bldGraphic spid="21" grpId="0">
        <p:bldSub>
          <a:bldDgm bld="one"/>
        </p:bldSub>
      </p:bldGraphic>
      <p:bldGraphic spid="22" grpId="0">
        <p:bldSub>
          <a:bldDgm bld="one"/>
        </p:bldSub>
      </p:bldGraphic>
      <p:bldGraphic spid="26" grpId="0">
        <p:bldAsOne/>
      </p:bldGraphic>
      <p:bldGraphic spid="27" grpId="0">
        <p:bldAsOne/>
      </p:bldGraphic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B54899C4-7F4B-46B1-8B2A-7AEDB9D38F74}"/>
              </a:ext>
            </a:extLst>
          </p:cNvPr>
          <p:cNvSpPr txBox="1"/>
          <p:nvPr/>
        </p:nvSpPr>
        <p:spPr>
          <a:xfrm>
            <a:off x="4128894" y="500870"/>
            <a:ext cx="333404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এ</a:t>
            </a:r>
            <a:r>
              <a:rPr lang="as-IN" sz="44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ক </a:t>
            </a:r>
            <a:r>
              <a:rPr lang="as-IN" sz="44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4400" dirty="0"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="" xmlns:a16="http://schemas.microsoft.com/office/drawing/2014/main" id="{DBDA071D-B9AC-4747-A3E5-37280D3C2C58}"/>
              </a:ext>
            </a:extLst>
          </p:cNvPr>
          <p:cNvSpPr/>
          <p:nvPr/>
        </p:nvSpPr>
        <p:spPr>
          <a:xfrm>
            <a:off x="2488830" y="5329614"/>
            <a:ext cx="629050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57200" indent="-457200" algn="just">
              <a:buFont typeface="Wingdings" panose="05000000000000000000" pitchFamily="2" charset="2"/>
              <a:buChar char="q"/>
            </a:pPr>
            <a:r>
              <a:rPr lang="bn-BD" sz="2800" dirty="0">
                <a:ln w="0"/>
                <a:latin typeface="NikoshBAN" pitchFamily="2" charset="0"/>
                <a:cs typeface="NikoshBAN" pitchFamily="2" charset="0"/>
              </a:rPr>
              <a:t>কবি </a:t>
            </a:r>
            <a:r>
              <a:rPr lang="en-US" sz="2800" dirty="0" err="1">
                <a:ln w="0"/>
                <a:latin typeface="NikoshBAN" pitchFamily="2" charset="0"/>
                <a:cs typeface="NikoshBAN" pitchFamily="2" charset="0"/>
              </a:rPr>
              <a:t>গৌরিপ্রসন্ন</a:t>
            </a:r>
            <a:r>
              <a:rPr lang="en-US" sz="2800" dirty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as-IN" sz="2800" dirty="0">
                <a:ln w="0"/>
                <a:latin typeface="NikoshBAN" pitchFamily="2" charset="0"/>
                <a:cs typeface="NikoshBAN" pitchFamily="2" charset="0"/>
              </a:rPr>
              <a:t>ম</a:t>
            </a:r>
            <a:r>
              <a:rPr lang="en-US" sz="2800" dirty="0">
                <a:ln w="0"/>
                <a:latin typeface="NikoshBAN" pitchFamily="2" charset="0"/>
                <a:cs typeface="NikoshBAN" pitchFamily="2" charset="0"/>
              </a:rPr>
              <a:t>জ</a:t>
            </a:r>
            <a:r>
              <a:rPr lang="as-IN" sz="2800" dirty="0">
                <a:ln w="0"/>
                <a:latin typeface="NikoshBAN" pitchFamily="2" charset="0"/>
                <a:cs typeface="NikoshBAN" pitchFamily="2" charset="0"/>
              </a:rPr>
              <a:t>ু</a:t>
            </a:r>
            <a:r>
              <a:rPr lang="en-US" sz="2800" dirty="0" err="1">
                <a:ln w="0"/>
                <a:latin typeface="NikoshBAN" pitchFamily="2" charset="0"/>
                <a:cs typeface="NikoshBAN" pitchFamily="2" charset="0"/>
              </a:rPr>
              <a:t>মদার</a:t>
            </a:r>
            <a:r>
              <a:rPr lang="en-US" sz="2800" dirty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dirty="0">
                <a:ln w="0"/>
                <a:latin typeface="NikoshBAN" pitchFamily="2" charset="0"/>
                <a:cs typeface="NikoshBAN" pitchFamily="2" charset="0"/>
              </a:rPr>
              <a:t>সম্পর্কে </a:t>
            </a:r>
            <a:r>
              <a:rPr lang="en-US" sz="2800" dirty="0">
                <a:ln w="0"/>
                <a:latin typeface="NikoshBAN" pitchFamily="2" charset="0"/>
                <a:cs typeface="NikoshBAN" pitchFamily="2" charset="0"/>
              </a:rPr>
              <a:t>ত</a:t>
            </a:r>
            <a:r>
              <a:rPr lang="as-IN" sz="2800" dirty="0">
                <a:ln w="0"/>
                <a:latin typeface="NikoshBAN" pitchFamily="2" charset="0"/>
                <a:cs typeface="NikoshBAN" pitchFamily="2" charset="0"/>
              </a:rPr>
              <a:t>ি</a:t>
            </a:r>
            <a:r>
              <a:rPr lang="en-US" sz="2800" dirty="0" err="1">
                <a:ln w="0"/>
                <a:latin typeface="NikoshBAN" pitchFamily="2" charset="0"/>
                <a:cs typeface="NikoshBAN" pitchFamily="2" charset="0"/>
              </a:rPr>
              <a:t>নটি</a:t>
            </a:r>
            <a:r>
              <a:rPr lang="bn-BD" sz="2800" dirty="0">
                <a:ln w="0"/>
                <a:latin typeface="NikoshBAN" pitchFamily="2" charset="0"/>
                <a:cs typeface="NikoshBAN" pitchFamily="2" charset="0"/>
              </a:rPr>
              <a:t> বাক্য লেখ।</a:t>
            </a:r>
            <a:endParaRPr lang="en-US" sz="2800" dirty="0">
              <a:ln w="0"/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="" xmlns:a16="http://schemas.microsoft.com/office/drawing/2014/main" id="{D279EFA3-B24C-43FB-B3F3-87F279D4EFE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9812" y="1294912"/>
            <a:ext cx="3172209" cy="3625381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slope"/>
          </a:sp3d>
        </p:spPr>
      </p:pic>
    </p:spTree>
    <p:extLst>
      <p:ext uri="{BB962C8B-B14F-4D97-AF65-F5344CB8AC3E}">
        <p14:creationId xmlns="" xmlns:p14="http://schemas.microsoft.com/office/powerpoint/2010/main" val="4323540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7DDD65C9-5144-4E31-986E-8168050F9A47}"/>
              </a:ext>
            </a:extLst>
          </p:cNvPr>
          <p:cNvSpPr/>
          <p:nvPr/>
        </p:nvSpPr>
        <p:spPr>
          <a:xfrm>
            <a:off x="1026942" y="4656406"/>
            <a:ext cx="365760" cy="5486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4" name="Group 13">
            <a:extLst>
              <a:ext uri="{FF2B5EF4-FFF2-40B4-BE49-F238E27FC236}">
                <a16:creationId xmlns="" xmlns:a16="http://schemas.microsoft.com/office/drawing/2014/main" id="{5A3BC96C-5F77-4B2B-B3A8-718BE6295108}"/>
              </a:ext>
            </a:extLst>
          </p:cNvPr>
          <p:cNvGrpSpPr/>
          <p:nvPr/>
        </p:nvGrpSpPr>
        <p:grpSpPr>
          <a:xfrm>
            <a:off x="197396" y="911175"/>
            <a:ext cx="5262531" cy="5120640"/>
            <a:chOff x="1026942" y="1419080"/>
            <a:chExt cx="2440787" cy="5120640"/>
          </a:xfrm>
        </p:grpSpPr>
        <p:pic>
          <p:nvPicPr>
            <p:cNvPr id="12" name="Picture 11">
              <a:extLst>
                <a:ext uri="{FF2B5EF4-FFF2-40B4-BE49-F238E27FC236}">
                  <a16:creationId xmlns="" xmlns:a16="http://schemas.microsoft.com/office/drawing/2014/main" id="{20AF10F8-60DC-4D3E-B381-8D5EFE0091C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 l="75707"/>
            <a:stretch/>
          </p:blipFill>
          <p:spPr>
            <a:xfrm>
              <a:off x="1125415" y="1419080"/>
              <a:ext cx="2342314" cy="5120640"/>
            </a:xfrm>
            <a:prstGeom prst="rect">
              <a:avLst/>
            </a:prstGeom>
          </p:spPr>
        </p:pic>
        <p:sp>
          <p:nvSpPr>
            <p:cNvPr id="13" name="Rectangle 12">
              <a:extLst>
                <a:ext uri="{FF2B5EF4-FFF2-40B4-BE49-F238E27FC236}">
                  <a16:creationId xmlns="" xmlns:a16="http://schemas.microsoft.com/office/drawing/2014/main" id="{FF8320B1-F31D-452A-805C-4311B31142CE}"/>
                </a:ext>
              </a:extLst>
            </p:cNvPr>
            <p:cNvSpPr/>
            <p:nvPr/>
          </p:nvSpPr>
          <p:spPr>
            <a:xfrm>
              <a:off x="1026942" y="4612446"/>
              <a:ext cx="365760" cy="54864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="" xmlns:a16="http://schemas.microsoft.com/office/drawing/2014/main" id="{EB27BCD8-78AB-497D-A1F4-30E7EF9F2CC9}"/>
              </a:ext>
            </a:extLst>
          </p:cNvPr>
          <p:cNvGrpSpPr/>
          <p:nvPr/>
        </p:nvGrpSpPr>
        <p:grpSpPr>
          <a:xfrm>
            <a:off x="2264321" y="428472"/>
            <a:ext cx="3743439" cy="1852086"/>
            <a:chOff x="4278186" y="1485302"/>
            <a:chExt cx="2530577" cy="1964712"/>
          </a:xfrm>
        </p:grpSpPr>
        <p:pic>
          <p:nvPicPr>
            <p:cNvPr id="9" name="Picture 8">
              <a:extLst>
                <a:ext uri="{FF2B5EF4-FFF2-40B4-BE49-F238E27FC236}">
                  <a16:creationId xmlns="" xmlns:a16="http://schemas.microsoft.com/office/drawing/2014/main" id="{EA149093-ADB2-46AB-8A54-C2C83DC9030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 l="719" t="31584" r="62358" b="7710"/>
            <a:stretch/>
          </p:blipFill>
          <p:spPr>
            <a:xfrm>
              <a:off x="4278186" y="1485302"/>
              <a:ext cx="2530577" cy="1964712"/>
            </a:xfrm>
            <a:prstGeom prst="rect">
              <a:avLst/>
            </a:prstGeom>
          </p:spPr>
        </p:pic>
        <p:sp>
          <p:nvSpPr>
            <p:cNvPr id="10" name="Rectangle 9">
              <a:extLst>
                <a:ext uri="{FF2B5EF4-FFF2-40B4-BE49-F238E27FC236}">
                  <a16:creationId xmlns="" xmlns:a16="http://schemas.microsoft.com/office/drawing/2014/main" id="{B4CA9180-E773-4F8C-BD2E-E733392A6214}"/>
                </a:ext>
              </a:extLst>
            </p:cNvPr>
            <p:cNvSpPr/>
            <p:nvPr/>
          </p:nvSpPr>
          <p:spPr>
            <a:xfrm>
              <a:off x="4381605" y="3024554"/>
              <a:ext cx="556155" cy="42546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6" name="Rectangle 15">
            <a:extLst>
              <a:ext uri="{FF2B5EF4-FFF2-40B4-BE49-F238E27FC236}">
                <a16:creationId xmlns="" xmlns:a16="http://schemas.microsoft.com/office/drawing/2014/main" id="{7A5BBCCB-08E8-4F6E-B0AF-52FE32606A1F}"/>
              </a:ext>
            </a:extLst>
          </p:cNvPr>
          <p:cNvSpPr/>
          <p:nvPr/>
        </p:nvSpPr>
        <p:spPr>
          <a:xfrm>
            <a:off x="1241077" y="6074018"/>
            <a:ext cx="2197640" cy="5486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64D09E0D-2B75-48E4-B525-D7B39CB661A0}"/>
              </a:ext>
            </a:extLst>
          </p:cNvPr>
          <p:cNvSpPr/>
          <p:nvPr/>
        </p:nvSpPr>
        <p:spPr>
          <a:xfrm>
            <a:off x="1120527" y="5791661"/>
            <a:ext cx="2119491" cy="83099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just"/>
            <a:r>
              <a:rPr lang="bn-BD" sz="4800" dirty="0">
                <a:ln w="0"/>
                <a:latin typeface="NikoshBAN" pitchFamily="2" charset="0"/>
                <a:cs typeface="NikoshBAN" pitchFamily="2" charset="0"/>
              </a:rPr>
              <a:t>আদর্শ পাঠ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="" xmlns:a16="http://schemas.microsoft.com/office/drawing/2014/main" id="{3F7BDF6E-870E-45F0-99BB-19D7321C9680}"/>
              </a:ext>
            </a:extLst>
          </p:cNvPr>
          <p:cNvSpPr txBox="1"/>
          <p:nvPr/>
        </p:nvSpPr>
        <p:spPr>
          <a:xfrm>
            <a:off x="6164839" y="338558"/>
            <a:ext cx="4630821" cy="64633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শোন</a:t>
            </a:r>
            <a:r>
              <a:rPr lang="en-US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মুজিবরের</a:t>
            </a:r>
            <a:r>
              <a:rPr lang="en-US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endParaRPr lang="en-US" sz="2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		</a:t>
            </a:r>
            <a:r>
              <a:rPr lang="en-US" sz="2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গৌরীপ্রসন্ন</a:t>
            </a:r>
            <a:r>
              <a:rPr lang="en-US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মজুমদার</a:t>
            </a:r>
            <a:endParaRPr lang="en-US" sz="2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sz="16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1600" dirty="0" err="1">
                <a:latin typeface="NikoshBAN" panose="02000000000000000000" pitchFamily="2" charset="0"/>
                <a:cs typeface="NikoshBAN" panose="02000000000000000000" pitchFamily="2" charset="0"/>
              </a:rPr>
              <a:t>শোন</a:t>
            </a:r>
            <a:r>
              <a:rPr lang="en-US" sz="1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600" dirty="0" err="1"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1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600" dirty="0" err="1">
                <a:latin typeface="NikoshBAN" panose="02000000000000000000" pitchFamily="2" charset="0"/>
                <a:cs typeface="NikoshBAN" panose="02000000000000000000" pitchFamily="2" charset="0"/>
              </a:rPr>
              <a:t>মুজিবরের</a:t>
            </a:r>
            <a:r>
              <a:rPr lang="en-US" sz="1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600" dirty="0" err="1"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endParaRPr lang="en-US" sz="16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1600" dirty="0" err="1">
                <a:latin typeface="NikoshBAN" panose="02000000000000000000" pitchFamily="2" charset="0"/>
                <a:cs typeface="NikoshBAN" panose="02000000000000000000" pitchFamily="2" charset="0"/>
              </a:rPr>
              <a:t>লক্ষ</a:t>
            </a:r>
            <a:r>
              <a:rPr lang="en-US" sz="1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600" dirty="0" err="1">
                <a:latin typeface="NikoshBAN" panose="02000000000000000000" pitchFamily="2" charset="0"/>
                <a:cs typeface="NikoshBAN" panose="02000000000000000000" pitchFamily="2" charset="0"/>
              </a:rPr>
              <a:t>মুজিবরের</a:t>
            </a:r>
            <a:r>
              <a:rPr lang="en-US" sz="1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600" dirty="0" err="1">
                <a:latin typeface="NikoshBAN" panose="02000000000000000000" pitchFamily="2" charset="0"/>
                <a:cs typeface="NikoshBAN" panose="02000000000000000000" pitchFamily="2" charset="0"/>
              </a:rPr>
              <a:t>কন্</a:t>
            </a:r>
            <a:r>
              <a:rPr lang="as-IN" sz="1600" dirty="0">
                <a:latin typeface="NikoshBAN" panose="02000000000000000000" pitchFamily="2" charset="0"/>
                <a:cs typeface="NikoshBAN" panose="02000000000000000000" pitchFamily="2" charset="0"/>
              </a:rPr>
              <a:t>ঠ</a:t>
            </a:r>
            <a:r>
              <a:rPr lang="en-US" sz="1600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as-IN" sz="16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16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16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16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16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1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600" dirty="0" err="1">
                <a:latin typeface="NikoshBAN" panose="02000000000000000000" pitchFamily="2" charset="0"/>
                <a:cs typeface="NikoshBAN" panose="02000000000000000000" pitchFamily="2" charset="0"/>
              </a:rPr>
              <a:t>ধবনি</a:t>
            </a:r>
            <a:r>
              <a:rPr lang="en-US" sz="1600" dirty="0">
                <a:latin typeface="NikoshBAN" panose="02000000000000000000" pitchFamily="2" charset="0"/>
                <a:cs typeface="NikoshBAN" panose="02000000000000000000" pitchFamily="2" charset="0"/>
              </a:rPr>
              <a:t>- </a:t>
            </a:r>
            <a:r>
              <a:rPr lang="en-US" sz="16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</a:t>
            </a:r>
            <a:r>
              <a:rPr lang="as-IN" sz="16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16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1600" dirty="0">
                <a:latin typeface="NikoshBAN" panose="02000000000000000000" pitchFamily="2" charset="0"/>
                <a:cs typeface="NikoshBAN" panose="02000000000000000000" pitchFamily="2" charset="0"/>
              </a:rPr>
              <a:t>ধ</a:t>
            </a:r>
            <a:r>
              <a:rPr lang="en-US" sz="16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16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16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</a:p>
          <a:p>
            <a:r>
              <a:rPr lang="en-US" sz="1600" dirty="0">
                <a:latin typeface="NikoshBAN" panose="02000000000000000000" pitchFamily="2" charset="0"/>
                <a:cs typeface="NikoshBAN" panose="02000000000000000000" pitchFamily="2" charset="0"/>
              </a:rPr>
              <a:t>আ</a:t>
            </a:r>
            <a:r>
              <a:rPr lang="as-IN" sz="16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1600" dirty="0" err="1">
                <a:latin typeface="NikoshBAN" panose="02000000000000000000" pitchFamily="2" charset="0"/>
                <a:cs typeface="NikoshBAN" panose="02000000000000000000" pitchFamily="2" charset="0"/>
              </a:rPr>
              <a:t>াশে</a:t>
            </a:r>
            <a:r>
              <a:rPr lang="en-US" sz="1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6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বাতাসে</a:t>
            </a:r>
            <a:r>
              <a:rPr lang="en-US" sz="1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600" dirty="0" err="1">
                <a:latin typeface="NikoshBAN" panose="02000000000000000000" pitchFamily="2" charset="0"/>
                <a:cs typeface="NikoshBAN" panose="02000000000000000000" pitchFamily="2" charset="0"/>
              </a:rPr>
              <a:t>ওঠে</a:t>
            </a:r>
            <a:r>
              <a:rPr lang="en-US" sz="1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600" dirty="0" err="1">
                <a:latin typeface="NikoshBAN" panose="02000000000000000000" pitchFamily="2" charset="0"/>
                <a:cs typeface="NikoshBAN" panose="02000000000000000000" pitchFamily="2" charset="0"/>
              </a:rPr>
              <a:t>রণি</a:t>
            </a:r>
            <a:endParaRPr lang="en-US" sz="16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16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বাংলাদে</a:t>
            </a:r>
            <a:r>
              <a:rPr lang="as-IN" sz="1600" dirty="0"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en-US" sz="1600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as-IN" sz="1600" dirty="0">
                <a:latin typeface="NikoshBAN" panose="02000000000000000000" pitchFamily="2" charset="0"/>
                <a:cs typeface="NikoshBAN" panose="02000000000000000000" pitchFamily="2" charset="0"/>
              </a:rPr>
              <a:t>আ</a:t>
            </a:r>
            <a:r>
              <a:rPr lang="en-US" sz="1600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as-IN" sz="16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1600" dirty="0"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as-IN" sz="16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1600" dirty="0" err="1">
                <a:latin typeface="NikoshBAN" panose="02000000000000000000" pitchFamily="2" charset="0"/>
                <a:cs typeface="NikoshBAN" panose="02000000000000000000" pitchFamily="2" charset="0"/>
              </a:rPr>
              <a:t>াংলাদেশ</a:t>
            </a:r>
            <a:r>
              <a:rPr lang="en-US" sz="1600" dirty="0">
                <a:latin typeface="NikoshBAN" panose="02000000000000000000" pitchFamily="2" charset="0"/>
                <a:cs typeface="NikoshBAN" panose="02000000000000000000" pitchFamily="2" charset="0"/>
              </a:rPr>
              <a:t> ।।</a:t>
            </a:r>
          </a:p>
          <a:p>
            <a:endParaRPr lang="en-US" sz="16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1600" dirty="0" err="1">
                <a:latin typeface="NikoshBAN" panose="02000000000000000000" pitchFamily="2" charset="0"/>
                <a:cs typeface="NikoshBAN" panose="02000000000000000000" pitchFamily="2" charset="0"/>
              </a:rPr>
              <a:t>সেই</a:t>
            </a:r>
            <a:r>
              <a:rPr lang="en-US" sz="1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600" dirty="0" err="1">
                <a:latin typeface="NikoshBAN" panose="02000000000000000000" pitchFamily="2" charset="0"/>
                <a:cs typeface="NikoshBAN" panose="02000000000000000000" pitchFamily="2" charset="0"/>
              </a:rPr>
              <a:t>সবুজের</a:t>
            </a:r>
            <a:r>
              <a:rPr lang="en-US" sz="1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600" dirty="0" err="1">
                <a:latin typeface="NikoshBAN" panose="02000000000000000000" pitchFamily="2" charset="0"/>
                <a:cs typeface="NikoshBAN" panose="02000000000000000000" pitchFamily="2" charset="0"/>
              </a:rPr>
              <a:t>বুক</a:t>
            </a:r>
            <a:r>
              <a:rPr lang="en-US" sz="1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600" dirty="0" err="1">
                <a:latin typeface="NikoshBAN" panose="02000000000000000000" pitchFamily="2" charset="0"/>
                <a:cs typeface="NikoshBAN" panose="02000000000000000000" pitchFamily="2" charset="0"/>
              </a:rPr>
              <a:t>চে</a:t>
            </a:r>
            <a:r>
              <a:rPr lang="as-IN" sz="16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1600" dirty="0">
                <a:latin typeface="NikoshBAN" panose="02000000000000000000" pitchFamily="2" charset="0"/>
                <a:cs typeface="NikoshBAN" panose="02000000000000000000" pitchFamily="2" charset="0"/>
              </a:rPr>
              <a:t>া </a:t>
            </a:r>
            <a:r>
              <a:rPr lang="as-IN" sz="1600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1600" dirty="0" err="1">
                <a:latin typeface="NikoshBAN" panose="02000000000000000000" pitchFamily="2" charset="0"/>
                <a:cs typeface="NikoshBAN" panose="02000000000000000000" pitchFamily="2" charset="0"/>
              </a:rPr>
              <a:t>েঠোপথে</a:t>
            </a:r>
            <a:endParaRPr lang="en-US" sz="16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1600" dirty="0" err="1">
                <a:latin typeface="NikoshBAN" panose="02000000000000000000" pitchFamily="2" charset="0"/>
                <a:cs typeface="NikoshBAN" panose="02000000000000000000" pitchFamily="2" charset="0"/>
              </a:rPr>
              <a:t>আবার</a:t>
            </a:r>
            <a:r>
              <a:rPr lang="en-US" sz="1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600" dirty="0" err="1">
                <a:latin typeface="NikoshBAN" panose="02000000000000000000" pitchFamily="2" charset="0"/>
                <a:cs typeface="NikoshBAN" panose="02000000000000000000" pitchFamily="2" charset="0"/>
              </a:rPr>
              <a:t>যে</a:t>
            </a:r>
            <a:r>
              <a:rPr lang="en-US" sz="1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600" dirty="0" err="1">
                <a:latin typeface="NikoshBAN" panose="02000000000000000000" pitchFamily="2" charset="0"/>
                <a:cs typeface="NikoshBAN" panose="02000000000000000000" pitchFamily="2" charset="0"/>
              </a:rPr>
              <a:t>যাব</a:t>
            </a:r>
            <a:r>
              <a:rPr lang="en-US" sz="1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600" dirty="0" err="1">
                <a:latin typeface="NikoshBAN" panose="02000000000000000000" pitchFamily="2" charset="0"/>
                <a:cs typeface="NikoshBAN" panose="02000000000000000000" pitchFamily="2" charset="0"/>
              </a:rPr>
              <a:t>ফিরে</a:t>
            </a:r>
            <a:r>
              <a:rPr lang="en-US" sz="1600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1600" dirty="0" err="1">
                <a:latin typeface="NikoshBAN" panose="02000000000000000000" pitchFamily="2" charset="0"/>
                <a:cs typeface="NikoshBAN" panose="02000000000000000000" pitchFamily="2" charset="0"/>
              </a:rPr>
              <a:t>আমার</a:t>
            </a:r>
            <a:endParaRPr lang="en-US" sz="16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1600" dirty="0" err="1">
                <a:latin typeface="NikoshBAN" panose="02000000000000000000" pitchFamily="2" charset="0"/>
                <a:cs typeface="NikoshBAN" panose="02000000000000000000" pitchFamily="2" charset="0"/>
              </a:rPr>
              <a:t>হারানো</a:t>
            </a:r>
            <a:r>
              <a:rPr lang="en-US" sz="1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6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বাংলাকে</a:t>
            </a:r>
            <a:r>
              <a:rPr lang="en-US" sz="1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600" dirty="0" err="1">
                <a:latin typeface="NikoshBAN" panose="02000000000000000000" pitchFamily="2" charset="0"/>
                <a:cs typeface="NikoshBAN" panose="02000000000000000000" pitchFamily="2" charset="0"/>
              </a:rPr>
              <a:t>আবার</a:t>
            </a:r>
            <a:r>
              <a:rPr lang="en-US" sz="1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600" dirty="0" err="1">
                <a:latin typeface="NikoshBAN" panose="02000000000000000000" pitchFamily="2" charset="0"/>
                <a:cs typeface="NikoshBAN" panose="02000000000000000000" pitchFamily="2" charset="0"/>
              </a:rPr>
              <a:t>তো</a:t>
            </a:r>
            <a:r>
              <a:rPr lang="en-US" sz="1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600" dirty="0" err="1">
                <a:latin typeface="NikoshBAN" panose="02000000000000000000" pitchFamily="2" charset="0"/>
                <a:cs typeface="NikoshBAN" panose="02000000000000000000" pitchFamily="2" charset="0"/>
              </a:rPr>
              <a:t>ফিরে</a:t>
            </a:r>
            <a:r>
              <a:rPr lang="en-US" sz="1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1600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16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16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endParaRPr lang="en-US" sz="16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1600" dirty="0" err="1">
                <a:latin typeface="NikoshBAN" panose="02000000000000000000" pitchFamily="2" charset="0"/>
                <a:cs typeface="NikoshBAN" panose="02000000000000000000" pitchFamily="2" charset="0"/>
              </a:rPr>
              <a:t>শিল্পে</a:t>
            </a:r>
            <a:r>
              <a:rPr lang="en-US" sz="1600" dirty="0">
                <a:latin typeface="NikoshBAN" panose="02000000000000000000" pitchFamily="2" charset="0"/>
                <a:cs typeface="NikoshBAN" panose="02000000000000000000" pitchFamily="2" charset="0"/>
              </a:rPr>
              <a:t> –</a:t>
            </a:r>
            <a:r>
              <a:rPr lang="en-US" sz="1600" dirty="0" err="1">
                <a:latin typeface="NikoshBAN" panose="02000000000000000000" pitchFamily="2" charset="0"/>
                <a:cs typeface="NikoshBAN" panose="02000000000000000000" pitchFamily="2" charset="0"/>
              </a:rPr>
              <a:t>কা</a:t>
            </a:r>
            <a:r>
              <a:rPr lang="as-IN" sz="16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16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1600" dirty="0"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en-US" sz="1600" dirty="0"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as-IN" sz="16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1600" dirty="0" err="1">
                <a:latin typeface="NikoshBAN" panose="02000000000000000000" pitchFamily="2" charset="0"/>
                <a:cs typeface="NikoshBAN" panose="02000000000000000000" pitchFamily="2" charset="0"/>
              </a:rPr>
              <a:t>োথায়</a:t>
            </a:r>
            <a:r>
              <a:rPr lang="en-US" sz="1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600" dirty="0" err="1">
                <a:latin typeface="NikoshBAN" panose="02000000000000000000" pitchFamily="2" charset="0"/>
                <a:cs typeface="NikoshBAN" panose="02000000000000000000" pitchFamily="2" charset="0"/>
              </a:rPr>
              <a:t>আছে</a:t>
            </a:r>
            <a:r>
              <a:rPr lang="en-US" sz="1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r>
              <a:rPr lang="en-US" sz="1600" dirty="0" err="1">
                <a:latin typeface="NikoshBAN" panose="02000000000000000000" pitchFamily="2" charset="0"/>
                <a:cs typeface="NikoshBAN" panose="02000000000000000000" pitchFamily="2" charset="0"/>
              </a:rPr>
              <a:t>হায়রে</a:t>
            </a:r>
            <a:r>
              <a:rPr lang="en-US" sz="1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1600" dirty="0">
                <a:latin typeface="NikoshBAN" panose="02000000000000000000" pitchFamily="2" charset="0"/>
                <a:cs typeface="NikoshBAN" panose="02000000000000000000" pitchFamily="2" charset="0"/>
              </a:rPr>
              <a:t>এ</a:t>
            </a:r>
            <a:r>
              <a:rPr lang="en-US" sz="1600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as-IN" sz="16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1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600" dirty="0" err="1">
                <a:latin typeface="NikoshBAN" panose="02000000000000000000" pitchFamily="2" charset="0"/>
                <a:cs typeface="NikoshBAN" panose="02000000000000000000" pitchFamily="2" charset="0"/>
              </a:rPr>
              <a:t>সোনার</a:t>
            </a:r>
            <a:r>
              <a:rPr lang="en-US" sz="1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600" dirty="0" err="1">
                <a:latin typeface="NikoshBAN" panose="02000000000000000000" pitchFamily="2" charset="0"/>
                <a:cs typeface="NikoshBAN" panose="02000000000000000000" pitchFamily="2" charset="0"/>
              </a:rPr>
              <a:t>খনি</a:t>
            </a:r>
            <a:r>
              <a:rPr lang="en-US" sz="1600" dirty="0">
                <a:latin typeface="NikoshBAN" panose="02000000000000000000" pitchFamily="2" charset="0"/>
                <a:cs typeface="NikoshBAN" panose="02000000000000000000" pitchFamily="2" charset="0"/>
              </a:rPr>
              <a:t> ।।</a:t>
            </a:r>
          </a:p>
          <a:p>
            <a:endParaRPr lang="en-US" sz="16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16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</a:t>
            </a:r>
            <a:r>
              <a:rPr lang="as-IN" sz="1600" dirty="0"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en-US" sz="16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16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1600" dirty="0" err="1">
                <a:latin typeface="NikoshBAN" panose="02000000000000000000" pitchFamily="2" charset="0"/>
                <a:cs typeface="NikoshBAN" panose="02000000000000000000" pitchFamily="2" charset="0"/>
              </a:rPr>
              <a:t>কবির</a:t>
            </a:r>
            <a:r>
              <a:rPr lang="en-US" sz="1600" dirty="0">
                <a:latin typeface="NikoshBAN" panose="02000000000000000000" pitchFamily="2" charset="0"/>
                <a:cs typeface="NikoshBAN" panose="02000000000000000000" pitchFamily="2" charset="0"/>
              </a:rPr>
              <a:t> ‘</a:t>
            </a:r>
            <a:r>
              <a:rPr lang="en-US" sz="1600" dirty="0" err="1">
                <a:latin typeface="NikoshBAN" panose="02000000000000000000" pitchFamily="2" charset="0"/>
                <a:cs typeface="NikoshBAN" panose="02000000000000000000" pitchFamily="2" charset="0"/>
              </a:rPr>
              <a:t>সোনার</a:t>
            </a:r>
            <a:r>
              <a:rPr lang="en-US" sz="1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6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বাংলা</a:t>
            </a:r>
            <a:r>
              <a:rPr lang="en-US" sz="1600" dirty="0">
                <a:latin typeface="NikoshBAN" panose="02000000000000000000" pitchFamily="2" charset="0"/>
                <a:cs typeface="NikoshBAN" panose="02000000000000000000" pitchFamily="2" charset="0"/>
              </a:rPr>
              <a:t>’</a:t>
            </a:r>
          </a:p>
          <a:p>
            <a:r>
              <a:rPr lang="en-US" sz="1600" dirty="0" err="1">
                <a:latin typeface="NikoshBAN" panose="02000000000000000000" pitchFamily="2" charset="0"/>
                <a:cs typeface="NikoshBAN" panose="02000000000000000000" pitchFamily="2" charset="0"/>
              </a:rPr>
              <a:t>নজ</a:t>
            </a:r>
            <a:r>
              <a:rPr lang="as-IN" sz="16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1600" dirty="0"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as-IN" sz="1600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16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16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1600" dirty="0">
                <a:latin typeface="NikoshBAN" panose="02000000000000000000" pitchFamily="2" charset="0"/>
                <a:cs typeface="NikoshBAN" panose="02000000000000000000" pitchFamily="2" charset="0"/>
              </a:rPr>
              <a:t> ‘</a:t>
            </a:r>
            <a:r>
              <a:rPr lang="as-IN" sz="16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1600" dirty="0" err="1">
                <a:latin typeface="NikoshBAN" panose="02000000000000000000" pitchFamily="2" charset="0"/>
                <a:cs typeface="NikoshBAN" panose="02000000000000000000" pitchFamily="2" charset="0"/>
              </a:rPr>
              <a:t>াংলাদেশ</a:t>
            </a:r>
            <a:r>
              <a:rPr lang="en-US" sz="1600" dirty="0">
                <a:latin typeface="NikoshBAN" panose="02000000000000000000" pitchFamily="2" charset="0"/>
                <a:cs typeface="NikoshBAN" panose="02000000000000000000" pitchFamily="2" charset="0"/>
              </a:rPr>
              <a:t>’</a:t>
            </a:r>
          </a:p>
          <a:p>
            <a:r>
              <a:rPr lang="en-US" sz="1600" dirty="0" err="1">
                <a:latin typeface="NikoshBAN" panose="02000000000000000000" pitchFamily="2" charset="0"/>
                <a:cs typeface="NikoshBAN" panose="02000000000000000000" pitchFamily="2" charset="0"/>
              </a:rPr>
              <a:t>জীবনানন্দের</a:t>
            </a:r>
            <a:r>
              <a:rPr lang="en-US" sz="1600" dirty="0">
                <a:latin typeface="NikoshBAN" panose="02000000000000000000" pitchFamily="2" charset="0"/>
                <a:cs typeface="NikoshBAN" panose="02000000000000000000" pitchFamily="2" charset="0"/>
              </a:rPr>
              <a:t> ‘</a:t>
            </a:r>
            <a:r>
              <a:rPr lang="en-US" sz="1600" dirty="0" err="1">
                <a:latin typeface="NikoshBAN" panose="02000000000000000000" pitchFamily="2" charset="0"/>
                <a:cs typeface="NikoshBAN" panose="02000000000000000000" pitchFamily="2" charset="0"/>
              </a:rPr>
              <a:t>রুপসী</a:t>
            </a:r>
            <a:r>
              <a:rPr lang="as-IN" sz="16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1600" dirty="0" err="1">
                <a:latin typeface="NikoshBAN" panose="02000000000000000000" pitchFamily="2" charset="0"/>
                <a:cs typeface="NikoshBAN" panose="02000000000000000000" pitchFamily="2" charset="0"/>
              </a:rPr>
              <a:t>াংলা</a:t>
            </a:r>
            <a:r>
              <a:rPr lang="en-US" sz="1600" dirty="0">
                <a:latin typeface="NikoshBAN" panose="02000000000000000000" pitchFamily="2" charset="0"/>
                <a:cs typeface="NikoshBAN" panose="02000000000000000000" pitchFamily="2" charset="0"/>
              </a:rPr>
              <a:t>’</a:t>
            </a:r>
          </a:p>
          <a:p>
            <a:r>
              <a:rPr lang="en-US" sz="1600" dirty="0" err="1">
                <a:latin typeface="NikoshBAN" panose="02000000000000000000" pitchFamily="2" charset="0"/>
                <a:cs typeface="NikoshBAN" panose="02000000000000000000" pitchFamily="2" charset="0"/>
              </a:rPr>
              <a:t>রুপের</a:t>
            </a:r>
            <a:r>
              <a:rPr lang="en-US" sz="1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1600" dirty="0"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en-US" sz="1600" dirty="0"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as-IN" sz="16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16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16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1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16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16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1600" dirty="0">
                <a:latin typeface="NikoshBAN" panose="02000000000000000000" pitchFamily="2" charset="0"/>
                <a:cs typeface="NikoshBAN" panose="02000000000000000000" pitchFamily="2" charset="0"/>
              </a:rPr>
              <a:t>ই</a:t>
            </a:r>
            <a:r>
              <a:rPr lang="en-US" sz="1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16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1600" dirty="0">
                <a:latin typeface="NikoshBAN" panose="02000000000000000000" pitchFamily="2" charset="0"/>
                <a:cs typeface="NikoshBAN" panose="02000000000000000000" pitchFamily="2" charset="0"/>
              </a:rPr>
              <a:t>ো </a:t>
            </a:r>
            <a:r>
              <a:rPr lang="en-US" sz="1600" dirty="0" err="1">
                <a:latin typeface="NikoshBAN" panose="02000000000000000000" pitchFamily="2" charset="0"/>
                <a:cs typeface="NikoshBAN" panose="02000000000000000000" pitchFamily="2" charset="0"/>
              </a:rPr>
              <a:t>শেষ</a:t>
            </a:r>
            <a:r>
              <a:rPr lang="en-US" sz="1600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16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as-IN" sz="1600" dirty="0">
                <a:latin typeface="NikoshBAN" panose="02000000000000000000" pitchFamily="2" charset="0"/>
                <a:cs typeface="NikoshBAN" panose="02000000000000000000" pitchFamily="2" charset="0"/>
              </a:rPr>
              <a:t>ং</a:t>
            </a:r>
            <a:r>
              <a:rPr lang="en-US" sz="1600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as-IN" sz="16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1600" dirty="0"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as-IN" sz="16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1600" dirty="0">
                <a:latin typeface="NikoshBAN" panose="02000000000000000000" pitchFamily="2" charset="0"/>
                <a:cs typeface="NikoshBAN" panose="02000000000000000000" pitchFamily="2" charset="0"/>
              </a:rPr>
              <a:t>শ ।</a:t>
            </a:r>
          </a:p>
          <a:p>
            <a:endParaRPr lang="en-US" sz="16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1600" dirty="0">
                <a:latin typeface="NikoshBAN" panose="02000000000000000000" pitchFamily="2" charset="0"/>
                <a:cs typeface="NikoshBAN" panose="02000000000000000000" pitchFamily="2" charset="0"/>
              </a:rPr>
              <a:t>‘</a:t>
            </a:r>
            <a:r>
              <a:rPr lang="en-US" sz="1600" dirty="0" err="1">
                <a:latin typeface="NikoshBAN" panose="02000000000000000000" pitchFamily="2" charset="0"/>
                <a:cs typeface="NikoshBAN" panose="02000000000000000000" pitchFamily="2" charset="0"/>
              </a:rPr>
              <a:t>জয়</a:t>
            </a:r>
            <a:r>
              <a:rPr lang="en-US" sz="1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6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বাংলা</a:t>
            </a:r>
            <a:r>
              <a:rPr lang="en-US" sz="1600" dirty="0">
                <a:latin typeface="NikoshBAN" panose="02000000000000000000" pitchFamily="2" charset="0"/>
                <a:cs typeface="NikoshBAN" panose="02000000000000000000" pitchFamily="2" charset="0"/>
              </a:rPr>
              <a:t>’ </a:t>
            </a:r>
            <a:r>
              <a:rPr lang="en-US" sz="1600" dirty="0" err="1"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sz="1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600" dirty="0" err="1">
                <a:latin typeface="NikoshBAN" panose="02000000000000000000" pitchFamily="2" charset="0"/>
                <a:cs typeface="NikoshBAN" panose="02000000000000000000" pitchFamily="2" charset="0"/>
              </a:rPr>
              <a:t>মনরে</a:t>
            </a:r>
            <a:r>
              <a:rPr lang="en-US" sz="1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600" dirty="0" err="1">
                <a:latin typeface="NikoshBAN" panose="02000000000000000000" pitchFamily="2" charset="0"/>
                <a:cs typeface="NikoshBAN" panose="02000000000000000000" pitchFamily="2" charset="0"/>
              </a:rPr>
              <a:t>আমার</a:t>
            </a:r>
            <a:endParaRPr lang="en-US" sz="16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1600" dirty="0">
                <a:latin typeface="NikoshBAN" panose="02000000000000000000" pitchFamily="2" charset="0"/>
                <a:cs typeface="NikoshBAN" panose="02000000000000000000" pitchFamily="2" charset="0"/>
              </a:rPr>
              <a:t>এ</a:t>
            </a:r>
            <a:r>
              <a:rPr lang="as-IN" sz="1600" dirty="0">
                <a:latin typeface="NikoshBAN" panose="02000000000000000000" pitchFamily="2" charset="0"/>
                <a:cs typeface="NikoshBAN" panose="02000000000000000000" pitchFamily="2" charset="0"/>
              </a:rPr>
              <a:t>খ</a:t>
            </a:r>
            <a:r>
              <a:rPr lang="en-US" sz="16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as-IN" sz="1600" dirty="0"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en-US" sz="1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16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16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16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1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1600" dirty="0">
                <a:latin typeface="NikoshBAN" panose="02000000000000000000" pitchFamily="2" charset="0"/>
                <a:cs typeface="NikoshBAN" panose="02000000000000000000" pitchFamily="2" charset="0"/>
              </a:rPr>
              <a:t>ভ</a:t>
            </a:r>
            <a:r>
              <a:rPr lang="en-US" sz="16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16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1600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as-IN" sz="1600" dirty="0">
                <a:latin typeface="NikoshBAN" panose="02000000000000000000" pitchFamily="2" charset="0"/>
                <a:cs typeface="NikoshBAN" panose="02000000000000000000" pitchFamily="2" charset="0"/>
              </a:rPr>
              <a:t>আ</a:t>
            </a:r>
            <a:r>
              <a:rPr lang="en-US" sz="1600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as-IN" sz="16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1600" dirty="0"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</a:p>
          <a:p>
            <a:r>
              <a:rPr lang="en-US" sz="1600" dirty="0" err="1">
                <a:latin typeface="NikoshBAN" panose="02000000000000000000" pitchFamily="2" charset="0"/>
                <a:cs typeface="NikoshBAN" panose="02000000000000000000" pitchFamily="2" charset="0"/>
              </a:rPr>
              <a:t>হারানো</a:t>
            </a:r>
            <a:r>
              <a:rPr lang="en-US" sz="1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6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বাংলাকে</a:t>
            </a:r>
            <a:r>
              <a:rPr lang="en-US" sz="1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600" dirty="0" err="1">
                <a:latin typeface="NikoshBAN" panose="02000000000000000000" pitchFamily="2" charset="0"/>
                <a:cs typeface="NikoshBAN" panose="02000000000000000000" pitchFamily="2" charset="0"/>
              </a:rPr>
              <a:t>আবার</a:t>
            </a:r>
            <a:r>
              <a:rPr lang="en-US" sz="1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600" dirty="0" err="1">
                <a:latin typeface="NikoshBAN" panose="02000000000000000000" pitchFamily="2" charset="0"/>
                <a:cs typeface="NikoshBAN" panose="02000000000000000000" pitchFamily="2" charset="0"/>
              </a:rPr>
              <a:t>তো</a:t>
            </a:r>
            <a:r>
              <a:rPr lang="en-US" sz="1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600" dirty="0" err="1">
                <a:latin typeface="NikoshBAN" panose="02000000000000000000" pitchFamily="2" charset="0"/>
                <a:cs typeface="NikoshBAN" panose="02000000000000000000" pitchFamily="2" charset="0"/>
              </a:rPr>
              <a:t>ফিরে</a:t>
            </a:r>
            <a:r>
              <a:rPr lang="en-US" sz="1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6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পাব</a:t>
            </a:r>
            <a:r>
              <a:rPr lang="en-US" sz="1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r>
              <a:rPr lang="en-US" sz="1600" dirty="0" err="1">
                <a:latin typeface="NikoshBAN" panose="02000000000000000000" pitchFamily="2" charset="0"/>
                <a:cs typeface="NikoshBAN" panose="02000000000000000000" pitchFamily="2" charset="0"/>
              </a:rPr>
              <a:t>অন্ধকারে</a:t>
            </a:r>
            <a:r>
              <a:rPr lang="en-US" sz="1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600" dirty="0" err="1">
                <a:latin typeface="NikoshBAN" panose="02000000000000000000" pitchFamily="2" charset="0"/>
                <a:cs typeface="NikoshBAN" panose="02000000000000000000" pitchFamily="2" charset="0"/>
              </a:rPr>
              <a:t>পুব</a:t>
            </a:r>
            <a:r>
              <a:rPr lang="en-US" sz="1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600" dirty="0" err="1">
                <a:latin typeface="NikoshBAN" panose="02000000000000000000" pitchFamily="2" charset="0"/>
                <a:cs typeface="NikoshBAN" panose="02000000000000000000" pitchFamily="2" charset="0"/>
              </a:rPr>
              <a:t>আকা</a:t>
            </a:r>
            <a:r>
              <a:rPr lang="as-IN" sz="1600" dirty="0"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en-US" sz="1600" dirty="0"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</a:p>
          <a:p>
            <a:r>
              <a:rPr lang="en-US" sz="1600" dirty="0" err="1">
                <a:latin typeface="NikoshBAN" panose="02000000000000000000" pitchFamily="2" charset="0"/>
                <a:cs typeface="NikoshBAN" panose="02000000000000000000" pitchFamily="2" charset="0"/>
              </a:rPr>
              <a:t>ঊঠবে</a:t>
            </a:r>
            <a:r>
              <a:rPr lang="en-US" sz="1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600" dirty="0" err="1">
                <a:latin typeface="NikoshBAN" panose="02000000000000000000" pitchFamily="2" charset="0"/>
                <a:cs typeface="NikoshBAN" panose="02000000000000000000" pitchFamily="2" charset="0"/>
              </a:rPr>
              <a:t>আবার</a:t>
            </a:r>
            <a:r>
              <a:rPr lang="en-US" sz="1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600" dirty="0" err="1">
                <a:latin typeface="NikoshBAN" panose="02000000000000000000" pitchFamily="2" charset="0"/>
                <a:cs typeface="NikoshBAN" panose="02000000000000000000" pitchFamily="2" charset="0"/>
              </a:rPr>
              <a:t>দিন</a:t>
            </a:r>
            <a:r>
              <a:rPr lang="as-IN" sz="1600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1600" dirty="0">
                <a:latin typeface="NikoshBAN" panose="02000000000000000000" pitchFamily="2" charset="0"/>
                <a:cs typeface="NikoshBAN" panose="02000000000000000000" pitchFamily="2" charset="0"/>
              </a:rPr>
              <a:t>ণ</a:t>
            </a:r>
            <a:r>
              <a:rPr lang="as-IN" sz="16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1600" dirty="0">
                <a:latin typeface="NikoshBAN" panose="02000000000000000000" pitchFamily="2" charset="0"/>
                <a:cs typeface="NikoshBAN" panose="02000000000000000000" pitchFamily="2" charset="0"/>
              </a:rPr>
              <a:t> ।।</a:t>
            </a:r>
          </a:p>
          <a:p>
            <a:endParaRPr lang="en-US" sz="1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" name="৭ম শ্রেণি কবিতা   শোন একটি মুজিবরের থেকে  পর্ব   ১[1]">
            <a:hlinkClick r:id="" action="ppaction://media"/>
            <a:extLst>
              <a:ext uri="{FF2B5EF4-FFF2-40B4-BE49-F238E27FC236}">
                <a16:creationId xmlns="" xmlns:a16="http://schemas.microsoft.com/office/drawing/2014/main" id="{14336BEE-748B-4F25-87EF-8BBFE635D53D}"/>
              </a:ext>
            </a:extLst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="" xmlns:p14="http://schemas.microsoft.com/office/powerpoint/2010/main" r:embed="rId4"/>
              </p:ext>
            </p:extLst>
          </p:nvPr>
        </p:nvPicPr>
        <p:blipFill>
          <a:blip r:embed="rId5" cstate="print"/>
          <a:stretch>
            <a:fillRect/>
          </a:stretch>
        </p:blipFill>
        <p:spPr>
          <a:xfrm>
            <a:off x="1424354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9302210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308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1968</TotalTime>
  <Words>679</Words>
  <Application>Microsoft Office PowerPoint</Application>
  <PresentationFormat>Custom</PresentationFormat>
  <Paragraphs>124</Paragraphs>
  <Slides>18</Slides>
  <Notes>0</Notes>
  <HiddenSlides>0</HiddenSlides>
  <MMClips>1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18</vt:i4>
      </vt:variant>
    </vt:vector>
  </HeadingPairs>
  <TitlesOfParts>
    <vt:vector size="20" baseType="lpstr">
      <vt:lpstr>Office Theme</vt:lpstr>
      <vt:lpstr>1_Office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Salma Akter</dc:creator>
  <cp:lastModifiedBy>Elma</cp:lastModifiedBy>
  <cp:revision>135</cp:revision>
  <dcterms:created xsi:type="dcterms:W3CDTF">2020-02-27T20:07:43Z</dcterms:created>
  <dcterms:modified xsi:type="dcterms:W3CDTF">2021-04-22T03:30:46Z</dcterms:modified>
</cp:coreProperties>
</file>