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43AA-74FE-40D9-88F0-4B78ED613BC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B476-6D0B-43DB-875E-802E6A49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0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43AA-74FE-40D9-88F0-4B78ED613BC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B476-6D0B-43DB-875E-802E6A49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7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43AA-74FE-40D9-88F0-4B78ED613BC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B476-6D0B-43DB-875E-802E6A49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43AA-74FE-40D9-88F0-4B78ED613BC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B476-6D0B-43DB-875E-802E6A49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43AA-74FE-40D9-88F0-4B78ED613BC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B476-6D0B-43DB-875E-802E6A49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8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43AA-74FE-40D9-88F0-4B78ED613BC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B476-6D0B-43DB-875E-802E6A49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0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43AA-74FE-40D9-88F0-4B78ED613BC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B476-6D0B-43DB-875E-802E6A49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3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43AA-74FE-40D9-88F0-4B78ED613BC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B476-6D0B-43DB-875E-802E6A49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43AA-74FE-40D9-88F0-4B78ED613BC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B476-6D0B-43DB-875E-802E6A49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8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43AA-74FE-40D9-88F0-4B78ED613BC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B476-6D0B-43DB-875E-802E6A49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4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43AA-74FE-40D9-88F0-4B78ED613BC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B476-6D0B-43DB-875E-802E6A49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2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143AA-74FE-40D9-88F0-4B78ED613BC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8B476-6D0B-43DB-875E-802E6A49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3452" y="143047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ar-S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بسم الله الرحمن الرحيم</a:t>
            </a:r>
            <a:br>
              <a:rPr lang="ar-SA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السلام عليكم ورحمة الله</a:t>
            </a:r>
            <a:br>
              <a:rPr lang="ar-SA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اهلا سهلا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2" y="4208325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24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939" y="2392054"/>
            <a:ext cx="1508760" cy="18745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47775" y="2052042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3200" dirty="0"/>
              <a:t>تعريف الأستاذ : </a:t>
            </a:r>
          </a:p>
          <a:p>
            <a:r>
              <a:rPr lang="ar-SA" sz="3200" dirty="0"/>
              <a:t>محمد مجيب الرحمن</a:t>
            </a:r>
          </a:p>
          <a:p>
            <a:r>
              <a:rPr lang="ar-SA" sz="3200" dirty="0"/>
              <a:t>الأستاذ المساعد</a:t>
            </a:r>
          </a:p>
          <a:p>
            <a:r>
              <a:rPr lang="ar-SA" sz="3200" dirty="0"/>
              <a:t>المدرسة </a:t>
            </a:r>
            <a:r>
              <a:rPr lang="ar-SA" sz="3200"/>
              <a:t>المجددية </a:t>
            </a:r>
            <a:r>
              <a:rPr lang="ar-SA" sz="3200" smtClean="0"/>
              <a:t>الإسلا </a:t>
            </a:r>
            <a:r>
              <a:rPr lang="ar-SA" sz="3200" dirty="0"/>
              <a:t>مية (العالم)</a:t>
            </a:r>
          </a:p>
          <a:p>
            <a:r>
              <a:rPr lang="ar-SA" sz="32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12121231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536" y="1900169"/>
            <a:ext cx="59101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عنوان الدرس</a:t>
            </a:r>
          </a:p>
          <a:p>
            <a:endParaRPr lang="ar-SA" sz="3600" dirty="0"/>
          </a:p>
          <a:p>
            <a:r>
              <a:rPr lang="ar-SA" sz="3600" dirty="0"/>
              <a:t>الصف العالم</a:t>
            </a:r>
          </a:p>
          <a:p>
            <a:endParaRPr lang="ar-SA" sz="3600" dirty="0"/>
          </a:p>
          <a:p>
            <a:r>
              <a:rPr lang="ar-SA" sz="3600" dirty="0"/>
              <a:t>الورقة الثانية </a:t>
            </a:r>
            <a:r>
              <a:rPr lang="ar-SA" sz="3600" dirty="0" smtClean="0"/>
              <a:t>للفقه</a:t>
            </a:r>
            <a:endParaRPr lang="ar-SA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119" y="2628891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43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14644" y="1718268"/>
            <a:ext cx="46322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اعلان </a:t>
            </a:r>
            <a:r>
              <a:rPr lang="ar-SA" sz="3600" dirty="0" smtClean="0"/>
              <a:t>الدرس</a:t>
            </a:r>
          </a:p>
          <a:p>
            <a:endParaRPr lang="ar-SA" sz="3600" dirty="0" smtClean="0"/>
          </a:p>
          <a:p>
            <a:r>
              <a:rPr lang="ar-SA" sz="3600" dirty="0" smtClean="0"/>
              <a:t>الكتاب</a:t>
            </a:r>
            <a:endParaRPr lang="ar-SA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149" y="1194517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1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2959" y="4153338"/>
            <a:ext cx="63204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* ان يبينوا ما </a:t>
            </a:r>
            <a:r>
              <a:rPr lang="ar-SA" dirty="0" smtClean="0"/>
              <a:t>هو الكتاب</a:t>
            </a:r>
            <a:endParaRPr lang="ar-SA" dirty="0"/>
          </a:p>
          <a:p>
            <a:endParaRPr lang="ar-SA" dirty="0"/>
          </a:p>
          <a:p>
            <a:r>
              <a:rPr lang="ar-SA" dirty="0"/>
              <a:t>ان يفهموا   </a:t>
            </a:r>
            <a:r>
              <a:rPr lang="ar-SA" dirty="0" smtClean="0"/>
              <a:t>فوائد قيوده-</a:t>
            </a:r>
            <a:endParaRPr lang="ar-SA" dirty="0"/>
          </a:p>
          <a:p>
            <a:r>
              <a:rPr lang="ar-SA" dirty="0"/>
              <a:t> </a:t>
            </a:r>
          </a:p>
          <a:p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2892959" y="2034439"/>
            <a:ext cx="1739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النتائج من الدرس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87248" y="2786655"/>
            <a:ext cx="399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يستطيع الطلاب بعد انتهاء هذا الدرس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579" y="2390219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321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915" y="1164980"/>
            <a:ext cx="5874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الكتاب فالقران المنزل علي الرسول عليه السلام المكتوب في المصاحف المنقول</a:t>
            </a:r>
          </a:p>
          <a:p>
            <a:endParaRPr lang="ar-SA" dirty="0" smtClean="0"/>
          </a:p>
          <a:p>
            <a:r>
              <a:rPr lang="ar-SA" dirty="0" smtClean="0"/>
              <a:t> عنه نقلا متوترا بلا شبهة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577" y="321272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05324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8490" y="218941"/>
            <a:ext cx="986521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فوائد قيوده :</a:t>
            </a:r>
          </a:p>
          <a:p>
            <a:endParaRPr lang="ar-SA" dirty="0" smtClean="0"/>
          </a:p>
          <a:p>
            <a:r>
              <a:rPr lang="ar-SA" sz="3200" dirty="0" smtClean="0"/>
              <a:t>1المنزل</a:t>
            </a:r>
          </a:p>
          <a:p>
            <a:endParaRPr lang="ar-SA" sz="3200" dirty="0"/>
          </a:p>
          <a:p>
            <a:r>
              <a:rPr lang="ar-SA" sz="3200" dirty="0" smtClean="0"/>
              <a:t>2 علي الرسول </a:t>
            </a:r>
          </a:p>
          <a:p>
            <a:endParaRPr lang="ar-SA" sz="3200" dirty="0"/>
          </a:p>
          <a:p>
            <a:r>
              <a:rPr lang="ar-SA" sz="3200" dirty="0" smtClean="0"/>
              <a:t>3- المكتوب في المصاحف</a:t>
            </a:r>
          </a:p>
          <a:p>
            <a:r>
              <a:rPr lang="ar-SA" sz="3200" dirty="0" smtClean="0"/>
              <a:t> </a:t>
            </a:r>
          </a:p>
          <a:p>
            <a:r>
              <a:rPr lang="ar-SA" sz="3200" dirty="0" smtClean="0"/>
              <a:t>4-المنقول عنه نقلا متواترا –</a:t>
            </a:r>
          </a:p>
          <a:p>
            <a:r>
              <a:rPr lang="ar-SA" sz="3200" dirty="0" smtClean="0"/>
              <a:t> </a:t>
            </a:r>
          </a:p>
          <a:p>
            <a:r>
              <a:rPr lang="ar-SA" sz="3200" dirty="0"/>
              <a:t> </a:t>
            </a:r>
            <a:r>
              <a:rPr lang="ar-SA" sz="3200" dirty="0" smtClean="0"/>
              <a:t>5- بلا شبهة 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243" y="2364013"/>
            <a:ext cx="2615411" cy="174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01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8044" y="2365512"/>
            <a:ext cx="47608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الي اللقاء</a:t>
            </a:r>
          </a:p>
          <a:p>
            <a:r>
              <a:rPr lang="ar-SA" sz="4000" dirty="0"/>
              <a:t> </a:t>
            </a:r>
          </a:p>
          <a:p>
            <a:r>
              <a:rPr lang="ar-SA" sz="4000" dirty="0"/>
              <a:t>السلام عليكم </a:t>
            </a:r>
            <a:r>
              <a:rPr lang="ar-SA" sz="4000" dirty="0" smtClean="0"/>
              <a:t>ورحمة الله</a:t>
            </a:r>
            <a:endParaRPr lang="ar-SA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621" y="2365512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45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103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السلام عليكم ورحمة الله اهلا سهلا</dc:title>
  <dc:creator>Microsoft account</dc:creator>
  <cp:lastModifiedBy>Microsoft account</cp:lastModifiedBy>
  <cp:revision>32</cp:revision>
  <dcterms:created xsi:type="dcterms:W3CDTF">2020-10-05T13:27:36Z</dcterms:created>
  <dcterms:modified xsi:type="dcterms:W3CDTF">2021-01-30T04:25:24Z</dcterms:modified>
</cp:coreProperties>
</file>