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7" r:id="rId4"/>
    <p:sldId id="257" r:id="rId5"/>
    <p:sldId id="275" r:id="rId6"/>
    <p:sldId id="278" r:id="rId7"/>
    <p:sldId id="279" r:id="rId8"/>
    <p:sldId id="268" r:id="rId9"/>
    <p:sldId id="280" r:id="rId10"/>
    <p:sldId id="281" r:id="rId11"/>
    <p:sldId id="285" r:id="rId12"/>
    <p:sldId id="271" r:id="rId13"/>
    <p:sldId id="282" r:id="rId14"/>
    <p:sldId id="286" r:id="rId15"/>
    <p:sldId id="266" r:id="rId16"/>
    <p:sldId id="283" r:id="rId17"/>
    <p:sldId id="277" r:id="rId18"/>
    <p:sldId id="28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56E1-A5EF-4B71-A195-BF44AE1E4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47FE1-6E2B-40A9-AECA-459B5C261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32B0-7A85-4115-9DE3-20B10F61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42D4-084E-4A49-8A76-E6E4BCCC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FDF3B-CE60-404B-B7AC-62257E5E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6DC9-6278-45F7-BEB1-976B1CD7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E49B-5366-4F25-BEB4-98CAACCAC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01A73-4773-48DB-9449-84F2B9EE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A687-E067-442E-B816-2E380959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94D38-F0A4-491B-80FF-1DD1E975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6A229-B910-42A7-96BB-C8EE5FD90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C5883-A57B-4805-8B86-98401ADFF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CF0D-CDB2-46C7-86F5-0747C890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FDA34-5633-4AFF-9372-609306F2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D68C-6587-4034-AAEB-4E72CDC2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5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7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2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B04A-75F0-4FEF-8805-040CA222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D47F-CED8-43FA-BD79-C3329B38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750C1-F753-42CD-9FE8-60A479D8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49F8-9663-4B98-B2B5-57460F8A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C8C9D-CE62-45D6-AC8E-9044DD0E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2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6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3D52-90AA-43FC-BAFE-B32A77D9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627BE-D548-4A33-B5D3-289DDA35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E5136-743C-4656-A542-C6B7B443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7A287-7870-4F7A-A1F1-0CF2D051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CCC6A-612E-4E61-A97F-1039264B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2D3C-D04E-49EF-BF25-66B412CF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09FED-1A52-4787-9A07-45B6A1544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2E42F-CA17-4C09-B1AD-3FA973E0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4B45A-A419-41A0-8E4C-D311560B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D13AB-5E4E-4359-8ABB-482E13AE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C594A-36AA-4F6F-B9A2-6768E029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32A4-37CD-4182-AFB5-A6E3B450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B3A4-4D17-4193-A96B-E08C4064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CC96D-E810-4059-ABD1-5C8E7806D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78504-17AD-4F27-86B7-5FDC7536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DAEB0-DB93-4B6B-A4F6-AC7B74788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A0908-F84E-43C3-8903-E5C09F95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C49CA-C1F9-4E62-B0CA-96A74F80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D46B7-E830-4DBF-ABEE-590178C1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FCB-A682-4D34-9B16-A971A293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CFE9-0C1E-4746-B39D-44BE26F0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46A9D-814B-4446-B6C2-7167D4EC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54772-1C2D-45D1-B28E-F87FA7BF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69656-05BF-4440-8139-90B9E1D1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0E8E5-BC54-4D1F-9445-4C692B8E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C30BA-75C3-445F-9FF4-472E03F1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9982-EF10-4921-AD0D-08F8362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3652C-FA22-4C42-9D19-7F5DBC42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8F878-9991-4C83-9F51-0821998E2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729F1-BFD6-42CD-87B2-6ABE5D94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CDAB5-AB83-486D-879C-99B8A7AE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F150-4F02-48A8-BDD3-5B1E8868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CF0E-310D-4375-AB6C-1CD2396B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AC440-29BA-4251-9EC3-C38600BE0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38334-7251-4081-9BD6-3ADC76975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E49B6-B12D-42A8-AFD6-047DF611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EB99D-38E4-431E-9530-1DFCDC52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3B54E-5D4B-4822-A4D1-66CF53DA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6EBFA4-A1E8-465D-846D-04682B39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729D9-E94A-4AFA-A115-5075E4FCE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B9E24-15A7-4F57-866B-43E4B4E51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DAB3-AC66-435A-8BD3-6C9474EDCE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0123-B418-488A-A543-A4267E5E5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4D9C3-2698-4B7A-88ED-BA929A3BE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13A3-7972-471E-9795-74733831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EC8E-B2E5-44FA-9944-17091130A7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EB70C-9E2B-4FAC-9B0E-8AB90B2BEC36}"/>
              </a:ext>
            </a:extLst>
          </p:cNvPr>
          <p:cNvSpPr/>
          <p:nvPr/>
        </p:nvSpPr>
        <p:spPr>
          <a:xfrm>
            <a:off x="1" y="569626"/>
            <a:ext cx="12192000" cy="16759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499092" y="385101"/>
            <a:ext cx="1471037" cy="4245404"/>
            <a:chOff x="439132" y="385101"/>
            <a:chExt cx="1471037" cy="42454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966246" y="399169"/>
            <a:ext cx="1471037" cy="4245404"/>
            <a:chOff x="439132" y="385101"/>
            <a:chExt cx="1471037" cy="42454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8DE02-291D-4ABD-A0CA-3E056D756FC4}"/>
              </a:ext>
            </a:extLst>
          </p:cNvPr>
          <p:cNvGrpSpPr/>
          <p:nvPr/>
        </p:nvGrpSpPr>
        <p:grpSpPr>
          <a:xfrm>
            <a:off x="5388430" y="413237"/>
            <a:ext cx="1471037" cy="4245404"/>
            <a:chOff x="439132" y="385101"/>
            <a:chExt cx="1471037" cy="42454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7810614" y="427305"/>
            <a:ext cx="1471037" cy="4245404"/>
            <a:chOff x="439132" y="385101"/>
            <a:chExt cx="1471037" cy="42454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B39DE-AD91-44A7-9967-80E62896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5" y="3807110"/>
            <a:ext cx="4412165" cy="2592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12379-6E7C-4DF5-8F2F-08DF4335B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5" y="748999"/>
            <a:ext cx="4412166" cy="2882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430E2-CF37-4E90-BCFE-797C65637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11" y="766067"/>
            <a:ext cx="5028156" cy="27414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785D1-3AFF-463F-A559-5EDD51723D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19445"/>
          <a:stretch/>
        </p:blipFill>
        <p:spPr>
          <a:xfrm>
            <a:off x="6604211" y="3625444"/>
            <a:ext cx="5028156" cy="27414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F5A30B-52BC-4A18-B883-19CCA6DF6576}"/>
              </a:ext>
            </a:extLst>
          </p:cNvPr>
          <p:cNvSpPr txBox="1"/>
          <p:nvPr/>
        </p:nvSpPr>
        <p:spPr>
          <a:xfrm>
            <a:off x="4290080" y="6208790"/>
            <a:ext cx="2635105" cy="439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জড়বস্তু 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FCCE4996-61A2-4023-8F49-AB50C463ED65}"/>
              </a:ext>
            </a:extLst>
          </p:cNvPr>
          <p:cNvSpPr txBox="1"/>
          <p:nvPr/>
        </p:nvSpPr>
        <p:spPr>
          <a:xfrm>
            <a:off x="4360964" y="209157"/>
            <a:ext cx="3848797" cy="439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019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DC7337-0E1B-4CBD-81F7-F3725161FE7D}"/>
              </a:ext>
            </a:extLst>
          </p:cNvPr>
          <p:cNvSpPr txBox="1"/>
          <p:nvPr/>
        </p:nvSpPr>
        <p:spPr>
          <a:xfrm>
            <a:off x="4261925" y="184030"/>
            <a:ext cx="3870374" cy="800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C07AF-B823-4712-B9F4-4DB1A7A8FBE0}"/>
              </a:ext>
            </a:extLst>
          </p:cNvPr>
          <p:cNvSpPr txBox="1"/>
          <p:nvPr/>
        </p:nvSpPr>
        <p:spPr>
          <a:xfrm>
            <a:off x="1828493" y="6131868"/>
            <a:ext cx="8153739" cy="496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ctr" defTabSz="457200">
              <a:buFont typeface="Wingdings" panose="05000000000000000000" pitchFamily="2" charset="2"/>
              <a:buChar char="q"/>
            </a:pP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জড়বস্তুর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২টি করে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4BCAE-A670-42A4-9CBD-EDB46E92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08" y="1142897"/>
            <a:ext cx="10024743" cy="4830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809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B8D60-5A01-4218-8AE2-A68CEB18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69" y="910745"/>
            <a:ext cx="4931904" cy="3092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927FF-1457-4930-9F54-F44E6695D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4" y="880765"/>
            <a:ext cx="4931904" cy="3092677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F2A58ED-BC85-4767-B9A1-483010217860}"/>
              </a:ext>
            </a:extLst>
          </p:cNvPr>
          <p:cNvSpPr txBox="1"/>
          <p:nvPr/>
        </p:nvSpPr>
        <p:spPr>
          <a:xfrm>
            <a:off x="4247024" y="139329"/>
            <a:ext cx="3848797" cy="439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3E65A-3519-4FAF-BE8C-70A49009B11A}"/>
              </a:ext>
            </a:extLst>
          </p:cNvPr>
          <p:cNvSpPr txBox="1"/>
          <p:nvPr/>
        </p:nvSpPr>
        <p:spPr>
          <a:xfrm>
            <a:off x="845520" y="4222425"/>
            <a:ext cx="4061034" cy="1153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জীবের শরীরের বৃদ্ধি ও পরিবর্তন ঘটে।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94929-5022-445E-BE5D-1BFB052E5F4A}"/>
              </a:ext>
            </a:extLst>
          </p:cNvPr>
          <p:cNvSpPr txBox="1"/>
          <p:nvPr/>
        </p:nvSpPr>
        <p:spPr>
          <a:xfrm>
            <a:off x="7285448" y="4222425"/>
            <a:ext cx="3702343" cy="13089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 নিজের মতো নতুন জীবের জন্ম দেয়।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1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0FE35-B129-4FD7-9DD9-2C6684094E4F}"/>
              </a:ext>
            </a:extLst>
          </p:cNvPr>
          <p:cNvSpPr txBox="1"/>
          <p:nvPr/>
        </p:nvSpPr>
        <p:spPr>
          <a:xfrm>
            <a:off x="824727" y="5073136"/>
            <a:ext cx="10327956" cy="7280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জীবের বেঁচে থাকার জন্য খাদ্য,পানি এবং বায়ু প্রয়োজন।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38FBF-B66F-4A7D-B658-D0C1E22F6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15" y="751321"/>
            <a:ext cx="4016517" cy="3281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F96BC-1DF3-4E80-9878-5D4C2B2AE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82" y="751319"/>
            <a:ext cx="3771051" cy="3281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C976F-4685-4BBC-9912-E54FC5C8B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1" y="751318"/>
            <a:ext cx="4023092" cy="3281035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5802C26-C799-4194-9E8D-F3C7B1F844B0}"/>
              </a:ext>
            </a:extLst>
          </p:cNvPr>
          <p:cNvSpPr txBox="1"/>
          <p:nvPr/>
        </p:nvSpPr>
        <p:spPr>
          <a:xfrm>
            <a:off x="4360964" y="209157"/>
            <a:ext cx="3848797" cy="439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1F9C7C-E2A8-4B72-B8AE-30C91DD56532}"/>
              </a:ext>
            </a:extLst>
          </p:cNvPr>
          <p:cNvSpPr/>
          <p:nvPr/>
        </p:nvSpPr>
        <p:spPr>
          <a:xfrm>
            <a:off x="4253133" y="98476"/>
            <a:ext cx="3685735" cy="942535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 defTabSz="457200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D7B94-D6FD-4FA2-8C56-9F49FCC9223A}"/>
              </a:ext>
            </a:extLst>
          </p:cNvPr>
          <p:cNvSpPr txBox="1"/>
          <p:nvPr/>
        </p:nvSpPr>
        <p:spPr>
          <a:xfrm>
            <a:off x="854407" y="5951753"/>
            <a:ext cx="10483185" cy="57587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ctr" defTabSz="457200">
              <a:buFont typeface="Wingdings" panose="05000000000000000000" pitchFamily="2" charset="2"/>
              <a:buChar char="v"/>
            </a:pP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জীবের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 টি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5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7125E-59A2-460B-BDFB-7FEB3515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1" y="954784"/>
            <a:ext cx="3748261" cy="4260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B55AD4-42AD-422B-861E-D44FC751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14" y="944378"/>
            <a:ext cx="3335664" cy="4271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BCEE1-0D0C-46FC-BE23-7E93D6D16B38}"/>
              </a:ext>
            </a:extLst>
          </p:cNvPr>
          <p:cNvSpPr txBox="1"/>
          <p:nvPr/>
        </p:nvSpPr>
        <p:spPr>
          <a:xfrm>
            <a:off x="375022" y="2165044"/>
            <a:ext cx="4092047" cy="22270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বইয়ের ৬ ও ৭ নং পৃষ্ঠা বের  করে মনোযোগ সহকারে পড় ।  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33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7993" y="127048"/>
            <a:ext cx="2769184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656058" y="993119"/>
            <a:ext cx="7844256" cy="4872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উত্তরের পাশে টিক চিহ্ন(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দাও। </a:t>
            </a:r>
            <a:r>
              <a:rPr lang="bn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111" y="1769535"/>
            <a:ext cx="4365647" cy="37136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নিচের কোনটি জীব?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444" y="2381866"/>
            <a:ext cx="542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(ক) মরিচ গাছ।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1814" y="6140292"/>
            <a:ext cx="7132358" cy="6277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 algn="ctr" defTabSz="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টি জীব ও জড় বস্তুর নাম লেখ।  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96C9A-AC9A-4F35-85FF-94D2325E1070}"/>
              </a:ext>
            </a:extLst>
          </p:cNvPr>
          <p:cNvSpPr/>
          <p:nvPr/>
        </p:nvSpPr>
        <p:spPr>
          <a:xfrm>
            <a:off x="4357141" y="2413907"/>
            <a:ext cx="2168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(খ) বাড়ি । 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E3A6A-4E29-4AC8-A891-02C265B24109}"/>
              </a:ext>
            </a:extLst>
          </p:cNvPr>
          <p:cNvSpPr/>
          <p:nvPr/>
        </p:nvSpPr>
        <p:spPr>
          <a:xfrm>
            <a:off x="378833" y="3173932"/>
            <a:ext cx="229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(গ) রিকশা।  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BF6008-078F-48A0-B950-B2C1EA0D76FE}"/>
              </a:ext>
            </a:extLst>
          </p:cNvPr>
          <p:cNvSpPr/>
          <p:nvPr/>
        </p:nvSpPr>
        <p:spPr>
          <a:xfrm>
            <a:off x="4435301" y="3205081"/>
            <a:ext cx="2643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(ঘ) এরোপ্লেন।  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0C90369F-7C72-438D-830A-57BB7288EE40}"/>
              </a:ext>
            </a:extLst>
          </p:cNvPr>
          <p:cNvSpPr/>
          <p:nvPr/>
        </p:nvSpPr>
        <p:spPr>
          <a:xfrm>
            <a:off x="4368458" y="3038073"/>
            <a:ext cx="622254" cy="918048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B5C87A7F-89FC-4706-8456-4B4197CA511C}"/>
              </a:ext>
            </a:extLst>
          </p:cNvPr>
          <p:cNvSpPr/>
          <p:nvPr/>
        </p:nvSpPr>
        <p:spPr>
          <a:xfrm>
            <a:off x="4368458" y="2381708"/>
            <a:ext cx="622254" cy="803798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7C15B74-0204-47B4-947D-663ECEDDC502}"/>
              </a:ext>
            </a:extLst>
          </p:cNvPr>
          <p:cNvSpPr/>
          <p:nvPr/>
        </p:nvSpPr>
        <p:spPr>
          <a:xfrm>
            <a:off x="462011" y="3077346"/>
            <a:ext cx="572675" cy="782335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354103-BEDC-4552-8BF3-3D5FB267E212}"/>
              </a:ext>
            </a:extLst>
          </p:cNvPr>
          <p:cNvGrpSpPr/>
          <p:nvPr/>
        </p:nvGrpSpPr>
        <p:grpSpPr>
          <a:xfrm>
            <a:off x="297355" y="2528456"/>
            <a:ext cx="750310" cy="318823"/>
            <a:chOff x="9312812" y="781143"/>
            <a:chExt cx="829994" cy="4883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C84D22-87AC-4587-B6CA-7DEDB4D65350}"/>
                </a:ext>
              </a:extLst>
            </p:cNvPr>
            <p:cNvCxnSpPr/>
            <p:nvPr/>
          </p:nvCxnSpPr>
          <p:spPr>
            <a:xfrm>
              <a:off x="9312812" y="909000"/>
              <a:ext cx="267286" cy="36046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C00F09-BF6C-48DB-801B-462D086D9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0098" y="781143"/>
              <a:ext cx="562708" cy="47515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147C7F3-18C0-4593-9D55-6F7585B3D99F}"/>
              </a:ext>
            </a:extLst>
          </p:cNvPr>
          <p:cNvSpPr/>
          <p:nvPr/>
        </p:nvSpPr>
        <p:spPr>
          <a:xfrm>
            <a:off x="452346" y="3943999"/>
            <a:ext cx="4365647" cy="4548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কোনটি বৃদ্ধি পায় ?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478DCC-DEE6-4CCB-BD00-F998D770B55C}"/>
              </a:ext>
            </a:extLst>
          </p:cNvPr>
          <p:cNvSpPr/>
          <p:nvPr/>
        </p:nvSpPr>
        <p:spPr>
          <a:xfrm>
            <a:off x="4294693" y="4535024"/>
            <a:ext cx="2338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(খ) কবুতর।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CAB67-2F30-4F1A-BAEE-82E2B1FC139B}"/>
              </a:ext>
            </a:extLst>
          </p:cNvPr>
          <p:cNvSpPr/>
          <p:nvPr/>
        </p:nvSpPr>
        <p:spPr>
          <a:xfrm>
            <a:off x="378833" y="4501279"/>
            <a:ext cx="302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(ক) মোটরগাড়ি ।  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35BE1-3086-4E9A-9C53-BCB16835A0D9}"/>
              </a:ext>
            </a:extLst>
          </p:cNvPr>
          <p:cNvSpPr/>
          <p:nvPr/>
        </p:nvSpPr>
        <p:spPr>
          <a:xfrm>
            <a:off x="305068" y="5348396"/>
            <a:ext cx="229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(গ) চেয়ার।  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1F05D9-43CB-40EC-8720-75D1A01415A7}"/>
              </a:ext>
            </a:extLst>
          </p:cNvPr>
          <p:cNvSpPr/>
          <p:nvPr/>
        </p:nvSpPr>
        <p:spPr>
          <a:xfrm>
            <a:off x="4361536" y="5379545"/>
            <a:ext cx="216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3600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(ঘ) পাথর।   </a:t>
            </a:r>
            <a:endParaRPr lang="en-US" sz="3600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CC7D3B99-D64B-4C2A-A1F5-0B39888B4685}"/>
              </a:ext>
            </a:extLst>
          </p:cNvPr>
          <p:cNvSpPr/>
          <p:nvPr/>
        </p:nvSpPr>
        <p:spPr>
          <a:xfrm>
            <a:off x="4294693" y="5212537"/>
            <a:ext cx="622254" cy="918048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EE1951DE-F338-4B08-8606-28C07D54ECC2}"/>
              </a:ext>
            </a:extLst>
          </p:cNvPr>
          <p:cNvSpPr/>
          <p:nvPr/>
        </p:nvSpPr>
        <p:spPr>
          <a:xfrm>
            <a:off x="390150" y="4469080"/>
            <a:ext cx="622254" cy="803798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7A080DCC-BE09-40F3-BD44-304CE2D687DD}"/>
              </a:ext>
            </a:extLst>
          </p:cNvPr>
          <p:cNvSpPr/>
          <p:nvPr/>
        </p:nvSpPr>
        <p:spPr>
          <a:xfrm>
            <a:off x="388246" y="5251810"/>
            <a:ext cx="572675" cy="782335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11E0C1-2D93-47B7-A090-F4D1EAAB69F7}"/>
              </a:ext>
            </a:extLst>
          </p:cNvPr>
          <p:cNvGrpSpPr/>
          <p:nvPr/>
        </p:nvGrpSpPr>
        <p:grpSpPr>
          <a:xfrm>
            <a:off x="4258604" y="4681614"/>
            <a:ext cx="750310" cy="318823"/>
            <a:chOff x="9312812" y="781143"/>
            <a:chExt cx="829994" cy="48832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A6F4ECB-2820-4580-8125-F027ED951CFB}"/>
                </a:ext>
              </a:extLst>
            </p:cNvPr>
            <p:cNvCxnSpPr/>
            <p:nvPr/>
          </p:nvCxnSpPr>
          <p:spPr>
            <a:xfrm>
              <a:off x="9312812" y="909000"/>
              <a:ext cx="267286" cy="36046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CBB01FD-E7C3-4170-A9D0-9A4657981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0098" y="781143"/>
              <a:ext cx="562708" cy="47515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85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6853" y="286910"/>
            <a:ext cx="322659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4426" y="5445030"/>
            <a:ext cx="10083148" cy="1126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 algn="ctr" defTabSz="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বাড়িতে কী কী জীব ও জড়বস্তু আছে তার একটি তালিকা লিখে আনবে। 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483685-AAF7-4F37-BBAC-732AF07A075D}"/>
              </a:ext>
            </a:extLst>
          </p:cNvPr>
          <p:cNvSpPr txBox="1"/>
          <p:nvPr/>
        </p:nvSpPr>
        <p:spPr>
          <a:xfrm>
            <a:off x="1746966" y="2246965"/>
            <a:ext cx="7352063" cy="118203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1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4000" b="1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</a:t>
            </a:r>
            <a:endParaRPr lang="en-US" sz="4000" b="1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2.59259E-6 L -1.66667E-6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898165" y="388976"/>
            <a:ext cx="230644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57200"/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847879" y="4067329"/>
            <a:ext cx="5203509" cy="2622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প্রতিভা রানী </a:t>
            </a:r>
          </a:p>
          <a:p>
            <a:pPr defTabSz="457200"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defTabSz="457200"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মৌখাড়া সর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 প্রাথ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মিক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</a:p>
          <a:p>
            <a:pPr defTabSz="457200"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বড়াইগ্রাম,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নাটোর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18ED6-305C-4265-8E71-4AEB93D95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19932" r="32670" b="9327"/>
          <a:stretch/>
        </p:blipFill>
        <p:spPr>
          <a:xfrm>
            <a:off x="7417357" y="1314871"/>
            <a:ext cx="3997046" cy="49544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9AA482-C8F1-4726-B0F3-17917A5A0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7069" r="13738"/>
          <a:stretch/>
        </p:blipFill>
        <p:spPr>
          <a:xfrm>
            <a:off x="930913" y="388977"/>
            <a:ext cx="2966920" cy="3483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409693" y="1096863"/>
            <a:ext cx="1950867" cy="51724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05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ib1">
            <a:hlinkClick r:id="" action="ppaction://media"/>
            <a:extLst>
              <a:ext uri="{FF2B5EF4-FFF2-40B4-BE49-F238E27FC236}">
                <a16:creationId xmlns:a16="http://schemas.microsoft.com/office/drawing/2014/main" id="{9904EECF-2D8E-41A4-91B6-C8FD00A34E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8960" b="8734"/>
          <a:stretch/>
        </p:blipFill>
        <p:spPr>
          <a:xfrm>
            <a:off x="0" y="674556"/>
            <a:ext cx="12158510" cy="5756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82010-C073-44EE-8E0E-3455950C8BD8}"/>
              </a:ext>
            </a:extLst>
          </p:cNvPr>
          <p:cNvSpPr txBox="1"/>
          <p:nvPr/>
        </p:nvSpPr>
        <p:spPr>
          <a:xfrm>
            <a:off x="3892115" y="123670"/>
            <a:ext cx="4407769" cy="4272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ভিডিও দেখ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9BC08-BFF0-436E-86EF-4EE335094333}"/>
              </a:ext>
            </a:extLst>
          </p:cNvPr>
          <p:cNvSpPr txBox="1"/>
          <p:nvPr/>
        </p:nvSpPr>
        <p:spPr>
          <a:xfrm>
            <a:off x="3450979" y="5952971"/>
            <a:ext cx="4848905" cy="4609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 তে কী দেখলে?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9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62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72C54-61B1-442B-A360-40E0A9DA8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36" y="0"/>
            <a:ext cx="910972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64558-6990-4886-9D2D-3D6C1FE92ED0}"/>
              </a:ext>
            </a:extLst>
          </p:cNvPr>
          <p:cNvSpPr txBox="1"/>
          <p:nvPr/>
        </p:nvSpPr>
        <p:spPr>
          <a:xfrm>
            <a:off x="3735307" y="1400773"/>
            <a:ext cx="3325060" cy="9976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457200"/>
            <a:r>
              <a:rPr lang="bn-IN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 ও জড়   </a:t>
            </a:r>
            <a:endParaRPr lang="en-US" sz="36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A6BC3-0DE9-4B52-BC6C-0A969560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70" y="2712105"/>
            <a:ext cx="1753667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17385 L 0.00808 -0.17176 L 0.02526 -0.17385 L 0.01784 -0.14537 L 0.02279 -0.12778 L 0.02878 -0.13449 L 0.03243 -0.11922 L 0.02383 -0.10162 L 0.01433 -0.11482 L 0.01185 -0.12778 L 0.00951 -0.14537 L 0.03607 -0.18912 L 0.02279 -0.2 L 0.05052 -0.2 L 0.05534 -0.16945 L 0.05534 -0.14329 L 0.05534 -0.11042 L 0.06758 -0.17385 L 0.08334 -0.17593 L 0.08815 -0.17385 L 0.07982 -0.15186 L 0.07357 -0.13218 L 0.07722 -0.1169 L 0.08933 -0.09491 L 0.0905 -0.13449 L 0.0905 -0.16945 L 0.14141 -0.14537 L 0.14636 -0.17385 L 0.15703 -0.14977 L 0.15118 -0.13889 L 0.15612 -0.10811 L 0.14141 -0.10602 L 0.13308 -0.11922 L 0.12552 -0.15417 L 0.18985 -0.17593 L 0.20443 -0.17176 L 0.19597 -0.14098 L 0.20808 -0.13449 L 0.20925 -0.10811 L 0.19597 -0.1125 L 0.18985 -0.13889 L 0.21654 -0.17824 L 0.22618 -0.17176 L 0.24545 -0.17593 L 0.24805 -0.17176 L 0.24675 -0.13889 L 0.25287 -0.13449 L 0.26133 -0.14537 L 0.25782 -0.10371 L 0.23841 -0.12778 L 0.23347 -0.14746 L 0.25404 -0.16945 L 0.26862 -0.16737 L 0.28542 -0.16737 L 0.28946 -0.16737 L 0.28946 -0.16713 L 0.28802 -0.17176 " pathEditMode="relative" rAng="0" ptsTypes="AAAAAAAAAAAAAAAAAAAAAAAAAAAAAAAAAAAAAAAAAAAAAAAAAAAAAAAAA">
                                      <p:cBhvr>
                                        <p:cTn id="1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AA6D66-E1C5-43E7-931E-361EB033FD24}"/>
              </a:ext>
            </a:extLst>
          </p:cNvPr>
          <p:cNvSpPr/>
          <p:nvPr/>
        </p:nvSpPr>
        <p:spPr>
          <a:xfrm>
            <a:off x="4325230" y="98475"/>
            <a:ext cx="3541541" cy="7032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 defTabSz="457200"/>
            <a:r>
              <a:rPr lang="en-US" sz="4000" dirty="0" err="1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5EBBD-0061-4E4C-88F0-70D3430CB485}"/>
              </a:ext>
            </a:extLst>
          </p:cNvPr>
          <p:cNvSpPr txBox="1"/>
          <p:nvPr/>
        </p:nvSpPr>
        <p:spPr>
          <a:xfrm>
            <a:off x="2667588" y="903894"/>
            <a:ext cx="4278336" cy="439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681867-9104-47EE-8E05-7A2EE1C9246E}"/>
              </a:ext>
            </a:extLst>
          </p:cNvPr>
          <p:cNvGrpSpPr/>
          <p:nvPr/>
        </p:nvGrpSpPr>
        <p:grpSpPr>
          <a:xfrm>
            <a:off x="2098706" y="1832451"/>
            <a:ext cx="770207" cy="731520"/>
            <a:chOff x="2887394" y="2194559"/>
            <a:chExt cx="770207" cy="7315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E8688D-80B2-45BE-B88C-B23B103E08D6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FF2E6-A9D8-4FFC-A019-A11E146A0706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AA5129-E08B-44EE-9953-47D4BC618E74}"/>
              </a:ext>
            </a:extLst>
          </p:cNvPr>
          <p:cNvGrpSpPr/>
          <p:nvPr/>
        </p:nvGrpSpPr>
        <p:grpSpPr>
          <a:xfrm>
            <a:off x="2232623" y="3113260"/>
            <a:ext cx="770207" cy="731520"/>
            <a:chOff x="2887394" y="2194559"/>
            <a:chExt cx="770207" cy="7315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406378-8AAE-4999-81C0-496A0660E169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745961-A2FC-4C79-9A01-A97FF2A42CD4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99120E-940C-4EE2-A9D4-43A099F08835}"/>
              </a:ext>
            </a:extLst>
          </p:cNvPr>
          <p:cNvSpPr txBox="1"/>
          <p:nvPr/>
        </p:nvSpPr>
        <p:spPr>
          <a:xfrm>
            <a:off x="2990284" y="1949714"/>
            <a:ext cx="8643698" cy="8875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২.১.১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পর্যবেক্ষণের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জড়ের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2D700-1698-4316-BBD2-7E8F058DE4A2}"/>
              </a:ext>
            </a:extLst>
          </p:cNvPr>
          <p:cNvSpPr txBox="1"/>
          <p:nvPr/>
        </p:nvSpPr>
        <p:spPr>
          <a:xfrm>
            <a:off x="3235263" y="3232091"/>
            <a:ext cx="8153739" cy="496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২.১.২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জড়বস্তুর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71222-4FF1-4052-9971-A51437B87261}"/>
              </a:ext>
            </a:extLst>
          </p:cNvPr>
          <p:cNvSpPr txBox="1"/>
          <p:nvPr/>
        </p:nvSpPr>
        <p:spPr>
          <a:xfrm>
            <a:off x="2962992" y="4370884"/>
            <a:ext cx="8153739" cy="496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২.১.৩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জীবের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উল্লেখ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6F91AF-B1C8-41AF-89C2-64AE081CF207}"/>
              </a:ext>
            </a:extLst>
          </p:cNvPr>
          <p:cNvGrpSpPr/>
          <p:nvPr/>
        </p:nvGrpSpPr>
        <p:grpSpPr>
          <a:xfrm>
            <a:off x="1997613" y="4300269"/>
            <a:ext cx="770207" cy="731520"/>
            <a:chOff x="2887394" y="2194559"/>
            <a:chExt cx="770207" cy="7315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343DE2-9DF5-4C0F-B026-8FA604A9A9D7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23E2B5-5309-48A8-8F1B-A8B3463BF627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906C75-1C8B-46A7-B4F2-691BFA0E500C}"/>
              </a:ext>
            </a:extLst>
          </p:cNvPr>
          <p:cNvGrpSpPr/>
          <p:nvPr/>
        </p:nvGrpSpPr>
        <p:grpSpPr>
          <a:xfrm rot="20091909">
            <a:off x="-2114565" y="3019584"/>
            <a:ext cx="4208148" cy="421876"/>
            <a:chOff x="471268" y="2553286"/>
            <a:chExt cx="8215532" cy="87571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0BA3A2B-E18E-4630-8B0C-06B9E40E1831}"/>
                </a:ext>
              </a:extLst>
            </p:cNvPr>
            <p:cNvSpPr/>
            <p:nvPr/>
          </p:nvSpPr>
          <p:spPr>
            <a:xfrm rot="5400000">
              <a:off x="6195060" y="937260"/>
              <a:ext cx="875714" cy="4107767"/>
            </a:xfrm>
            <a:prstGeom prst="triangle">
              <a:avLst>
                <a:gd name="adj" fmla="val 5130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0042874-5536-464B-83FA-2D1FD1DE2114}"/>
                </a:ext>
              </a:extLst>
            </p:cNvPr>
            <p:cNvSpPr/>
            <p:nvPr/>
          </p:nvSpPr>
          <p:spPr>
            <a:xfrm rot="16200000">
              <a:off x="2087294" y="937260"/>
              <a:ext cx="875714" cy="4107766"/>
            </a:xfrm>
            <a:prstGeom prst="triangle">
              <a:avLst>
                <a:gd name="adj" fmla="val 51307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37E28F-57B6-48AB-9D2C-43334EB3E54F}"/>
              </a:ext>
            </a:extLst>
          </p:cNvPr>
          <p:cNvGrpSpPr/>
          <p:nvPr/>
        </p:nvGrpSpPr>
        <p:grpSpPr>
          <a:xfrm>
            <a:off x="-192567" y="2904002"/>
            <a:ext cx="648718" cy="675587"/>
            <a:chOff x="2887394" y="2194559"/>
            <a:chExt cx="770207" cy="731520"/>
          </a:xfrm>
          <a:solidFill>
            <a:srgbClr val="92D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7A597F-FEFA-42FD-9B31-27BF201F0139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0116A7-352F-4CD9-A633-CA64D663C651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0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ib2">
            <a:hlinkClick r:id="" action="ppaction://media"/>
            <a:extLst>
              <a:ext uri="{FF2B5EF4-FFF2-40B4-BE49-F238E27FC236}">
                <a16:creationId xmlns:a16="http://schemas.microsoft.com/office/drawing/2014/main" id="{E5D0BFBF-8B9C-4AB2-8C28-5DD1254902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9" t="8405" b="7741"/>
          <a:stretch/>
        </p:blipFill>
        <p:spPr>
          <a:xfrm>
            <a:off x="0" y="0"/>
            <a:ext cx="12191999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65920AA-440B-4E72-B52C-513838CA8CAE}"/>
              </a:ext>
            </a:extLst>
          </p:cNvPr>
          <p:cNvSpPr/>
          <p:nvPr/>
        </p:nvSpPr>
        <p:spPr>
          <a:xfrm>
            <a:off x="1510317" y="5712377"/>
            <a:ext cx="9552424" cy="1033080"/>
          </a:xfrm>
          <a:prstGeom prst="horizontalScroll">
            <a:avLst>
              <a:gd name="adj" fmla="val 17771"/>
            </a:avLst>
          </a:prstGeom>
          <a:solidFill>
            <a:schemeClr val="accent6">
              <a:lumMod val="75000"/>
              <a:alpha val="67000"/>
            </a:schemeClr>
          </a:solidFill>
          <a:ln w="28575">
            <a:solidFill>
              <a:schemeClr val="tx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457200" indent="-457200" algn="ctr" defTabSz="45720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ছকে জীব ও জড়ের তালিকা তৈরি কর। </a:t>
            </a:r>
            <a:r>
              <a:rPr lang="en-US" sz="32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1D686A-C8BA-41DD-8D58-CF4B9EFB682C}"/>
              </a:ext>
            </a:extLst>
          </p:cNvPr>
          <p:cNvSpPr/>
          <p:nvPr/>
        </p:nvSpPr>
        <p:spPr>
          <a:xfrm>
            <a:off x="507611" y="112543"/>
            <a:ext cx="3541541" cy="7032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 defTabSz="457200"/>
            <a:r>
              <a:rPr lang="bn-IN" sz="4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8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ib3">
            <a:hlinkClick r:id="" action="ppaction://media"/>
            <a:extLst>
              <a:ext uri="{FF2B5EF4-FFF2-40B4-BE49-F238E27FC236}">
                <a16:creationId xmlns:a16="http://schemas.microsoft.com/office/drawing/2014/main" id="{2EE933D1-6199-4E8D-AE6D-31DA59DC35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19" t="8648" b="8630"/>
          <a:stretch/>
        </p:blipFill>
        <p:spPr>
          <a:xfrm>
            <a:off x="-1" y="0"/>
            <a:ext cx="12189367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EC084-5471-40A0-AA4D-88611114D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7" y="3707490"/>
            <a:ext cx="3508717" cy="2933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C1F66-FEEF-429C-9534-909C7A44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5" y="755883"/>
            <a:ext cx="3978974" cy="2972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98DC5-71D6-4795-B552-D0EC76025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4" y="755883"/>
            <a:ext cx="4525108" cy="29118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9FA867-0EED-48CE-AF7A-A3E552D53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5" y="3893371"/>
            <a:ext cx="3978974" cy="2812800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609AC6C5-9416-4A19-97A7-F60048FE2301}"/>
              </a:ext>
            </a:extLst>
          </p:cNvPr>
          <p:cNvSpPr txBox="1"/>
          <p:nvPr/>
        </p:nvSpPr>
        <p:spPr>
          <a:xfrm>
            <a:off x="3582139" y="151829"/>
            <a:ext cx="3848797" cy="439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AAFD1-862F-421A-93E2-443FA96C1D95}"/>
              </a:ext>
            </a:extLst>
          </p:cNvPr>
          <p:cNvSpPr txBox="1"/>
          <p:nvPr/>
        </p:nvSpPr>
        <p:spPr>
          <a:xfrm>
            <a:off x="5428784" y="5932767"/>
            <a:ext cx="1334432" cy="5987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349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244</Words>
  <Application>Microsoft Office PowerPoint</Application>
  <PresentationFormat>Widescreen</PresentationFormat>
  <Paragraphs>49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38</cp:revision>
  <dcterms:created xsi:type="dcterms:W3CDTF">2021-04-18T07:53:13Z</dcterms:created>
  <dcterms:modified xsi:type="dcterms:W3CDTF">2021-04-22T06:21:51Z</dcterms:modified>
</cp:coreProperties>
</file>