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0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5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00911285-F3DC-40F5-BC5A-BDD752D1E3C8}" type="datetimeFigureOut">
              <a:rPr lang="en-US" smtClean="0"/>
              <a:t>22-Apr-21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0683A93D-0450-4D3F-B9D3-CBA1921DAB73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507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1285-F3DC-40F5-BC5A-BDD752D1E3C8}" type="datetimeFigureOut">
              <a:rPr lang="en-US" smtClean="0"/>
              <a:t>22-Apr-21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A93D-0450-4D3F-B9D3-CBA1921D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2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00911285-F3DC-40F5-BC5A-BDD752D1E3C8}" type="datetimeFigureOut">
              <a:rPr lang="en-US" smtClean="0"/>
              <a:t>22-Apr-21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0683A93D-0450-4D3F-B9D3-CBA1921DAB7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97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1285-F3DC-40F5-BC5A-BDD752D1E3C8}" type="datetimeFigureOut">
              <a:rPr lang="en-US" smtClean="0"/>
              <a:t>22-Apr-21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A93D-0450-4D3F-B9D3-CBA1921D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4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0911285-F3DC-40F5-BC5A-BDD752D1E3C8}" type="datetimeFigureOut">
              <a:rPr lang="en-US" smtClean="0"/>
              <a:t>22-Apr-21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683A93D-0450-4D3F-B9D3-CBA1921DAB7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79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1285-F3DC-40F5-BC5A-BDD752D1E3C8}" type="datetimeFigureOut">
              <a:rPr lang="en-US" smtClean="0"/>
              <a:t>22-Apr-21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A93D-0450-4D3F-B9D3-CBA1921D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9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1285-F3DC-40F5-BC5A-BDD752D1E3C8}" type="datetimeFigureOut">
              <a:rPr lang="en-US" smtClean="0"/>
              <a:t>22-Apr-21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A93D-0450-4D3F-B9D3-CBA1921D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5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1285-F3DC-40F5-BC5A-BDD752D1E3C8}" type="datetimeFigureOut">
              <a:rPr lang="en-US" smtClean="0"/>
              <a:t>22-Apr-21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A93D-0450-4D3F-B9D3-CBA1921D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8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1285-F3DC-40F5-BC5A-BDD752D1E3C8}" type="datetimeFigureOut">
              <a:rPr lang="en-US" smtClean="0"/>
              <a:t>22-Apr-21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A93D-0450-4D3F-B9D3-CBA1921D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666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00911285-F3DC-40F5-BC5A-BDD752D1E3C8}" type="datetimeFigureOut">
              <a:rPr lang="en-US" smtClean="0"/>
              <a:t>22-Apr-21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0683A93D-0450-4D3F-B9D3-CBA1921D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258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00911285-F3DC-40F5-BC5A-BDD752D1E3C8}" type="datetimeFigureOut">
              <a:rPr lang="en-US" smtClean="0"/>
              <a:t>22-Apr-21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0683A93D-0450-4D3F-B9D3-CBA1921D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9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00911285-F3DC-40F5-BC5A-BDD752D1E3C8}" type="datetimeFigureOut">
              <a:rPr lang="en-US" smtClean="0"/>
              <a:t>22-Apr-21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0683A93D-0450-4D3F-B9D3-CBA1921DAB7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08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5.jpg"/><Relationship Id="rId7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1" i="1" dirty="0" err="1" smtClean="0">
                <a:solidFill>
                  <a:srgbClr val="F010B5"/>
                </a:solidFill>
              </a:rPr>
              <a:t>সকলকে</a:t>
            </a:r>
            <a:r>
              <a:rPr lang="en-US" b="1" i="1" dirty="0" smtClean="0">
                <a:solidFill>
                  <a:srgbClr val="F010B5"/>
                </a:solidFill>
              </a:rPr>
              <a:t>  </a:t>
            </a:r>
            <a:r>
              <a:rPr lang="en-US" b="1" i="1" dirty="0" err="1" smtClean="0">
                <a:solidFill>
                  <a:srgbClr val="F010B5"/>
                </a:solidFill>
              </a:rPr>
              <a:t>শুভেচ্ছা</a:t>
            </a:r>
            <a:endParaRPr lang="en-US" b="1" i="1" dirty="0">
              <a:solidFill>
                <a:srgbClr val="F010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348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6" y="839455"/>
            <a:ext cx="10575974" cy="52615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066" y="193124"/>
            <a:ext cx="47331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Oval 3"/>
          <p:cNvSpPr/>
          <p:nvPr/>
        </p:nvSpPr>
        <p:spPr>
          <a:xfrm>
            <a:off x="8754255" y="3732551"/>
            <a:ext cx="2113613" cy="764498"/>
          </a:xfrm>
          <a:prstGeom prst="ellipse">
            <a:avLst/>
          </a:prstGeom>
          <a:noFill/>
          <a:ln w="5715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30387" y="1963711"/>
            <a:ext cx="3028013" cy="689548"/>
          </a:xfrm>
          <a:prstGeom prst="ellipse">
            <a:avLst/>
          </a:prstGeom>
          <a:noFill/>
          <a:ln w="5715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56616" y="966865"/>
            <a:ext cx="1439056" cy="801974"/>
          </a:xfrm>
          <a:prstGeom prst="ellipse">
            <a:avLst/>
          </a:prstGeom>
          <a:noFill/>
          <a:ln w="5715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4" grpId="2" animBg="1"/>
      <p:bldP spid="6" grpId="0" animBg="1"/>
      <p:bldP spid="6" grpId="1" animBg="1"/>
      <p:bldP spid="6" grpId="2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5724" y="2880063"/>
            <a:ext cx="2356363" cy="548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গণনা</a:t>
            </a:r>
            <a:r>
              <a:rPr lang="en-US" sz="5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করি</a:t>
            </a:r>
            <a:endParaRPr lang="en-US" sz="5400" dirty="0">
              <a:solidFill>
                <a:srgbClr val="FFFFFF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4" r="15903"/>
          <a:stretch/>
        </p:blipFill>
        <p:spPr>
          <a:xfrm>
            <a:off x="976251" y="897095"/>
            <a:ext cx="7163222" cy="4808332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3462364" y="6117890"/>
            <a:ext cx="2389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টি শাপলা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51" y="946729"/>
            <a:ext cx="7163222" cy="47586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62364" y="6093527"/>
            <a:ext cx="2389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টি শাপলা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38" y="897093"/>
            <a:ext cx="7131035" cy="48083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65802" y="6142253"/>
            <a:ext cx="2582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টি শাপলা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38" y="872729"/>
            <a:ext cx="7150694" cy="48326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79080" y="6117889"/>
            <a:ext cx="2356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টি শাপলা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5" y="855842"/>
            <a:ext cx="7173732" cy="48495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98939" y="6142252"/>
            <a:ext cx="2516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টি শাপলা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99" y="830569"/>
            <a:ext cx="7099674" cy="480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0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3"/>
      <p:bldP spid="9" grpId="4"/>
      <p:bldP spid="7" grpId="0"/>
      <p:bldP spid="7" grpId="1"/>
      <p:bldP spid="12" grpId="0"/>
      <p:bldP spid="12" grpId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5781" y="1214044"/>
            <a:ext cx="78923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 ৫টি পর্যন্ত যেসব জিনিস আছে সেগুলো গণনা করি।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2927" y="147508"/>
            <a:ext cx="2720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1778" y="2428406"/>
            <a:ext cx="7779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মুখের সংখ্যা কয়টি?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 শিক্ষক সংখ্যা কয়টি?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চোখ/কান কয়টি?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একই বেঞ্চে তোমরা কয়জন বসেছ?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হাত ও পায়ের মোট সংখ্যা কত?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হাতে কয়টি আঙ্গুল? ইত্যাদি...।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74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3889" y="269823"/>
            <a:ext cx="8709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সমান সংখ্যক ছবির সাথে দাগ টেনে মিল করি।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4" y="1477673"/>
            <a:ext cx="1914286" cy="1742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310" y="1491958"/>
            <a:ext cx="1895238" cy="1714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88" y="1449102"/>
            <a:ext cx="1971429" cy="17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857" y="1534816"/>
            <a:ext cx="1990476" cy="1685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63" y="1520529"/>
            <a:ext cx="1923810" cy="1657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9" y="4287102"/>
            <a:ext cx="1952381" cy="1685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19" y="4287102"/>
            <a:ext cx="1971429" cy="16857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88" y="4287103"/>
            <a:ext cx="1971429" cy="16857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857" y="4287103"/>
            <a:ext cx="1990476" cy="16857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63" y="4287102"/>
            <a:ext cx="1923810" cy="1685714"/>
          </a:xfrm>
          <a:prstGeom prst="rect">
            <a:avLst/>
          </a:prstGeom>
        </p:spPr>
      </p:pic>
      <p:cxnSp>
        <p:nvCxnSpPr>
          <p:cNvPr id="14" name="Straight Connector 13"/>
          <p:cNvCxnSpPr>
            <a:stCxn id="8" idx="0"/>
            <a:endCxn id="5" idx="2"/>
          </p:cNvCxnSpPr>
          <p:nvPr/>
        </p:nvCxnSpPr>
        <p:spPr>
          <a:xfrm flipV="1">
            <a:off x="1478680" y="3191959"/>
            <a:ext cx="4560023" cy="10951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3" idx="2"/>
            <a:endCxn id="10" idx="0"/>
          </p:cNvCxnSpPr>
          <p:nvPr/>
        </p:nvCxnSpPr>
        <p:spPr>
          <a:xfrm>
            <a:off x="1497727" y="3220530"/>
            <a:ext cx="4540976" cy="10665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2"/>
            <a:endCxn id="11" idx="0"/>
          </p:cNvCxnSpPr>
          <p:nvPr/>
        </p:nvCxnSpPr>
        <p:spPr>
          <a:xfrm>
            <a:off x="3753929" y="3206244"/>
            <a:ext cx="4617166" cy="10808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2"/>
            <a:endCxn id="12" idx="0"/>
          </p:cNvCxnSpPr>
          <p:nvPr/>
        </p:nvCxnSpPr>
        <p:spPr>
          <a:xfrm>
            <a:off x="8371095" y="3220530"/>
            <a:ext cx="2374873" cy="10665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2"/>
            <a:endCxn id="9" idx="0"/>
          </p:cNvCxnSpPr>
          <p:nvPr/>
        </p:nvCxnSpPr>
        <p:spPr>
          <a:xfrm flipH="1">
            <a:off x="3715834" y="3177672"/>
            <a:ext cx="7030134" cy="11094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8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73662" y="4192172"/>
            <a:ext cx="258845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5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58" y="1737358"/>
            <a:ext cx="5120641" cy="51206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3791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455" y="1737360"/>
            <a:ext cx="50686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সংগীতা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মাওলানাবাদ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সদর,ঝিনাইদহ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13027" y="4487825"/>
            <a:ext cx="5278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শ্রেণি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Up Ribbon 4"/>
          <p:cNvSpPr/>
          <p:nvPr/>
        </p:nvSpPr>
        <p:spPr>
          <a:xfrm>
            <a:off x="2660984" y="376370"/>
            <a:ext cx="7015397" cy="974359"/>
          </a:xfrm>
          <a:prstGeom prst="ribbon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03519" y="436283"/>
            <a:ext cx="173032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87" y="2096086"/>
            <a:ext cx="2176681" cy="47619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522" y="1526921"/>
            <a:ext cx="2179982" cy="276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78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056" y="1589460"/>
            <a:ext cx="2758693" cy="295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321" y="1750820"/>
            <a:ext cx="2537428" cy="295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940" y="1678796"/>
            <a:ext cx="2828925" cy="2862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12" l="9928" r="898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99" y="1912180"/>
            <a:ext cx="2659380" cy="295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336" y="0"/>
            <a:ext cx="4781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2157" y="2905327"/>
            <a:ext cx="1648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কয়টি ফুল?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00003" y="2889864"/>
            <a:ext cx="1648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কয়টি ফুল?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1153" y="2853852"/>
            <a:ext cx="764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 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189544" y="1768130"/>
            <a:ext cx="2607927" cy="2862866"/>
            <a:chOff x="5189544" y="1768130"/>
            <a:chExt cx="2607927" cy="28628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9544" y="1768130"/>
              <a:ext cx="2546693" cy="2862866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 rot="2980700">
              <a:off x="7040074" y="3071168"/>
              <a:ext cx="383147" cy="1131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Oval 21"/>
          <p:cNvSpPr/>
          <p:nvPr/>
        </p:nvSpPr>
        <p:spPr>
          <a:xfrm>
            <a:off x="8082231" y="4332157"/>
            <a:ext cx="3294093" cy="1560013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857375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3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-0.39349 -0.2386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74" y="-1194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0873 -0.2152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-1076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2711 -0.2152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5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39114 0.2557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57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10" grpId="0"/>
      <p:bldP spid="10" grpId="1"/>
      <p:bldP spid="14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2135" y="664899"/>
            <a:ext cx="37203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আজকের</a:t>
            </a: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পাঠ</a:t>
            </a:r>
            <a:endParaRPr lang="en-US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28" y="1675227"/>
            <a:ext cx="9250943" cy="4394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38954" y="1553197"/>
            <a:ext cx="30667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গণনা করি</a:t>
            </a:r>
            <a:endParaRPr lang="en-US" sz="72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2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6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7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1153" y="365760"/>
            <a:ext cx="2926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7953" y="3235573"/>
            <a:ext cx="8665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২.১.১।  ১ থেকে ৯ পর্যন্ত বাস্তব উপকরণ গণনা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1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4" y="1350498"/>
            <a:ext cx="1953799" cy="4416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1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2383" y="1350497"/>
            <a:ext cx="2008601" cy="44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5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81" y="923861"/>
            <a:ext cx="10811802" cy="4865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5067" y="277530"/>
            <a:ext cx="478186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Oval 8"/>
          <p:cNvSpPr/>
          <p:nvPr/>
        </p:nvSpPr>
        <p:spPr>
          <a:xfrm>
            <a:off x="8057658" y="2855745"/>
            <a:ext cx="1041009" cy="1913206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88525" y="3829301"/>
            <a:ext cx="2096086" cy="1913206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58261" y="1983540"/>
            <a:ext cx="1041009" cy="857738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80298" y="2405571"/>
            <a:ext cx="1104313" cy="1100564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0583" y="2841278"/>
            <a:ext cx="1600589" cy="1913206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09" y="1017976"/>
            <a:ext cx="10058400" cy="47421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0836" y="193124"/>
            <a:ext cx="47331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Oval 7"/>
          <p:cNvSpPr/>
          <p:nvPr/>
        </p:nvSpPr>
        <p:spPr>
          <a:xfrm>
            <a:off x="1243509" y="4473526"/>
            <a:ext cx="1223889" cy="675249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43508" y="4905265"/>
            <a:ext cx="1724775" cy="675249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23544" y="2644727"/>
            <a:ext cx="1559139" cy="942535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3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69" y="1012993"/>
            <a:ext cx="10083405" cy="45375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0836" y="193124"/>
            <a:ext cx="47331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Oval 3"/>
          <p:cNvSpPr/>
          <p:nvPr/>
        </p:nvSpPr>
        <p:spPr>
          <a:xfrm>
            <a:off x="1983544" y="2504049"/>
            <a:ext cx="5598942" cy="2546253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90836" y="1688123"/>
            <a:ext cx="2848118" cy="919874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441809" y="2120903"/>
            <a:ext cx="1308296" cy="974188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904849" y="1069144"/>
            <a:ext cx="1786597" cy="759655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2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26" y="948079"/>
            <a:ext cx="10121612" cy="47824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5926" y="193124"/>
            <a:ext cx="47331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Oval 3"/>
          <p:cNvSpPr/>
          <p:nvPr/>
        </p:nvSpPr>
        <p:spPr>
          <a:xfrm>
            <a:off x="929391" y="2743200"/>
            <a:ext cx="3642609" cy="1873771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099029" y="4362138"/>
            <a:ext cx="1524754" cy="944380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10269" y="2895600"/>
            <a:ext cx="2338465" cy="1466538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7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4" grpId="2" animBg="1"/>
      <p:bldP spid="5" grpId="0" animBg="1"/>
      <p:bldP spid="5" grpId="1" animBg="1"/>
      <p:bldP spid="6" grpId="0" animBg="1"/>
      <p:bldP spid="6" grpId="1" animBg="1"/>
      <p:bldP spid="6" grpId="2" animBg="1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891</TotalTime>
  <Words>151</Words>
  <Application>Microsoft Office PowerPoint</Application>
  <PresentationFormat>Widescreen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Century Schoolbook</vt:lpstr>
      <vt:lpstr>Corbel</vt:lpstr>
      <vt:lpstr>NikoshBAN</vt:lpstr>
      <vt:lpstr>Wingdings</vt:lpstr>
      <vt:lpstr>Feathered</vt:lpstr>
      <vt:lpstr>সকলকে  শুভেচ্ছা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WALTON</cp:lastModifiedBy>
  <cp:revision>76</cp:revision>
  <dcterms:created xsi:type="dcterms:W3CDTF">2019-12-07T05:07:36Z</dcterms:created>
  <dcterms:modified xsi:type="dcterms:W3CDTF">2021-04-22T16:28:23Z</dcterms:modified>
</cp:coreProperties>
</file>