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16"/>
  </p:notesMasterIdLst>
  <p:sldIdLst>
    <p:sldId id="256" r:id="rId2"/>
    <p:sldId id="259" r:id="rId3"/>
    <p:sldId id="271" r:id="rId4"/>
    <p:sldId id="260" r:id="rId5"/>
    <p:sldId id="261" r:id="rId6"/>
    <p:sldId id="262" r:id="rId7"/>
    <p:sldId id="267" r:id="rId8"/>
    <p:sldId id="257" r:id="rId9"/>
    <p:sldId id="270" r:id="rId10"/>
    <p:sldId id="263" r:id="rId11"/>
    <p:sldId id="268" r:id="rId12"/>
    <p:sldId id="264" r:id="rId13"/>
    <p:sldId id="265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E207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7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F10F1-5682-4E55-B4E1-32EB40708AE0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C9BE0-DDCA-4BF3-B42C-10726872E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1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9BE0-DDCA-4BF3-B42C-10726872EE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15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4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4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0246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64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1539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97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94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0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9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5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4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4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8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4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727D7-8E1F-4FFC-AE3D-C3B3CC11CE44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8CCAEB-0E1C-4A08-9AAB-BB1B89B1A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Welcome to everybody</a:t>
            </a:r>
            <a:endParaRPr lang="en-US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640079"/>
            <a:ext cx="6183447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26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371" y="425214"/>
            <a:ext cx="6496334" cy="4978731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5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4503973" y="5732060"/>
            <a:ext cx="2702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Tree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69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25839" y="218364"/>
            <a:ext cx="373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 of Text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4143" y="1064525"/>
            <a:ext cx="5622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your book @ page no 6.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90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425" y="1375398"/>
            <a:ext cx="400561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:Teacher’s reading.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 reading with teacher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Eleciting</a:t>
            </a: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new words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 reading with pair/group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reading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7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8102" y="232012"/>
            <a:ext cx="4885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4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3074" y="1241946"/>
            <a:ext cx="704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5 sentences about your family.</a:t>
            </a: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86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1751" y="968991"/>
            <a:ext cx="3603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US" sz="6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194" y="1855455"/>
            <a:ext cx="2783006" cy="2375351"/>
          </a:xfrm>
          <a:prstGeom prst="rect">
            <a:avLst/>
          </a:prstGeom>
        </p:spPr>
      </p:pic>
      <p:pic>
        <p:nvPicPr>
          <p:cNvPr id="4" name="Picture 3" descr="Give &lt;strong&gt;Thanks&lt;/strong&gt; | Sunshine's Reflections Blo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43000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0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14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SANGITA BISWAS  ASST.TEACHER MAULANABAD GOVT.PRIMARY SCHOOL</a:t>
            </a:r>
            <a:endParaRPr lang="en-US" sz="5400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JHENIDAHA SADAR&lt;JHENIDAH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7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ee Images : &lt;strong&gt;black&lt;/strong&gt; &lt;strong&gt;and white&lt;/strong&gt;, &lt;strong&gt;flower&lt;/strong&gt;, petal, flora, lily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557" y="-1"/>
            <a:ext cx="5058667" cy="6958627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851990" cy="164630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CLASS-4</a:t>
            </a:r>
            <a:br>
              <a:rPr lang="en-US" dirty="0" smtClean="0"/>
            </a:br>
            <a:r>
              <a:rPr lang="en-US" dirty="0" smtClean="0"/>
              <a:t>SUBJECT-ENGLISH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851990" cy="1096899"/>
          </a:xfrm>
          <a:ln w="76200">
            <a:solidFill>
              <a:srgbClr val="BE2079"/>
            </a:solidFill>
            <a:prstDash val="sysDash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sz="7200" dirty="0" smtClean="0"/>
              <a:t>Lesson-FAMILY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13436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4078" y="85902"/>
            <a:ext cx="6578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 come: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8643" y="1189994"/>
            <a:ext cx="80248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will be able to:</a:t>
            </a:r>
            <a:endParaRPr lang="en-US" sz="4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8643" y="2498045"/>
            <a:ext cx="111706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 basic English 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sounds,words,phrases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proper  stress and intonation. 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3.1.1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text with proper pronunciation ,stress and intonation.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59599"/>
            <a:ext cx="1180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.2.1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96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701040" y="4800600"/>
            <a:ext cx="8610600" cy="638308"/>
          </a:xfrm>
          <a:solidFill>
            <a:srgbClr val="FFFFFF"/>
          </a:solidFill>
        </p:spPr>
        <p:txBody>
          <a:bodyPr/>
          <a:lstStyle/>
          <a:p>
            <a:r>
              <a:rPr lang="en-US" dirty="0" smtClean="0"/>
              <a:t>WARM UP:BY GOOD MORNING SONG</a:t>
            </a:r>
            <a:endParaRPr lang="en-US" dirty="0"/>
          </a:p>
        </p:txBody>
      </p:sp>
      <p:pic>
        <p:nvPicPr>
          <p:cNvPr id="19" name="Picture Placeholder 18" descr="Early &lt;strong&gt;Morning&lt;/strong&gt; In Smolensk Free Stock Photo - Public Domain ...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02" b="25102"/>
          <a:stretch>
            <a:fillRect/>
          </a:stretch>
        </p:blipFill>
        <p:spPr>
          <a:solidFill>
            <a:srgbClr val="FFFFFF"/>
          </a:solidFill>
        </p:spPr>
      </p:pic>
      <p:sp>
        <p:nvSpPr>
          <p:cNvPr id="18" name="Text Placeholder 17"/>
          <p:cNvSpPr>
            <a:spLocks noGrp="1"/>
          </p:cNvSpPr>
          <p:nvPr>
            <p:ph type="body" sz="half" idx="2"/>
          </p:nvPr>
        </p:nvSpPr>
        <p:spPr>
          <a:xfrm>
            <a:off x="701040" y="5367338"/>
            <a:ext cx="8610600" cy="759142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PLAYING  EIA AUDIO SONG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72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3767" y="1774209"/>
            <a:ext cx="6646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 we will read about family</a:t>
            </a: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166" y="2666360"/>
            <a:ext cx="3857625" cy="24379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390100" y="5350082"/>
            <a:ext cx="210175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Family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DECLARATION: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65320" y="565404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4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796688" y="5881906"/>
            <a:ext cx="3674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oint family.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8" t="10814" r="3263" b="7948"/>
          <a:stretch/>
        </p:blipFill>
        <p:spPr>
          <a:xfrm>
            <a:off x="6155141" y="555059"/>
            <a:ext cx="5531890" cy="44169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430369" y="5881905"/>
            <a:ext cx="3769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Single family.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078" y="5218269"/>
            <a:ext cx="5513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looking this picture?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5141" y="5218269"/>
            <a:ext cx="5158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looking this picture?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863"/>
            <a:ext cx="5609230" cy="35653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4948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81" y="1651378"/>
            <a:ext cx="11627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parents,grandparents,childrens,uncle,aunt,cousins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live together.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6494" y="368489"/>
            <a:ext cx="2333767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 family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56494" y="3257433"/>
            <a:ext cx="2511187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family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181" y="4244453"/>
            <a:ext cx="9485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only parents and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live together.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64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649</TotalTime>
  <Words>149</Words>
  <Application>Microsoft Office PowerPoint</Application>
  <PresentationFormat>Widescreen</PresentationFormat>
  <Paragraphs>36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SANGITA BISWAS  ASST.TEACHER MAULANABAD GOVT.PRIMARY SCHOOL</vt:lpstr>
      <vt:lpstr>CLASS-4 SUBJECT-ENGLISH</vt:lpstr>
      <vt:lpstr>PowerPoint Presentation</vt:lpstr>
      <vt:lpstr>WARM UP:BY GOOD MORNING SONG</vt:lpstr>
      <vt:lpstr>LESSON DECLARATION: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jsh</dc:creator>
  <cp:lastModifiedBy>WALTON</cp:lastModifiedBy>
  <cp:revision>94</cp:revision>
  <dcterms:created xsi:type="dcterms:W3CDTF">2020-01-09T06:15:15Z</dcterms:created>
  <dcterms:modified xsi:type="dcterms:W3CDTF">2021-04-22T17:52:53Z</dcterms:modified>
</cp:coreProperties>
</file>