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depositphotos_47631571-stock-illustration-simple-black-ornamental-decorative-frame.jpg"/>
            <p:cNvPicPr>
              <a:picLocks noChangeAspect="1"/>
            </p:cNvPicPr>
            <p:nvPr/>
          </p:nvPicPr>
          <p:blipFill>
            <a:blip r:embed="rId2"/>
            <a:srcRect l="3333" t="3778" r="3333" b="3778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 w="127000" cap="sq">
              <a:solidFill>
                <a:schemeClr val="accent6">
                  <a:lumMod val="75000"/>
                </a:schemeClr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0" y="381000"/>
              <a:ext cx="1600200" cy="1093886"/>
            </a:xfrm>
            <a:prstGeom prst="rect">
              <a:avLst/>
            </a:prstGeom>
          </p:spPr>
        </p:pic>
      </p:grpSp>
      <p:pic>
        <p:nvPicPr>
          <p:cNvPr id="8" name="Picture 7" descr="223524bc9c7f21f2d8337aebebd4689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015197"/>
            <a:ext cx="7924800" cy="43856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85800" y="609600"/>
            <a:ext cx="56388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depositphotos_47631571-stock-illustration-simple-black-ornamental-decorative-frame.jpg"/>
            <p:cNvPicPr>
              <a:picLocks noChangeAspect="1"/>
            </p:cNvPicPr>
            <p:nvPr/>
          </p:nvPicPr>
          <p:blipFill>
            <a:blip r:embed="rId2"/>
            <a:srcRect l="3333" t="3778" r="3333" b="3778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 w="127000" cap="sq">
              <a:solidFill>
                <a:schemeClr val="accent6">
                  <a:lumMod val="75000"/>
                </a:schemeClr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0" y="381000"/>
              <a:ext cx="1600200" cy="109388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838200" y="685800"/>
            <a:ext cx="52578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7526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খবরের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omputer-lcd-monitor-vect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953000"/>
            <a:ext cx="3276600" cy="1530724"/>
          </a:xfrm>
          <a:prstGeom prst="rect">
            <a:avLst/>
          </a:prstGeom>
        </p:spPr>
      </p:pic>
      <p:pic>
        <p:nvPicPr>
          <p:cNvPr id="10" name="Picture 9" descr="16597089_3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3429000"/>
            <a:ext cx="2819400" cy="1447800"/>
          </a:xfrm>
          <a:prstGeom prst="rect">
            <a:avLst/>
          </a:prstGeom>
        </p:spPr>
      </p:pic>
      <p:pic>
        <p:nvPicPr>
          <p:cNvPr id="11" name="Picture 10" descr="download (2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5029200"/>
            <a:ext cx="2743200" cy="1495425"/>
          </a:xfrm>
          <a:prstGeom prst="rect">
            <a:avLst/>
          </a:prstGeom>
        </p:spPr>
      </p:pic>
      <p:pic>
        <p:nvPicPr>
          <p:cNvPr id="12" name="Picture 11" descr="jarnal-1908200221-20032504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" y="3581400"/>
            <a:ext cx="2057400" cy="1371600"/>
          </a:xfrm>
          <a:prstGeom prst="rect">
            <a:avLst/>
          </a:prstGeom>
        </p:spPr>
      </p:pic>
      <p:pic>
        <p:nvPicPr>
          <p:cNvPr id="13" name="Picture 12" descr="prothomalo_import_media_2019_03_13_1d86c96fded429986d3895adedf3af96-5c88896027c6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600" y="3429000"/>
            <a:ext cx="2209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depositphotos_47631571-stock-illustration-simple-black-ornamental-decorative-frame.jpg"/>
            <p:cNvPicPr>
              <a:picLocks noChangeAspect="1"/>
            </p:cNvPicPr>
            <p:nvPr/>
          </p:nvPicPr>
          <p:blipFill>
            <a:blip r:embed="rId2"/>
            <a:srcRect l="3333" t="3778" r="3333" b="3778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 w="127000" cap="sq">
              <a:solidFill>
                <a:schemeClr val="accent6">
                  <a:lumMod val="75000"/>
                </a:schemeClr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0" y="381000"/>
              <a:ext cx="1600200" cy="109388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057400" y="685800"/>
            <a:ext cx="37338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6002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অঙ্গভঙ্গি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চিঠি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1242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লোকজনের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কাউকে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কুবতরের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পাঠিয়ে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ধোঁয়ার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ঢোল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বাজিয়েও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যোহাযোগ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-229623-15705222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495800"/>
            <a:ext cx="3810000" cy="1826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durga-puja-1-201709260952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495800"/>
            <a:ext cx="3962400" cy="1859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depositphotos_47631571-stock-illustration-simple-black-ornamental-decorative-frame.jpg"/>
            <p:cNvPicPr>
              <a:picLocks noChangeAspect="1"/>
            </p:cNvPicPr>
            <p:nvPr/>
          </p:nvPicPr>
          <p:blipFill>
            <a:blip r:embed="rId2"/>
            <a:srcRect l="3333" t="3778" r="3333" b="3778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 w="127000" cap="sq">
              <a:solidFill>
                <a:schemeClr val="accent6">
                  <a:lumMod val="75000"/>
                </a:schemeClr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0" y="381000"/>
              <a:ext cx="1600200" cy="109388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28600" y="304801"/>
            <a:ext cx="6324600" cy="31085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টেলিফোনে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ই 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চিঠি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লিখেও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লোকজনের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1000" y="3657600"/>
            <a:ext cx="8458200" cy="2667000"/>
            <a:chOff x="381000" y="3657600"/>
            <a:chExt cx="8458200" cy="2667000"/>
          </a:xfrm>
        </p:grpSpPr>
        <p:pic>
          <p:nvPicPr>
            <p:cNvPr id="8" name="Picture 7" descr="download (28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6600" y="3657600"/>
              <a:ext cx="2362200" cy="2667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Picture 8" descr="IGW-Call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3600" y="3657600"/>
              <a:ext cx="2895600" cy="2667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 descr="young-businesswoman-smiling-while-talking-telephone-office_23-2147943661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1000" y="3733800"/>
              <a:ext cx="2590800" cy="2438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depositphotos_47631571-stock-illustration-simple-black-ornamental-decorative-frame.jpg"/>
            <p:cNvPicPr>
              <a:picLocks noChangeAspect="1"/>
            </p:cNvPicPr>
            <p:nvPr/>
          </p:nvPicPr>
          <p:blipFill>
            <a:blip r:embed="rId2"/>
            <a:srcRect l="3333" t="3778" r="3333" b="3778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 w="127000" cap="sq">
              <a:solidFill>
                <a:schemeClr val="accent6">
                  <a:lumMod val="75000"/>
                </a:schemeClr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0" y="381000"/>
              <a:ext cx="1600200" cy="109388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81000" y="762000"/>
            <a:ext cx="60198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বানাই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6764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লাগবে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: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প্লাস্টিকের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সূঁচ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(5মিটার)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creenshot_10.png"/>
          <p:cNvPicPr>
            <a:picLocks noChangeAspect="1"/>
          </p:cNvPicPr>
          <p:nvPr/>
        </p:nvPicPr>
        <p:blipFill>
          <a:blip r:embed="rId4"/>
          <a:srcRect l="7296" t="32007" r="726" b="-709"/>
          <a:stretch>
            <a:fillRect/>
          </a:stretch>
        </p:blipFill>
        <p:spPr>
          <a:xfrm>
            <a:off x="381000" y="2743200"/>
            <a:ext cx="83820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depositphotos_47631571-stock-illustration-simple-black-ornamental-decorative-frame.jpg"/>
            <p:cNvPicPr>
              <a:picLocks noChangeAspect="1"/>
            </p:cNvPicPr>
            <p:nvPr/>
          </p:nvPicPr>
          <p:blipFill>
            <a:blip r:embed="rId2"/>
            <a:srcRect l="3333" t="3778" r="3333" b="3778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 w="127000" cap="sq">
              <a:solidFill>
                <a:schemeClr val="accent6">
                  <a:lumMod val="75000"/>
                </a:schemeClr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0" y="381000"/>
              <a:ext cx="1600200" cy="109388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286000" y="533400"/>
            <a:ext cx="3657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eshsangbad.com_1595857501.jpg"/>
          <p:cNvPicPr>
            <a:picLocks noChangeAspect="1"/>
          </p:cNvPicPr>
          <p:nvPr/>
        </p:nvPicPr>
        <p:blipFill>
          <a:blip r:embed="rId4"/>
          <a:srcRect r="30960" b="222"/>
          <a:stretch>
            <a:fillRect/>
          </a:stretch>
        </p:blipFill>
        <p:spPr>
          <a:xfrm>
            <a:off x="2971800" y="1752600"/>
            <a:ext cx="2362199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85800" y="4114800"/>
            <a:ext cx="76962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depositphotos_47631571-stock-illustration-simple-black-ornamental-decorative-frame.jpg"/>
            <p:cNvPicPr>
              <a:picLocks noChangeAspect="1"/>
            </p:cNvPicPr>
            <p:nvPr/>
          </p:nvPicPr>
          <p:blipFill>
            <a:blip r:embed="rId2"/>
            <a:srcRect l="3333" t="3778" r="3333" b="3778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 w="127000" cap="sq">
              <a:solidFill>
                <a:schemeClr val="accent6">
                  <a:lumMod val="75000"/>
                </a:schemeClr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0" y="381000"/>
              <a:ext cx="1600200" cy="109388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905000" y="685800"/>
            <a:ext cx="39624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eshsangbad.com_15958575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2057400"/>
            <a:ext cx="2590800" cy="1924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62000" y="4572000"/>
            <a:ext cx="7696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depositphotos_47631571-stock-illustration-simple-black-ornamental-decorative-frame.jpg"/>
            <p:cNvPicPr>
              <a:picLocks noChangeAspect="1"/>
            </p:cNvPicPr>
            <p:nvPr/>
          </p:nvPicPr>
          <p:blipFill>
            <a:blip r:embed="rId2"/>
            <a:srcRect l="3333" t="3778" r="3333" b="3778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 w="127000" cap="sq">
              <a:solidFill>
                <a:schemeClr val="accent6">
                  <a:lumMod val="75000"/>
                </a:schemeClr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0" y="381000"/>
              <a:ext cx="1600200" cy="109388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057400" y="609600"/>
            <a:ext cx="3810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828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7432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প্রাচীনকালে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7338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876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depositphotos_47631571-stock-illustration-simple-black-ornamental-decorative-frame.jpg"/>
            <p:cNvPicPr>
              <a:picLocks noChangeAspect="1"/>
            </p:cNvPicPr>
            <p:nvPr/>
          </p:nvPicPr>
          <p:blipFill>
            <a:blip r:embed="rId2"/>
            <a:srcRect l="3333" t="3778" r="3333" b="3778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 w="127000" cap="sq">
              <a:solidFill>
                <a:schemeClr val="accent6">
                  <a:lumMod val="75000"/>
                </a:schemeClr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0" y="381000"/>
              <a:ext cx="1600200" cy="109388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209800" y="609600"/>
            <a:ext cx="3657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Untitled-1-copy-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752600"/>
            <a:ext cx="3505200" cy="1828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8"/>
          <p:cNvSpPr/>
          <p:nvPr/>
        </p:nvSpPr>
        <p:spPr>
          <a:xfrm rot="10800000" flipV="1">
            <a:off x="457200" y="3810063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228600" y="4601691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প্রাচীনকালে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depositphotos_47631571-stock-illustration-simple-black-ornamental-decorative-frame.jpg"/>
            <p:cNvPicPr>
              <a:picLocks noChangeAspect="1"/>
            </p:cNvPicPr>
            <p:nvPr/>
          </p:nvPicPr>
          <p:blipFill>
            <a:blip r:embed="rId2"/>
            <a:srcRect l="3333" t="3778" r="3333" b="3778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 w="127000" cap="sq">
              <a:solidFill>
                <a:schemeClr val="accent6">
                  <a:lumMod val="75000"/>
                </a:schemeClr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0" y="381000"/>
              <a:ext cx="1600200" cy="1093886"/>
            </a:xfrm>
            <a:prstGeom prst="rect">
              <a:avLst/>
            </a:prstGeom>
          </p:spPr>
        </p:pic>
      </p:grpSp>
      <p:pic>
        <p:nvPicPr>
          <p:cNvPr id="7" name="Picture 6" descr="unnamed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133600"/>
            <a:ext cx="73152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57200" y="914400"/>
            <a:ext cx="617220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depositphotos_47631571-stock-illustration-simple-black-ornamental-decorative-frame.jpg"/>
            <p:cNvPicPr>
              <a:picLocks noChangeAspect="1"/>
            </p:cNvPicPr>
            <p:nvPr/>
          </p:nvPicPr>
          <p:blipFill>
            <a:blip r:embed="rId2"/>
            <a:srcRect l="3333" t="3778" r="3333" b="3778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 w="127000" cap="sq">
              <a:solidFill>
                <a:schemeClr val="accent6">
                  <a:lumMod val="75000"/>
                </a:schemeClr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0" y="381000"/>
              <a:ext cx="1600200" cy="109388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286000" y="609600"/>
            <a:ext cx="37338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2438400"/>
            <a:ext cx="5715000" cy="27392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দেব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cs typeface="NikoshBAN" pitchFamily="2" charset="0"/>
              </a:rPr>
              <a:t>Email:sujitdeb142@gmail.com</a:t>
            </a:r>
          </a:p>
          <a:p>
            <a:pPr algn="ctr"/>
            <a:endParaRPr lang="en-US" sz="2400" dirty="0">
              <a:solidFill>
                <a:srgbClr val="FF0000"/>
              </a:solidFill>
              <a:cs typeface="NikoshBAN" pitchFamily="2" charset="0"/>
            </a:endParaRPr>
          </a:p>
        </p:txBody>
      </p:sp>
      <p:pic>
        <p:nvPicPr>
          <p:cNvPr id="9" name="Picture 8" descr="Pictur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438400"/>
            <a:ext cx="2173224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depositphotos_47631571-stock-illustration-simple-black-ornamental-decorative-frame.jpg"/>
            <p:cNvPicPr>
              <a:picLocks noChangeAspect="1"/>
            </p:cNvPicPr>
            <p:nvPr/>
          </p:nvPicPr>
          <p:blipFill>
            <a:blip r:embed="rId2"/>
            <a:srcRect l="3333" t="3778" r="3333" b="3778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 w="127000" cap="sq">
              <a:solidFill>
                <a:schemeClr val="accent6">
                  <a:lumMod val="75000"/>
                </a:schemeClr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0" y="381000"/>
              <a:ext cx="1600200" cy="109388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514600" y="685800"/>
            <a:ext cx="33528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2286000"/>
            <a:ext cx="5257800" cy="27392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১১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kh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438400"/>
            <a:ext cx="19812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depositphotos_47631571-stock-illustration-simple-black-ornamental-decorative-frame.jpg"/>
            <p:cNvPicPr>
              <a:picLocks noChangeAspect="1"/>
            </p:cNvPicPr>
            <p:nvPr/>
          </p:nvPicPr>
          <p:blipFill>
            <a:blip r:embed="rId2"/>
            <a:srcRect l="3333" t="3778" r="3333" b="3778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 w="127000" cap="sq">
              <a:solidFill>
                <a:schemeClr val="accent6">
                  <a:lumMod val="75000"/>
                </a:schemeClr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0" y="381000"/>
              <a:ext cx="1600200" cy="109388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133600" y="609600"/>
            <a:ext cx="35814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905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---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1242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11.1.1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সহপাঠীদের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তথ্যবিনিময়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depositphotos_47631571-stock-illustration-simple-black-ornamental-decorative-frame.jpg"/>
            <p:cNvPicPr>
              <a:picLocks noChangeAspect="1"/>
            </p:cNvPicPr>
            <p:nvPr/>
          </p:nvPicPr>
          <p:blipFill>
            <a:blip r:embed="rId2"/>
            <a:srcRect l="3333" t="3778" r="3333" b="3778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 w="127000" cap="sq">
              <a:solidFill>
                <a:schemeClr val="accent6">
                  <a:lumMod val="75000"/>
                </a:schemeClr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0" y="381000"/>
              <a:ext cx="1600200" cy="109388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981200" y="838200"/>
            <a:ext cx="38862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অভিজ্ঞতা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3622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352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44196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প্রয়ো্জন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depositphotos_47631571-stock-illustration-simple-black-ornamental-decorative-frame.jpg"/>
            <p:cNvPicPr>
              <a:picLocks noChangeAspect="1"/>
            </p:cNvPicPr>
            <p:nvPr/>
          </p:nvPicPr>
          <p:blipFill>
            <a:blip r:embed="rId2"/>
            <a:srcRect l="3333" t="3778" r="3333" b="3778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 w="127000" cap="sq">
              <a:solidFill>
                <a:schemeClr val="accent6">
                  <a:lumMod val="75000"/>
                </a:schemeClr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0" y="381000"/>
              <a:ext cx="1600200" cy="109388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57200" y="8382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81000" y="1676400"/>
            <a:ext cx="8522723" cy="4648200"/>
            <a:chOff x="381000" y="1676400"/>
            <a:chExt cx="8522723" cy="4648200"/>
          </a:xfrm>
        </p:grpSpPr>
        <p:pic>
          <p:nvPicPr>
            <p:cNvPr id="8" name="Picture 7" descr="IGW-Cal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3962400"/>
              <a:ext cx="2438400" cy="2362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 descr="young-businesswoman-smiling-while-talking-telephone-office_23-214794366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0" y="3962400"/>
              <a:ext cx="2667000" cy="2362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 descr="image-229623-1570522278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1000" y="1676400"/>
              <a:ext cx="2813081" cy="2133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 descr="prothomalo_import_media_2016_10_07_e503e64d6c33aab4a4e0822d7e231305-Untitled-3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48400" y="1676400"/>
              <a:ext cx="2655323" cy="206216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 descr="young-girl-in-a-snow-covered-scene-about-to-post-her-christmas-letter-to-santa-she-proudly-shows-off-her-letter-before-posting-it-in-a-traditional-br-2AA4YE0.jpg"/>
            <p:cNvPicPr>
              <a:picLocks noChangeAspect="1"/>
            </p:cNvPicPr>
            <p:nvPr/>
          </p:nvPicPr>
          <p:blipFill>
            <a:blip r:embed="rId8" cstate="print"/>
            <a:srcRect r="-2694" b="11946"/>
            <a:stretch>
              <a:fillRect/>
            </a:stretch>
          </p:blipFill>
          <p:spPr>
            <a:xfrm>
              <a:off x="5867400" y="3962400"/>
              <a:ext cx="2895600" cy="2362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 descr="101703maiking_kk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52800" y="1676400"/>
              <a:ext cx="2743200" cy="206883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TextBox 14"/>
          <p:cNvSpPr txBox="1"/>
          <p:nvPr/>
        </p:nvSpPr>
        <p:spPr>
          <a:xfrm>
            <a:off x="304800" y="3352800"/>
            <a:ext cx="2895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কবুতরের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পাঠানো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3429000"/>
            <a:ext cx="2819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প্রচার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3429000"/>
            <a:ext cx="2590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ঢোল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বাজিয়ে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6096000"/>
            <a:ext cx="48006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ফোনে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6019800"/>
            <a:ext cx="2743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চিঠি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প্রেরণ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depositphotos_47631571-stock-illustration-simple-black-ornamental-decorative-frame.jpg"/>
            <p:cNvPicPr>
              <a:picLocks noChangeAspect="1"/>
            </p:cNvPicPr>
            <p:nvPr/>
          </p:nvPicPr>
          <p:blipFill>
            <a:blip r:embed="rId2"/>
            <a:srcRect l="3333" t="3778" r="3333" b="3778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 w="127000" cap="sq">
              <a:solidFill>
                <a:schemeClr val="accent6">
                  <a:lumMod val="75000"/>
                </a:schemeClr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0" y="381000"/>
              <a:ext cx="1600200" cy="109388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33400" y="457200"/>
            <a:ext cx="6019800" cy="1828800"/>
            <a:chOff x="533400" y="457200"/>
            <a:chExt cx="6019800" cy="1828800"/>
          </a:xfrm>
        </p:grpSpPr>
        <p:sp>
          <p:nvSpPr>
            <p:cNvPr id="7" name="6-Point Star 6"/>
            <p:cNvSpPr/>
            <p:nvPr/>
          </p:nvSpPr>
          <p:spPr>
            <a:xfrm>
              <a:off x="533400" y="457200"/>
              <a:ext cx="6019800" cy="1828800"/>
            </a:xfrm>
            <a:prstGeom prst="star6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76400" y="1066800"/>
              <a:ext cx="3581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14400" y="2514600"/>
            <a:ext cx="7162800" cy="3962400"/>
            <a:chOff x="914400" y="2514600"/>
            <a:chExt cx="7162800" cy="3962400"/>
          </a:xfrm>
        </p:grpSpPr>
        <p:sp>
          <p:nvSpPr>
            <p:cNvPr id="10" name="Flowchart: Magnetic Disk 9"/>
            <p:cNvSpPr/>
            <p:nvPr/>
          </p:nvSpPr>
          <p:spPr>
            <a:xfrm>
              <a:off x="914400" y="2514600"/>
              <a:ext cx="7162800" cy="3962400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00200" y="3886200"/>
              <a:ext cx="5791200" cy="2199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যোগাযোগ</a:t>
              </a:r>
              <a:endPara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আদান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প্রদান</a:t>
              </a:r>
              <a:endPara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: 11</a:t>
              </a:r>
            </a:p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পৃষ্ঠা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71-73 (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মানুষ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খবরের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কাগজ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–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পারছ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?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depositphotos_47631571-stock-illustration-simple-black-ornamental-decorative-frame.jpg"/>
            <p:cNvPicPr>
              <a:picLocks noChangeAspect="1"/>
            </p:cNvPicPr>
            <p:nvPr/>
          </p:nvPicPr>
          <p:blipFill>
            <a:blip r:embed="rId2"/>
            <a:srcRect l="3333" t="3778" r="3333" b="3778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 w="127000" cap="sq">
              <a:solidFill>
                <a:schemeClr val="accent6">
                  <a:lumMod val="75000"/>
                </a:schemeClr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0" y="381000"/>
              <a:ext cx="1600200" cy="109388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81000" y="91440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7432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দূরদেশে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কাউকে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এটাই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depositphotos_47631571-stock-illustration-simple-black-ornamental-decorative-frame.jpg"/>
            <p:cNvPicPr>
              <a:picLocks noChangeAspect="1"/>
            </p:cNvPicPr>
            <p:nvPr/>
          </p:nvPicPr>
          <p:blipFill>
            <a:blip r:embed="rId2"/>
            <a:srcRect l="3333" t="3778" r="3333" b="3778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 w="127000" cap="sq">
              <a:solidFill>
                <a:schemeClr val="accent6">
                  <a:lumMod val="75000"/>
                </a:schemeClr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0" y="381000"/>
              <a:ext cx="1600200" cy="109388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04800" y="53340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1447800"/>
            <a:ext cx="4038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1336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5908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505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সহপাঠীদের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85800" y="4038600"/>
          <a:ext cx="8001000" cy="2346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49530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কীভাবে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যোগাযোগ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যোগাযোগের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জন্য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কোন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প্রযুক্তি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ব্যবহার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38200" y="4572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টেলিফোনে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45720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ফোন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50292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পাঠানো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0" y="50292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5867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8200" y="5791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511</Words>
  <Application>Microsoft Office PowerPoint</Application>
  <PresentationFormat>On-screen Show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Bipula The Great</cp:lastModifiedBy>
  <cp:revision>51</cp:revision>
  <dcterms:created xsi:type="dcterms:W3CDTF">2006-08-16T00:00:00Z</dcterms:created>
  <dcterms:modified xsi:type="dcterms:W3CDTF">2021-04-23T07:17:42Z</dcterms:modified>
</cp:coreProperties>
</file>