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0" r:id="rId3"/>
    <p:sldId id="268" r:id="rId4"/>
    <p:sldId id="263" r:id="rId5"/>
    <p:sldId id="259" r:id="rId6"/>
    <p:sldId id="382" r:id="rId7"/>
    <p:sldId id="384" r:id="rId8"/>
    <p:sldId id="390" r:id="rId9"/>
    <p:sldId id="391" r:id="rId10"/>
    <p:sldId id="376" r:id="rId11"/>
    <p:sldId id="373" r:id="rId12"/>
    <p:sldId id="383" r:id="rId13"/>
    <p:sldId id="401" r:id="rId14"/>
    <p:sldId id="409" r:id="rId15"/>
    <p:sldId id="389" r:id="rId16"/>
    <p:sldId id="289" r:id="rId17"/>
    <p:sldId id="385" r:id="rId18"/>
    <p:sldId id="386" r:id="rId19"/>
    <p:sldId id="387" r:id="rId20"/>
    <p:sldId id="388" r:id="rId21"/>
    <p:sldId id="392" r:id="rId22"/>
    <p:sldId id="400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8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59D33-9968-4C46-B7AC-FE622972B86D}" type="doc">
      <dgm:prSet loTypeId="urn:microsoft.com/office/officeart/2005/8/layout/radial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4EF88B-EAD2-2D4F-BFF8-2C93B46D7685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Kishoregonj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60A51-B396-854D-978B-631350BE1F25}" type="parTrans" cxnId="{00D1B76E-EE79-FB4C-A426-5F978522975A}">
      <dgm:prSet/>
      <dgm:spPr/>
      <dgm:t>
        <a:bodyPr/>
        <a:lstStyle/>
        <a:p>
          <a:endParaRPr lang="en-GB"/>
        </a:p>
      </dgm:t>
    </dgm:pt>
    <dgm:pt modelId="{67E2457F-807E-A443-AC83-A23721AB83F1}" type="sibTrans" cxnId="{00D1B76E-EE79-FB4C-A426-5F978522975A}">
      <dgm:prSet/>
      <dgm:spPr/>
      <dgm:t>
        <a:bodyPr/>
        <a:lstStyle/>
        <a:p>
          <a:endParaRPr lang="en-GB"/>
        </a:p>
      </dgm:t>
    </dgm:pt>
    <dgm:pt modelId="{773BED66-1A50-F842-83D5-D97EF1424D23}">
      <dgm:prSet phldrT="[Text]" custT="1"/>
      <dgm:spPr/>
      <dgm:t>
        <a:bodyPr/>
        <a:lstStyle/>
        <a:p>
          <a:r>
            <a: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  <a:p>
          <a:r>
            <a: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municipalities</a:t>
          </a:r>
          <a:endParaRPr lang="en-GB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DA997-AA62-A64D-B27F-45F8690A107F}" type="parTrans" cxnId="{B9FA5B2E-5AD7-2E4F-9F8E-0DD5B2F1ECF0}">
      <dgm:prSet/>
      <dgm:spPr/>
      <dgm:t>
        <a:bodyPr/>
        <a:lstStyle/>
        <a:p>
          <a:endParaRPr lang="en-GB"/>
        </a:p>
      </dgm:t>
    </dgm:pt>
    <dgm:pt modelId="{F9E15D67-61C0-8E44-B0F6-C3BD4BF679BA}" type="sibTrans" cxnId="{B9FA5B2E-5AD7-2E4F-9F8E-0DD5B2F1ECF0}">
      <dgm:prSet/>
      <dgm:spPr/>
      <dgm:t>
        <a:bodyPr/>
        <a:lstStyle/>
        <a:p>
          <a:endParaRPr lang="en-GB"/>
        </a:p>
      </dgm:t>
    </dgm:pt>
    <dgm:pt modelId="{0DA37592-7D32-9F40-9414-735765215AE4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upazilas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4042F-A63A-2B4E-8155-8491F3E0C1AD}" type="parTrans" cxnId="{2442239C-D065-9845-97CF-C6D36D7CDCDE}">
      <dgm:prSet/>
      <dgm:spPr/>
      <dgm:t>
        <a:bodyPr/>
        <a:lstStyle/>
        <a:p>
          <a:endParaRPr lang="en-GB"/>
        </a:p>
      </dgm:t>
    </dgm:pt>
    <dgm:pt modelId="{6F436EB1-11D0-A347-80AD-54A1F0AC1CE0}" type="sibTrans" cxnId="{2442239C-D065-9845-97CF-C6D36D7CDCDE}">
      <dgm:prSet/>
      <dgm:spPr/>
      <dgm:t>
        <a:bodyPr/>
        <a:lstStyle/>
        <a:p>
          <a:endParaRPr lang="en-GB"/>
        </a:p>
      </dgm:t>
    </dgm:pt>
    <dgm:pt modelId="{672FF4CD-A876-AC42-B0F9-47B24AAA3455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</a:t>
          </a:r>
        </a:p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unions 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299782-3E82-F847-B0F7-667B4A5B3AA2}" type="parTrans" cxnId="{7B7B2B78-DFFE-5A4B-92A7-72D3B56A20DF}">
      <dgm:prSet/>
      <dgm:spPr/>
      <dgm:t>
        <a:bodyPr/>
        <a:lstStyle/>
        <a:p>
          <a:endParaRPr lang="en-GB"/>
        </a:p>
      </dgm:t>
    </dgm:pt>
    <dgm:pt modelId="{BC80E6BF-5A1D-DA42-92B4-B346E2700865}" type="sibTrans" cxnId="{7B7B2B78-DFFE-5A4B-92A7-72D3B56A20DF}">
      <dgm:prSet/>
      <dgm:spPr/>
      <dgm:t>
        <a:bodyPr/>
        <a:lstStyle/>
        <a:p>
          <a:endParaRPr lang="en-GB"/>
        </a:p>
      </dgm:t>
    </dgm:pt>
    <dgm:pt modelId="{021F8058-C348-7E45-87D7-EF963C75969D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1794</a:t>
          </a:r>
        </a:p>
        <a:p>
          <a:r>
            <a: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villages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9B160-0550-6447-8354-B60BCA733694}" type="parTrans" cxnId="{73A55571-C416-0C41-A860-34BCBFF64D6C}">
      <dgm:prSet/>
      <dgm:spPr/>
      <dgm:t>
        <a:bodyPr/>
        <a:lstStyle/>
        <a:p>
          <a:endParaRPr lang="en-GB"/>
        </a:p>
      </dgm:t>
    </dgm:pt>
    <dgm:pt modelId="{4D20E980-2373-BD4A-9E5C-DDF2A38FA111}" type="sibTrans" cxnId="{73A55571-C416-0C41-A860-34BCBFF64D6C}">
      <dgm:prSet/>
      <dgm:spPr/>
      <dgm:t>
        <a:bodyPr/>
        <a:lstStyle/>
        <a:p>
          <a:endParaRPr lang="en-GB"/>
        </a:p>
      </dgm:t>
    </dgm:pt>
    <dgm:pt modelId="{5788B52A-4077-BA47-8907-7E194FC9413D}" type="pres">
      <dgm:prSet presAssocID="{DA759D33-9968-4C46-B7AC-FE622972B86D}" presName="composite" presStyleCnt="0">
        <dgm:presLayoutVars>
          <dgm:chMax val="1"/>
          <dgm:dir/>
          <dgm:resizeHandles val="exact"/>
        </dgm:presLayoutVars>
      </dgm:prSet>
      <dgm:spPr/>
    </dgm:pt>
    <dgm:pt modelId="{912EFF00-B74E-CF45-A7CE-7E7015F4A7E2}" type="pres">
      <dgm:prSet presAssocID="{DA759D33-9968-4C46-B7AC-FE622972B86D}" presName="radial" presStyleCnt="0">
        <dgm:presLayoutVars>
          <dgm:animLvl val="ctr"/>
        </dgm:presLayoutVars>
      </dgm:prSet>
      <dgm:spPr/>
    </dgm:pt>
    <dgm:pt modelId="{9AAC57F7-7582-FD4E-817B-D4BDA2D0EFAC}" type="pres">
      <dgm:prSet presAssocID="{D64EF88B-EAD2-2D4F-BFF8-2C93B46D7685}" presName="centerShape" presStyleLbl="vennNode1" presStyleIdx="0" presStyleCnt="5"/>
      <dgm:spPr/>
    </dgm:pt>
    <dgm:pt modelId="{3BF4C56A-485A-194A-9C6D-173F6D244B0B}" type="pres">
      <dgm:prSet presAssocID="{773BED66-1A50-F842-83D5-D97EF1424D23}" presName="node" presStyleLbl="vennNode1" presStyleIdx="1" presStyleCnt="5" custScaleX="166598" custScaleY="143115">
        <dgm:presLayoutVars>
          <dgm:bulletEnabled val="1"/>
        </dgm:presLayoutVars>
      </dgm:prSet>
      <dgm:spPr/>
    </dgm:pt>
    <dgm:pt modelId="{8D3E9A4D-5033-0243-B751-9B63A8B4DA7E}" type="pres">
      <dgm:prSet presAssocID="{0DA37592-7D32-9F40-9414-735765215AE4}" presName="node" presStyleLbl="vennNode1" presStyleIdx="2" presStyleCnt="5" custScaleX="133346" custScaleY="126048">
        <dgm:presLayoutVars>
          <dgm:bulletEnabled val="1"/>
        </dgm:presLayoutVars>
      </dgm:prSet>
      <dgm:spPr/>
    </dgm:pt>
    <dgm:pt modelId="{F5FBC80C-AA26-9549-B0A1-2B097254777E}" type="pres">
      <dgm:prSet presAssocID="{672FF4CD-A876-AC42-B0F9-47B24AAA3455}" presName="node" presStyleLbl="vennNode1" presStyleIdx="3" presStyleCnt="5" custScaleX="135121" custScaleY="132597">
        <dgm:presLayoutVars>
          <dgm:bulletEnabled val="1"/>
        </dgm:presLayoutVars>
      </dgm:prSet>
      <dgm:spPr/>
    </dgm:pt>
    <dgm:pt modelId="{9AF25C6D-2862-0648-BD58-F97311767ABD}" type="pres">
      <dgm:prSet presAssocID="{021F8058-C348-7E45-87D7-EF963C75969D}" presName="node" presStyleLbl="vennNode1" presStyleIdx="4" presStyleCnt="5" custScaleX="151320" custScaleY="154430">
        <dgm:presLayoutVars>
          <dgm:bulletEnabled val="1"/>
        </dgm:presLayoutVars>
      </dgm:prSet>
      <dgm:spPr/>
    </dgm:pt>
  </dgm:ptLst>
  <dgm:cxnLst>
    <dgm:cxn modelId="{B9FA5B2E-5AD7-2E4F-9F8E-0DD5B2F1ECF0}" srcId="{D64EF88B-EAD2-2D4F-BFF8-2C93B46D7685}" destId="{773BED66-1A50-F842-83D5-D97EF1424D23}" srcOrd="0" destOrd="0" parTransId="{BD5DA997-AA62-A64D-B27F-45F8690A107F}" sibTransId="{F9E15D67-61C0-8E44-B0F6-C3BD4BF679BA}"/>
    <dgm:cxn modelId="{40822545-CEAF-E14F-A8C6-AAF3E13A6F24}" type="presOf" srcId="{672FF4CD-A876-AC42-B0F9-47B24AAA3455}" destId="{F5FBC80C-AA26-9549-B0A1-2B097254777E}" srcOrd="0" destOrd="0" presId="urn:microsoft.com/office/officeart/2005/8/layout/radial3"/>
    <dgm:cxn modelId="{00D1B76E-EE79-FB4C-A426-5F978522975A}" srcId="{DA759D33-9968-4C46-B7AC-FE622972B86D}" destId="{D64EF88B-EAD2-2D4F-BFF8-2C93B46D7685}" srcOrd="0" destOrd="0" parTransId="{AFA60A51-B396-854D-978B-631350BE1F25}" sibTransId="{67E2457F-807E-A443-AC83-A23721AB83F1}"/>
    <dgm:cxn modelId="{73A55571-C416-0C41-A860-34BCBFF64D6C}" srcId="{D64EF88B-EAD2-2D4F-BFF8-2C93B46D7685}" destId="{021F8058-C348-7E45-87D7-EF963C75969D}" srcOrd="3" destOrd="0" parTransId="{CEA9B160-0550-6447-8354-B60BCA733694}" sibTransId="{4D20E980-2373-BD4A-9E5C-DDF2A38FA111}"/>
    <dgm:cxn modelId="{7B7B2B78-DFFE-5A4B-92A7-72D3B56A20DF}" srcId="{D64EF88B-EAD2-2D4F-BFF8-2C93B46D7685}" destId="{672FF4CD-A876-AC42-B0F9-47B24AAA3455}" srcOrd="2" destOrd="0" parTransId="{CF299782-3E82-F847-B0F7-667B4A5B3AA2}" sibTransId="{BC80E6BF-5A1D-DA42-92B4-B346E2700865}"/>
    <dgm:cxn modelId="{0DD39882-E4C1-7E4A-869A-AB3C6FDA3319}" type="presOf" srcId="{773BED66-1A50-F842-83D5-D97EF1424D23}" destId="{3BF4C56A-485A-194A-9C6D-173F6D244B0B}" srcOrd="0" destOrd="0" presId="urn:microsoft.com/office/officeart/2005/8/layout/radial3"/>
    <dgm:cxn modelId="{7306EE9A-97F2-5F42-9705-0BE17D75984C}" type="presOf" srcId="{D64EF88B-EAD2-2D4F-BFF8-2C93B46D7685}" destId="{9AAC57F7-7582-FD4E-817B-D4BDA2D0EFAC}" srcOrd="0" destOrd="0" presId="urn:microsoft.com/office/officeart/2005/8/layout/radial3"/>
    <dgm:cxn modelId="{2442239C-D065-9845-97CF-C6D36D7CDCDE}" srcId="{D64EF88B-EAD2-2D4F-BFF8-2C93B46D7685}" destId="{0DA37592-7D32-9F40-9414-735765215AE4}" srcOrd="1" destOrd="0" parTransId="{DAD4042F-A63A-2B4E-8155-8491F3E0C1AD}" sibTransId="{6F436EB1-11D0-A347-80AD-54A1F0AC1CE0}"/>
    <dgm:cxn modelId="{A41EBBA6-1CE6-5649-A50D-C0B080641FF0}" type="presOf" srcId="{DA759D33-9968-4C46-B7AC-FE622972B86D}" destId="{5788B52A-4077-BA47-8907-7E194FC9413D}" srcOrd="0" destOrd="0" presId="urn:microsoft.com/office/officeart/2005/8/layout/radial3"/>
    <dgm:cxn modelId="{AF3379EF-042B-BE48-B06D-9220CC080CFA}" type="presOf" srcId="{021F8058-C348-7E45-87D7-EF963C75969D}" destId="{9AF25C6D-2862-0648-BD58-F97311767ABD}" srcOrd="0" destOrd="0" presId="urn:microsoft.com/office/officeart/2005/8/layout/radial3"/>
    <dgm:cxn modelId="{D1B774FD-1517-884B-BEA8-150C177D8E11}" type="presOf" srcId="{0DA37592-7D32-9F40-9414-735765215AE4}" destId="{8D3E9A4D-5033-0243-B751-9B63A8B4DA7E}" srcOrd="0" destOrd="0" presId="urn:microsoft.com/office/officeart/2005/8/layout/radial3"/>
    <dgm:cxn modelId="{16C83E26-8681-594B-8450-EDBEA359EB99}" type="presParOf" srcId="{5788B52A-4077-BA47-8907-7E194FC9413D}" destId="{912EFF00-B74E-CF45-A7CE-7E7015F4A7E2}" srcOrd="0" destOrd="0" presId="urn:microsoft.com/office/officeart/2005/8/layout/radial3"/>
    <dgm:cxn modelId="{DA75AF93-D138-AA46-AD77-004126AA464B}" type="presParOf" srcId="{912EFF00-B74E-CF45-A7CE-7E7015F4A7E2}" destId="{9AAC57F7-7582-FD4E-817B-D4BDA2D0EFAC}" srcOrd="0" destOrd="0" presId="urn:microsoft.com/office/officeart/2005/8/layout/radial3"/>
    <dgm:cxn modelId="{E587C5F1-CF13-5040-A711-FC27E3F416C1}" type="presParOf" srcId="{912EFF00-B74E-CF45-A7CE-7E7015F4A7E2}" destId="{3BF4C56A-485A-194A-9C6D-173F6D244B0B}" srcOrd="1" destOrd="0" presId="urn:microsoft.com/office/officeart/2005/8/layout/radial3"/>
    <dgm:cxn modelId="{8B1042FC-875B-E949-92C6-ED75C9268649}" type="presParOf" srcId="{912EFF00-B74E-CF45-A7CE-7E7015F4A7E2}" destId="{8D3E9A4D-5033-0243-B751-9B63A8B4DA7E}" srcOrd="2" destOrd="0" presId="urn:microsoft.com/office/officeart/2005/8/layout/radial3"/>
    <dgm:cxn modelId="{E4AE25A4-E257-E64F-913E-EA7D24F792CB}" type="presParOf" srcId="{912EFF00-B74E-CF45-A7CE-7E7015F4A7E2}" destId="{F5FBC80C-AA26-9549-B0A1-2B097254777E}" srcOrd="3" destOrd="0" presId="urn:microsoft.com/office/officeart/2005/8/layout/radial3"/>
    <dgm:cxn modelId="{4D4D79F6-002A-6F47-9C2B-FD1111E69467}" type="presParOf" srcId="{912EFF00-B74E-CF45-A7CE-7E7015F4A7E2}" destId="{9AF25C6D-2862-0648-BD58-F97311767AB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C57F7-7582-FD4E-817B-D4BDA2D0EFAC}">
      <dsp:nvSpPr>
        <dsp:cNvPr id="0" name=""/>
        <dsp:cNvSpPr/>
      </dsp:nvSpPr>
      <dsp:spPr>
        <a:xfrm>
          <a:off x="2957270" y="1417870"/>
          <a:ext cx="3420215" cy="34202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Kishoregonj</a:t>
          </a:r>
          <a:endParaRPr lang="en-GB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8149" y="1918749"/>
        <a:ext cx="2418457" cy="2418457"/>
      </dsp:txXfrm>
    </dsp:sp>
    <dsp:sp modelId="{3BF4C56A-485A-194A-9C6D-173F6D244B0B}">
      <dsp:nvSpPr>
        <dsp:cNvPr id="0" name=""/>
        <dsp:cNvSpPr/>
      </dsp:nvSpPr>
      <dsp:spPr>
        <a:xfrm>
          <a:off x="3242875" y="-323078"/>
          <a:ext cx="2849005" cy="24474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municipalities</a:t>
          </a:r>
          <a:endParaRPr lang="en-GB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0102" y="35338"/>
        <a:ext cx="2014551" cy="1730588"/>
      </dsp:txXfrm>
    </dsp:sp>
    <dsp:sp modelId="{8D3E9A4D-5033-0243-B751-9B63A8B4DA7E}">
      <dsp:nvSpPr>
        <dsp:cNvPr id="0" name=""/>
        <dsp:cNvSpPr/>
      </dsp:nvSpPr>
      <dsp:spPr>
        <a:xfrm>
          <a:off x="5754544" y="2050200"/>
          <a:ext cx="2280360" cy="2155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upazilas</a:t>
          </a:r>
          <a:endParaRPr lang="en-GB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8495" y="2365874"/>
        <a:ext cx="1612458" cy="1524208"/>
      </dsp:txXfrm>
    </dsp:sp>
    <dsp:sp modelId="{F5FBC80C-AA26-9549-B0A1-2B097254777E}">
      <dsp:nvSpPr>
        <dsp:cNvPr id="0" name=""/>
        <dsp:cNvSpPr/>
      </dsp:nvSpPr>
      <dsp:spPr>
        <a:xfrm>
          <a:off x="3512020" y="4221549"/>
          <a:ext cx="2310714" cy="2267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108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unions </a:t>
          </a:r>
          <a:endParaRPr lang="en-GB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416" y="4553624"/>
        <a:ext cx="1633922" cy="1603401"/>
      </dsp:txXfrm>
    </dsp:sp>
    <dsp:sp modelId="{9AF25C6D-2862-0648-BD58-F97311767ABD}">
      <dsp:nvSpPr>
        <dsp:cNvPr id="0" name=""/>
        <dsp:cNvSpPr/>
      </dsp:nvSpPr>
      <dsp:spPr>
        <a:xfrm>
          <a:off x="1146164" y="1807518"/>
          <a:ext cx="2587734" cy="2640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1794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villages</a:t>
          </a:r>
          <a:endParaRPr lang="en-GB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5129" y="2194272"/>
        <a:ext cx="1829804" cy="1867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D70A2-C3A6-4BA6-95DE-3F5A66787699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DE16-72F7-4BA5-9F5B-3925B893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E56C-DD61-4C9D-9B70-A7BDB0EFBEDF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B04C-77DC-4869-ABEB-FA4566390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[colour online]. Map of Bangladesh showing study site and proximity to capital city.  ">
            <a:extLst>
              <a:ext uri="{FF2B5EF4-FFF2-40B4-BE49-F238E27FC236}">
                <a16:creationId xmlns:a16="http://schemas.microsoft.com/office/drawing/2014/main" id="{444D0EFF-8143-844F-8963-0005F105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77" y="286384"/>
            <a:ext cx="4609885" cy="626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C46264-673E-A14E-A122-CFC2D6EC3842}"/>
              </a:ext>
            </a:extLst>
          </p:cNvPr>
          <p:cNvSpPr/>
          <p:nvPr/>
        </p:nvSpPr>
        <p:spPr>
          <a:xfrm>
            <a:off x="617838" y="200245"/>
            <a:ext cx="5449330" cy="606716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1C864-8207-FB49-BCF1-E2339A9B7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89" b="97287" l="1634" r="97386">
                        <a14:foregroundMark x1="15523" y1="36822" x2="89542" y2="51550"/>
                        <a14:foregroundMark x1="8497" y1="34109" x2="39869" y2="34884"/>
                        <a14:foregroundMark x1="39869" y1="34884" x2="74510" y2="28682"/>
                        <a14:foregroundMark x1="5556" y1="57364" x2="56373" y2="43023"/>
                        <a14:foregroundMark x1="7516" y1="46512" x2="63889" y2="29845"/>
                        <a14:foregroundMark x1="1797" y1="52326" x2="36765" y2="27519"/>
                        <a14:foregroundMark x1="16993" y1="12791" x2="14706" y2="57752"/>
                        <a14:foregroundMark x1="20915" y1="14341" x2="19935" y2="51550"/>
                        <a14:foregroundMark x1="94281" y1="63953" x2="79248" y2="73256"/>
                        <a14:foregroundMark x1="58987" y1="40310" x2="81863" y2="39922"/>
                        <a14:foregroundMark x1="81863" y1="39922" x2="88072" y2="46124"/>
                        <a14:foregroundMark x1="55882" y1="58527" x2="76471" y2="55426"/>
                        <a14:foregroundMark x1="76471" y1="55426" x2="85784" y2="55814"/>
                        <a14:foregroundMark x1="85784" y1="55814" x2="88072" y2="59690"/>
                        <a14:foregroundMark x1="88072" y1="39922" x2="80065" y2="30233"/>
                        <a14:foregroundMark x1="80065" y1="30233" x2="79902" y2="28682"/>
                        <a14:foregroundMark x1="89052" y1="37984" x2="91667" y2="57364"/>
                        <a14:foregroundMark x1="51797" y1="58915" x2="70098" y2="28682"/>
                        <a14:foregroundMark x1="44935" y1="67829" x2="46895" y2="37984"/>
                        <a14:foregroundMark x1="26797" y1="65116" x2="47059" y2="48062"/>
                        <a14:foregroundMark x1="47059" y1="48062" x2="47059" y2="48062"/>
                        <a14:foregroundMark x1="6209" y1="39922" x2="13562" y2="25969"/>
                        <a14:foregroundMark x1="13562" y1="25969" x2="28922" y2="29845"/>
                        <a14:foregroundMark x1="9967" y1="24419" x2="8497" y2="34884"/>
                        <a14:foregroundMark x1="53268" y1="97674" x2="55392" y2="74419"/>
                        <a14:foregroundMark x1="97386" y1="69767" x2="84641" y2="66667"/>
                        <a14:foregroundMark x1="39542" y1="6589" x2="38725" y2="18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38" y="866903"/>
            <a:ext cx="5515708" cy="2304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A4B45-B786-824D-B01F-4470F1BDEB7F}"/>
              </a:ext>
            </a:extLst>
          </p:cNvPr>
          <p:cNvSpPr txBox="1"/>
          <p:nvPr/>
        </p:nvSpPr>
        <p:spPr>
          <a:xfrm>
            <a:off x="2451774" y="4709607"/>
            <a:ext cx="3076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16953-1277-F449-A16F-46564B5EFE65}"/>
              </a:ext>
            </a:extLst>
          </p:cNvPr>
          <p:cNvSpPr txBox="1"/>
          <p:nvPr/>
        </p:nvSpPr>
        <p:spPr>
          <a:xfrm>
            <a:off x="1330872" y="2822406"/>
            <a:ext cx="123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32AB3-B181-A142-9C63-C5BC469268F9}"/>
              </a:ext>
            </a:extLst>
          </p:cNvPr>
          <p:cNvSpPr txBox="1"/>
          <p:nvPr/>
        </p:nvSpPr>
        <p:spPr>
          <a:xfrm>
            <a:off x="1899454" y="3838069"/>
            <a:ext cx="187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6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</a:p>
        </p:txBody>
      </p:sp>
    </p:spTree>
    <p:extLst>
      <p:ext uri="{BB962C8B-B14F-4D97-AF65-F5344CB8AC3E}">
        <p14:creationId xmlns:p14="http://schemas.microsoft.com/office/powerpoint/2010/main" val="3724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3B3580-0504-5641-9445-95736A998604}"/>
              </a:ext>
            </a:extLst>
          </p:cNvPr>
          <p:cNvSpPr/>
          <p:nvPr/>
        </p:nvSpPr>
        <p:spPr>
          <a:xfrm>
            <a:off x="279398" y="2051050"/>
            <a:ext cx="5017282" cy="2870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34. I am reading the text loudly, please put your fingers on the text.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C06B9-F11A-534D-9CDF-D4C8A3315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69" y="368300"/>
            <a:ext cx="4941081" cy="591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75720A-2E01-D942-A8D8-259A3CF2DF14}"/>
              </a:ext>
            </a:extLst>
          </p:cNvPr>
          <p:cNvSpPr/>
          <p:nvPr/>
        </p:nvSpPr>
        <p:spPr>
          <a:xfrm>
            <a:off x="292099" y="339725"/>
            <a:ext cx="5004580" cy="16891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2050" name="Picture 2" descr="Engaging Students in an Intensive Reading Class | EFL Magazine">
            <a:extLst>
              <a:ext uri="{FF2B5EF4-FFF2-40B4-BE49-F238E27FC236}">
                <a16:creationId xmlns:a16="http://schemas.microsoft.com/office/drawing/2014/main" id="{1854C667-CE75-8F47-BF3A-940D92124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7" y="4968875"/>
            <a:ext cx="5017282" cy="168910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3C69-5C97-6C44-A7D2-F4A908B8B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04543"/>
            <a:ext cx="3942507" cy="263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2B731B-C8B8-F748-B716-CCB562469C7A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8F3EDC0-0C15-9E40-BD5B-B1A4C85EB844}"/>
              </a:ext>
            </a:extLst>
          </p:cNvPr>
          <p:cNvSpPr/>
          <p:nvPr/>
        </p:nvSpPr>
        <p:spPr>
          <a:xfrm>
            <a:off x="2417523" y="639804"/>
            <a:ext cx="5047989" cy="11612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258D2B-6954-0741-91BF-5AA76CA06387}"/>
              </a:ext>
            </a:extLst>
          </p:cNvPr>
          <p:cNvSpPr/>
          <p:nvPr/>
        </p:nvSpPr>
        <p:spPr>
          <a:xfrm>
            <a:off x="1326119" y="3585958"/>
            <a:ext cx="8968636" cy="26322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extLst>
      <p:ext uri="{BB962C8B-B14F-4D97-AF65-F5344CB8AC3E}">
        <p14:creationId xmlns:p14="http://schemas.microsoft.com/office/powerpoint/2010/main" val="6103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60342-258C-6A42-80CF-0EEB675332B0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1339B0-0A4F-5141-8214-5DBEF76C6703}"/>
              </a:ext>
            </a:extLst>
          </p:cNvPr>
          <p:cNvSpPr/>
          <p:nvPr/>
        </p:nvSpPr>
        <p:spPr>
          <a:xfrm>
            <a:off x="3817314" y="322351"/>
            <a:ext cx="5047989" cy="11612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0EDF07-EBE5-2943-84CB-38179AEE0C2D}"/>
              </a:ext>
            </a:extLst>
          </p:cNvPr>
          <p:cNvSpPr/>
          <p:nvPr/>
        </p:nvSpPr>
        <p:spPr>
          <a:xfrm>
            <a:off x="1637784" y="4108537"/>
            <a:ext cx="9507255" cy="216435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40D7A-13F2-FF4C-A9E8-87AD287D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01" y="2048143"/>
            <a:ext cx="1319337" cy="1579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E84E5-EDE5-3A41-8E61-683084DC8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900" y="2048143"/>
            <a:ext cx="1374414" cy="16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2265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313A4-7C76-6146-B8EA-F1D1EDF61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7803749" y="386572"/>
            <a:ext cx="4014550" cy="23045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87DF60-9313-D848-AB63-8EDA79164FF1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19A3022-7E7F-8047-97B1-CD02393CD283}"/>
              </a:ext>
            </a:extLst>
          </p:cNvPr>
          <p:cNvSpPr/>
          <p:nvPr/>
        </p:nvSpPr>
        <p:spPr>
          <a:xfrm>
            <a:off x="2125742" y="617405"/>
            <a:ext cx="5326685" cy="175432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96B907-EA9A-0040-A56C-0C118DF6FD22}"/>
              </a:ext>
            </a:extLst>
          </p:cNvPr>
          <p:cNvSpPr/>
          <p:nvPr/>
        </p:nvSpPr>
        <p:spPr>
          <a:xfrm>
            <a:off x="1190498" y="3644698"/>
            <a:ext cx="9811003" cy="2615337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</p:spTree>
    <p:extLst>
      <p:ext uri="{BB962C8B-B14F-4D97-AF65-F5344CB8AC3E}">
        <p14:creationId xmlns:p14="http://schemas.microsoft.com/office/powerpoint/2010/main" val="228366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4F386D-8B3C-A94D-A418-E2B9EB255B67}"/>
              </a:ext>
            </a:extLst>
          </p:cNvPr>
          <p:cNvSpPr/>
          <p:nvPr/>
        </p:nvSpPr>
        <p:spPr>
          <a:xfrm>
            <a:off x="152400" y="155740"/>
            <a:ext cx="11737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DC08F6-E982-0C4D-8AD5-6FE777712D97}"/>
              </a:ext>
            </a:extLst>
          </p:cNvPr>
          <p:cNvSpPr/>
          <p:nvPr/>
        </p:nvSpPr>
        <p:spPr>
          <a:xfrm>
            <a:off x="2539033" y="833806"/>
            <a:ext cx="5126896" cy="137242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864CB9-A41E-7643-8168-0B102C77930F}"/>
              </a:ext>
            </a:extLst>
          </p:cNvPr>
          <p:cNvSpPr/>
          <p:nvPr/>
        </p:nvSpPr>
        <p:spPr>
          <a:xfrm>
            <a:off x="653441" y="3536597"/>
            <a:ext cx="10885118" cy="2487597"/>
          </a:xfrm>
          <a:prstGeom prst="round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read the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FA8893-AB8C-DA4C-8213-879FFEE7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3896" y="617405"/>
            <a:ext cx="2192054" cy="2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B55175-55C1-DF47-8E03-0C796FF7729B}"/>
              </a:ext>
            </a:extLst>
          </p:cNvPr>
          <p:cNvSpPr/>
          <p:nvPr/>
        </p:nvSpPr>
        <p:spPr>
          <a:xfrm>
            <a:off x="304800" y="3594100"/>
            <a:ext cx="3695696" cy="29083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name of some important places of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size of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town? </a:t>
            </a:r>
          </a:p>
          <a:p>
            <a:pPr algn="ctr"/>
            <a:endParaRPr lang="en-BD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9508F7-26C9-6D4D-A777-D881C9C0473E}"/>
              </a:ext>
            </a:extLst>
          </p:cNvPr>
          <p:cNvSpPr/>
          <p:nvPr/>
        </p:nvSpPr>
        <p:spPr>
          <a:xfrm>
            <a:off x="4248152" y="3594100"/>
            <a:ext cx="3695696" cy="29083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consist the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district?</a:t>
            </a:r>
          </a:p>
          <a:p>
            <a:pPr algn="ctr"/>
            <a:endParaRPr lang="en-BD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B9651F-105A-624B-9386-1E86C5E1A95C}"/>
              </a:ext>
            </a:extLst>
          </p:cNvPr>
          <p:cNvSpPr/>
          <p:nvPr/>
        </p:nvSpPr>
        <p:spPr>
          <a:xfrm>
            <a:off x="8191504" y="3594100"/>
            <a:ext cx="3695696" cy="29083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Dhaka?</a:t>
            </a:r>
          </a:p>
          <a:p>
            <a:pPr algn="ctr"/>
            <a:endParaRPr lang="en-BD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5C76E7-A78A-684E-AB3D-1A463BE68F20}"/>
              </a:ext>
            </a:extLst>
          </p:cNvPr>
          <p:cNvSpPr/>
          <p:nvPr/>
        </p:nvSpPr>
        <p:spPr>
          <a:xfrm>
            <a:off x="4237038" y="241300"/>
            <a:ext cx="3717924" cy="901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480AD6-1255-7C4C-A0A9-5AEA8FB99095}"/>
              </a:ext>
            </a:extLst>
          </p:cNvPr>
          <p:cNvSpPr/>
          <p:nvPr/>
        </p:nvSpPr>
        <p:spPr>
          <a:xfrm>
            <a:off x="304800" y="1471286"/>
            <a:ext cx="7886704" cy="825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 orally 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4634A5-0AEB-4F44-85B3-B21854CCD923}"/>
              </a:ext>
            </a:extLst>
          </p:cNvPr>
          <p:cNvSpPr/>
          <p:nvPr/>
        </p:nvSpPr>
        <p:spPr>
          <a:xfrm>
            <a:off x="304800" y="2527300"/>
            <a:ext cx="3695696" cy="901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Upazila</a:t>
            </a:r>
            <a:r>
              <a:rPr lang="en-US" sz="2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endParaRPr lang="en-BD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68ED4C-997B-AC46-AB92-844072BAB061}"/>
              </a:ext>
            </a:extLst>
          </p:cNvPr>
          <p:cNvSpPr/>
          <p:nvPr/>
        </p:nvSpPr>
        <p:spPr>
          <a:xfrm>
            <a:off x="4248152" y="2527300"/>
            <a:ext cx="3695696" cy="9017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BD" sz="28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Union Group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83827D0-EEB9-A346-A312-F1F34A0B41F9}"/>
              </a:ext>
            </a:extLst>
          </p:cNvPr>
          <p:cNvSpPr/>
          <p:nvPr/>
        </p:nvSpPr>
        <p:spPr>
          <a:xfrm>
            <a:off x="8191504" y="2527300"/>
            <a:ext cx="3695696" cy="9017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Village Group</a:t>
            </a:r>
          </a:p>
        </p:txBody>
      </p:sp>
    </p:spTree>
    <p:extLst>
      <p:ext uri="{BB962C8B-B14F-4D97-AF65-F5344CB8AC3E}">
        <p14:creationId xmlns:p14="http://schemas.microsoft.com/office/powerpoint/2010/main" val="3312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405" y="1496998"/>
            <a:ext cx="1319337" cy="1579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496998"/>
            <a:ext cx="1374414" cy="1674056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853FD79C-8803-9A47-ADCD-D890FFD5C286}"/>
              </a:ext>
            </a:extLst>
          </p:cNvPr>
          <p:cNvSpPr/>
          <p:nvPr/>
        </p:nvSpPr>
        <p:spPr>
          <a:xfrm>
            <a:off x="4518038" y="197708"/>
            <a:ext cx="3558746" cy="1482810"/>
          </a:xfrm>
          <a:prstGeom prst="wav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F258EF-6D48-FD44-8E22-DB77C0874A07}"/>
              </a:ext>
            </a:extLst>
          </p:cNvPr>
          <p:cNvSpPr/>
          <p:nvPr/>
        </p:nvSpPr>
        <p:spPr>
          <a:xfrm>
            <a:off x="300625" y="3824410"/>
            <a:ext cx="11674257" cy="28791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far 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Dhaka?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municipalities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upazilas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there in Kishoreganj?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did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Kishoregonj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get its name?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Which river flows through the town?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10F1FD-A838-344E-A5D9-586DF7848DFC}"/>
              </a:ext>
            </a:extLst>
          </p:cNvPr>
          <p:cNvSpPr/>
          <p:nvPr/>
        </p:nvSpPr>
        <p:spPr>
          <a:xfrm>
            <a:off x="911811" y="3171054"/>
            <a:ext cx="5082746" cy="5699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pair.</a:t>
            </a: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22265 0.0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404879" y="622914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915" y="1657945"/>
            <a:ext cx="857889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GB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Put tick mark on the correct answer: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481915" y="2639393"/>
            <a:ext cx="92181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many municipalities are there in Kishoreganj?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2713997" y="3684866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2713996" y="4449312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 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2699482" y="5218569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10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2713995" y="5987825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11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5573311" y="3670352"/>
            <a:ext cx="30022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5558796" y="4449311"/>
            <a:ext cx="30022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5558797" y="5187870"/>
            <a:ext cx="3002276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Correct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5573309" y="5973311"/>
            <a:ext cx="30022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162C8C-58E5-0D4E-B2A4-DFB601F5F715}"/>
              </a:ext>
            </a:extLst>
          </p:cNvPr>
          <p:cNvGrpSpPr/>
          <p:nvPr/>
        </p:nvGrpSpPr>
        <p:grpSpPr>
          <a:xfrm>
            <a:off x="3518591" y="94787"/>
            <a:ext cx="5620695" cy="1393375"/>
            <a:chOff x="4987394" y="284224"/>
            <a:chExt cx="5620695" cy="1393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73BD45-9DF2-2A4D-A6B7-5AD011806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0" b="92188" l="10000" r="90000">
                          <a14:foregroundMark x1="49111" y1="6250" x2="50222" y2="41563"/>
                          <a14:foregroundMark x1="40000" y1="90625" x2="55889" y2="88125"/>
                          <a14:foregroundMark x1="55889" y1="88125" x2="60111" y2="88438"/>
                          <a14:foregroundMark x1="60111" y1="88438" x2="58222" y2="92188"/>
                          <a14:foregroundMark x1="63667" y1="8750" x2="63889" y2="33125"/>
                          <a14:foregroundMark x1="62667" y1="9063" x2="67667" y2="9063"/>
                          <a14:foregroundMark x1="65222" y1="8125" x2="61667" y2="18125"/>
                          <a14:foregroundMark x1="61667" y1="18125" x2="61667" y2="18438"/>
                          <a14:foregroundMark x1="63667" y1="8125" x2="64000" y2="25938"/>
                          <a14:foregroundMark x1="64000" y1="6250" x2="65667" y2="2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394" y="363903"/>
              <a:ext cx="5620695" cy="131369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722EFA-608A-FB4E-8BC8-4198C66EB582}"/>
                </a:ext>
              </a:extLst>
            </p:cNvPr>
            <p:cNvSpPr txBox="1"/>
            <p:nvPr/>
          </p:nvSpPr>
          <p:spPr>
            <a:xfrm>
              <a:off x="6902424" y="284224"/>
              <a:ext cx="2457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</a:t>
              </a:r>
              <a:endPara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7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3628198" y="54012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1705233" y="1811490"/>
            <a:ext cx="813074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many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upazilas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there in Kishoreganj?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3937316" y="2856963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10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3937315" y="3621409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 11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3922801" y="4390666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12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3937314" y="5159922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13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6796630" y="2842449"/>
            <a:ext cx="29281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6782115" y="3621408"/>
            <a:ext cx="2928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6782116" y="4359967"/>
            <a:ext cx="2913624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6796628" y="5145408"/>
            <a:ext cx="29136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3689982" y="50923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8B1580-23C5-8549-BC54-36313BD5425E}"/>
              </a:ext>
            </a:extLst>
          </p:cNvPr>
          <p:cNvSpPr txBox="1"/>
          <p:nvPr/>
        </p:nvSpPr>
        <p:spPr>
          <a:xfrm>
            <a:off x="2817341" y="1422222"/>
            <a:ext cx="73151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many unions and in Kishoreganj?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1FA9BF-3FD3-1A40-845E-96664E2973CA}"/>
              </a:ext>
            </a:extLst>
          </p:cNvPr>
          <p:cNvSpPr txBox="1"/>
          <p:nvPr/>
        </p:nvSpPr>
        <p:spPr>
          <a:xfrm>
            <a:off x="3999100" y="2548044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a. 15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FEE98-86A5-9944-8DE2-A4859063DDC0}"/>
              </a:ext>
            </a:extLst>
          </p:cNvPr>
          <p:cNvSpPr txBox="1"/>
          <p:nvPr/>
        </p:nvSpPr>
        <p:spPr>
          <a:xfrm>
            <a:off x="3999099" y="3312490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b. 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3DD83D-8C5D-E348-8C8C-7797D3FDE122}"/>
              </a:ext>
            </a:extLst>
          </p:cNvPr>
          <p:cNvSpPr txBox="1"/>
          <p:nvPr/>
        </p:nvSpPr>
        <p:spPr>
          <a:xfrm>
            <a:off x="3984585" y="4081747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c. 13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E866D9-174A-0D4F-83A6-4F7A5ED11AFA}"/>
              </a:ext>
            </a:extLst>
          </p:cNvPr>
          <p:cNvSpPr txBox="1"/>
          <p:nvPr/>
        </p:nvSpPr>
        <p:spPr>
          <a:xfrm>
            <a:off x="3999098" y="4851003"/>
            <a:ext cx="227339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12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AF124F-22FD-EC4C-B574-A179CC737EEF}"/>
              </a:ext>
            </a:extLst>
          </p:cNvPr>
          <p:cNvSpPr txBox="1"/>
          <p:nvPr/>
        </p:nvSpPr>
        <p:spPr>
          <a:xfrm>
            <a:off x="6858414" y="2533530"/>
            <a:ext cx="29281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CF41E6-A4B3-7641-B674-B595E3675F03}"/>
              </a:ext>
            </a:extLst>
          </p:cNvPr>
          <p:cNvSpPr txBox="1"/>
          <p:nvPr/>
        </p:nvSpPr>
        <p:spPr>
          <a:xfrm>
            <a:off x="6843899" y="3312489"/>
            <a:ext cx="2928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5FF70-D149-4843-96AF-46DD9010CB44}"/>
              </a:ext>
            </a:extLst>
          </p:cNvPr>
          <p:cNvSpPr txBox="1"/>
          <p:nvPr/>
        </p:nvSpPr>
        <p:spPr>
          <a:xfrm>
            <a:off x="6843900" y="4051048"/>
            <a:ext cx="2913624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DBDF-5401-B04D-92EE-1AF8F3AADDE2}"/>
              </a:ext>
            </a:extLst>
          </p:cNvPr>
          <p:cNvSpPr txBox="1"/>
          <p:nvPr/>
        </p:nvSpPr>
        <p:spPr>
          <a:xfrm>
            <a:off x="6858412" y="4836489"/>
            <a:ext cx="29136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 PNG Images &amp; PSDs for Download | PixelSquid">
            <a:extLst>
              <a:ext uri="{FF2B5EF4-FFF2-40B4-BE49-F238E27FC236}">
                <a16:creationId xmlns:a16="http://schemas.microsoft.com/office/drawing/2014/main" id="{F9FBF90F-6376-9D4F-94F5-BB8504EE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40057" r="11481" b="20740"/>
          <a:stretch/>
        </p:blipFill>
        <p:spPr bwMode="auto">
          <a:xfrm>
            <a:off x="4152900" y="603580"/>
            <a:ext cx="5130800" cy="26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F40207-F88F-0047-A70A-E9757C04F26D}"/>
              </a:ext>
            </a:extLst>
          </p:cNvPr>
          <p:cNvSpPr/>
          <p:nvPr/>
        </p:nvSpPr>
        <p:spPr>
          <a:xfrm>
            <a:off x="923945" y="603580"/>
            <a:ext cx="3834704" cy="769441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4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44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repared By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C04BE-3E52-4F4C-BD42-B07EC50846B4}"/>
              </a:ext>
            </a:extLst>
          </p:cNvPr>
          <p:cNvSpPr/>
          <p:nvPr/>
        </p:nvSpPr>
        <p:spPr>
          <a:xfrm>
            <a:off x="332947" y="2747068"/>
            <a:ext cx="5016700" cy="2839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40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405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089BCC-D99B-FE49-AD1B-6D016E50D5CC}"/>
              </a:ext>
            </a:extLst>
          </p:cNvPr>
          <p:cNvSpPr txBox="1">
            <a:spLocks/>
          </p:cNvSpPr>
          <p:nvPr/>
        </p:nvSpPr>
        <p:spPr>
          <a:xfrm>
            <a:off x="6326087" y="605001"/>
            <a:ext cx="4898738" cy="769441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rgbClr val="002060"/>
                </a:solidFill>
                <a:sym typeface="Wingdings 2"/>
              </a:rPr>
              <a:t></a:t>
            </a:r>
            <a:r>
              <a:rPr lang="en-US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Lesson Detail</a:t>
            </a:r>
            <a:r>
              <a:rPr lang="en-US" sz="3300" dirty="0">
                <a:solidFill>
                  <a:srgbClr val="002060"/>
                </a:solidFill>
                <a:sym typeface="Wingdings 2"/>
              </a:rPr>
              <a:t>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BEC7-0527-9C4D-B3C9-26884E73CFBB}"/>
              </a:ext>
            </a:extLst>
          </p:cNvPr>
          <p:cNvSpPr/>
          <p:nvPr/>
        </p:nvSpPr>
        <p:spPr>
          <a:xfrm>
            <a:off x="5587656" y="2747068"/>
            <a:ext cx="63756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    Unit: 10        Lesson: 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My home district. Today’s lesson: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(Read)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lesson: My home…through the town.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</a:t>
            </a:r>
          </a:p>
        </p:txBody>
      </p:sp>
    </p:spTree>
    <p:extLst>
      <p:ext uri="{BB962C8B-B14F-4D97-AF65-F5344CB8AC3E}">
        <p14:creationId xmlns:p14="http://schemas.microsoft.com/office/powerpoint/2010/main" val="3067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B8151D5-29A1-D644-BEF2-F8872F50A5FD}"/>
              </a:ext>
            </a:extLst>
          </p:cNvPr>
          <p:cNvCxnSpPr>
            <a:cxnSpLocks/>
          </p:cNvCxnSpPr>
          <p:nvPr/>
        </p:nvCxnSpPr>
        <p:spPr>
          <a:xfrm>
            <a:off x="4741854" y="60840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DBD1CA-003A-F84D-8D6D-F7EFA173CE28}"/>
              </a:ext>
            </a:extLst>
          </p:cNvPr>
          <p:cNvSpPr txBox="1"/>
          <p:nvPr/>
        </p:nvSpPr>
        <p:spPr>
          <a:xfrm>
            <a:off x="1479609" y="998757"/>
            <a:ext cx="77385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4. Which river flows through the town?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17256-6C38-2545-B73A-35675F58AC7F}"/>
              </a:ext>
            </a:extLst>
          </p:cNvPr>
          <p:cNvSpPr txBox="1"/>
          <p:nvPr/>
        </p:nvSpPr>
        <p:spPr>
          <a:xfrm>
            <a:off x="1977081" y="2263003"/>
            <a:ext cx="37272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Padma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929F0-3E4A-DC40-8A2C-A8D9E3CBBCAE}"/>
              </a:ext>
            </a:extLst>
          </p:cNvPr>
          <p:cNvSpPr txBox="1"/>
          <p:nvPr/>
        </p:nvSpPr>
        <p:spPr>
          <a:xfrm>
            <a:off x="1977081" y="3105836"/>
            <a:ext cx="37272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Jamuna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29D04-81E1-454B-BE00-EF204D8716E3}"/>
              </a:ext>
            </a:extLst>
          </p:cNvPr>
          <p:cNvSpPr txBox="1"/>
          <p:nvPr/>
        </p:nvSpPr>
        <p:spPr>
          <a:xfrm>
            <a:off x="1977081" y="3948665"/>
            <a:ext cx="37272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Narasunda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0F15E-F1FC-6F46-A70F-87F50342482D}"/>
              </a:ext>
            </a:extLst>
          </p:cNvPr>
          <p:cNvSpPr txBox="1"/>
          <p:nvPr/>
        </p:nvSpPr>
        <p:spPr>
          <a:xfrm>
            <a:off x="6096000" y="2263003"/>
            <a:ext cx="31221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2B00C-0ACC-1A47-9D0C-E477A7DFF52A}"/>
              </a:ext>
            </a:extLst>
          </p:cNvPr>
          <p:cNvSpPr txBox="1"/>
          <p:nvPr/>
        </p:nvSpPr>
        <p:spPr>
          <a:xfrm>
            <a:off x="6096000" y="3948665"/>
            <a:ext cx="3122140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A9896-FE0B-1D45-A97C-33C16472EEDB}"/>
              </a:ext>
            </a:extLst>
          </p:cNvPr>
          <p:cNvSpPr txBox="1"/>
          <p:nvPr/>
        </p:nvSpPr>
        <p:spPr>
          <a:xfrm>
            <a:off x="6095998" y="3105834"/>
            <a:ext cx="31221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A0687C-323B-B044-90F8-EBE2FC1B1223}"/>
              </a:ext>
            </a:extLst>
          </p:cNvPr>
          <p:cNvSpPr txBox="1"/>
          <p:nvPr/>
        </p:nvSpPr>
        <p:spPr>
          <a:xfrm>
            <a:off x="1977081" y="4806008"/>
            <a:ext cx="37272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d. The </a:t>
            </a:r>
            <a:r>
              <a:rPr lang="en-GB" sz="36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Fuleshwari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792958-6F66-6D4F-A8B1-27E421A35497}"/>
              </a:ext>
            </a:extLst>
          </p:cNvPr>
          <p:cNvSpPr txBox="1"/>
          <p:nvPr/>
        </p:nvSpPr>
        <p:spPr>
          <a:xfrm>
            <a:off x="6095997" y="4791496"/>
            <a:ext cx="31221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Wrong answer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DF3C34F-991C-E942-B278-419DD97E77BE}"/>
              </a:ext>
            </a:extLst>
          </p:cNvPr>
          <p:cNvSpPr/>
          <p:nvPr/>
        </p:nvSpPr>
        <p:spPr>
          <a:xfrm>
            <a:off x="739036" y="826719"/>
            <a:ext cx="2642991" cy="558660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the learner’s learning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A71A3ED-1955-5642-A06E-92F01F57DA96}"/>
              </a:ext>
            </a:extLst>
          </p:cNvPr>
          <p:cNvSpPr/>
          <p:nvPr/>
        </p:nvSpPr>
        <p:spPr>
          <a:xfrm>
            <a:off x="3820438" y="864297"/>
            <a:ext cx="7791189" cy="558660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check the each and every student’s works properly. I will also directly help the weak student’s if they needed.</a:t>
            </a:r>
          </a:p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9048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8C868E-F7C5-AE47-A8B2-3FCD385AAF54}"/>
              </a:ext>
            </a:extLst>
          </p:cNvPr>
          <p:cNvSpPr/>
          <p:nvPr/>
        </p:nvSpPr>
        <p:spPr>
          <a:xfrm>
            <a:off x="834683" y="4040660"/>
            <a:ext cx="10522634" cy="12630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attentively at your home.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9A30B-91EF-1942-970A-6BEA9C7D1A0B}"/>
              </a:ext>
            </a:extLst>
          </p:cNvPr>
          <p:cNvSpPr txBox="1"/>
          <p:nvPr/>
        </p:nvSpPr>
        <p:spPr>
          <a:xfrm>
            <a:off x="4495800" y="1138769"/>
            <a:ext cx="40005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7231F-1192-0D4A-B62F-FF0C5F6E3732}"/>
              </a:ext>
            </a:extLst>
          </p:cNvPr>
          <p:cNvSpPr/>
          <p:nvPr/>
        </p:nvSpPr>
        <p:spPr>
          <a:xfrm>
            <a:off x="153455" y="152400"/>
            <a:ext cx="7611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4F91C-2600-0A48-85F1-885D1316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58111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9E7FA-B982-D049-BC09-29C064D6B4BA}"/>
              </a:ext>
            </a:extLst>
          </p:cNvPr>
          <p:cNvGrpSpPr/>
          <p:nvPr/>
        </p:nvGrpSpPr>
        <p:grpSpPr>
          <a:xfrm>
            <a:off x="138857" y="0"/>
            <a:ext cx="12037377" cy="6544941"/>
            <a:chOff x="154623" y="164814"/>
            <a:chExt cx="12037377" cy="65449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D6E9E4-C18E-B840-BE9F-9C5D00E1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23" y="164814"/>
              <a:ext cx="11905997" cy="6544941"/>
            </a:xfrm>
            <a:prstGeom prst="rect">
              <a:avLst/>
            </a:prstGeom>
          </p:spPr>
        </p:pic>
        <p:pic>
          <p:nvPicPr>
            <p:cNvPr id="1026" name="Picture 2" descr="Orange sunset, Circle Pattern, sun, orange, sphere, cartoon Sun png |  PNGWing">
              <a:extLst>
                <a:ext uri="{FF2B5EF4-FFF2-40B4-BE49-F238E27FC236}">
                  <a16:creationId xmlns:a16="http://schemas.microsoft.com/office/drawing/2014/main" id="{2FEE6538-1CF6-5743-A8D0-2E3079170C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61" t="20191" r="38843" b="43658"/>
            <a:stretch/>
          </p:blipFill>
          <p:spPr bwMode="auto">
            <a:xfrm>
              <a:off x="898635" y="4404095"/>
              <a:ext cx="930166" cy="952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nner Flag Bunting Color, Birthday Banners s, text, triangle png | PNGEgg">
              <a:extLst>
                <a:ext uri="{FF2B5EF4-FFF2-40B4-BE49-F238E27FC236}">
                  <a16:creationId xmlns:a16="http://schemas.microsoft.com/office/drawing/2014/main" id="{E259963C-934E-394F-B60F-865C29E87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6322" r="96552">
                          <a14:foregroundMark x1="6609" y1="31250" x2="12644" y2="32813"/>
                          <a14:foregroundMark x1="20402" y1="46875" x2="27011" y2="49219"/>
                          <a14:foregroundMark x1="76149" y1="43750" x2="81897" y2="37500"/>
                          <a14:foregroundMark x1="92816" y1="22656" x2="86494" y2="31250"/>
                          <a14:foregroundMark x1="93966" y1="41406" x2="95115" y2="48438"/>
                          <a14:foregroundMark x1="94828" y1="7813" x2="96552" y2="4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4067321"/>
              <a:ext cx="4419600" cy="162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0AD1AD-46F2-EA4C-9DFF-3D32A1B13888}"/>
              </a:ext>
            </a:extLst>
          </p:cNvPr>
          <p:cNvSpPr txBox="1"/>
          <p:nvPr/>
        </p:nvSpPr>
        <p:spPr>
          <a:xfrm>
            <a:off x="138857" y="164011"/>
            <a:ext cx="8198068" cy="6868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Dear student, please stay safe and use musk.</a:t>
            </a:r>
            <a:r>
              <a:rPr lang="en-US" sz="6000" dirty="0"/>
              <a:t> </a:t>
            </a:r>
            <a:endParaRPr lang="bn-BD" sz="6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1FD1DF-10FC-514C-9FB9-7405DCE4D313}"/>
              </a:ext>
            </a:extLst>
          </p:cNvPr>
          <p:cNvSpPr/>
          <p:nvPr/>
        </p:nvSpPr>
        <p:spPr>
          <a:xfrm>
            <a:off x="1987654" y="3598500"/>
            <a:ext cx="6414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you later, bye………</a:t>
            </a:r>
          </a:p>
        </p:txBody>
      </p:sp>
    </p:spTree>
    <p:extLst>
      <p:ext uri="{BB962C8B-B14F-4D97-AF65-F5344CB8AC3E}">
        <p14:creationId xmlns:p14="http://schemas.microsoft.com/office/powerpoint/2010/main" val="9306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rist Tips: Thana/Upozila list of Kishoreganj Districts">
            <a:extLst>
              <a:ext uri="{FF2B5EF4-FFF2-40B4-BE49-F238E27FC236}">
                <a16:creationId xmlns:a16="http://schemas.microsoft.com/office/drawing/2014/main" id="{49E58452-E20E-6048-9E5D-430671A0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83" y="1319086"/>
            <a:ext cx="4582310" cy="509518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S1. District map of Bangladesh with mean As-concentrations in... |  Download Scientific Diagram">
            <a:extLst>
              <a:ext uri="{FF2B5EF4-FFF2-40B4-BE49-F238E27FC236}">
                <a16:creationId xmlns:a16="http://schemas.microsoft.com/office/drawing/2014/main" id="{7D0D8F73-7374-E449-AAA9-4485E534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4" y="522208"/>
            <a:ext cx="5133975" cy="6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Figure S1. District map of Bangladesh with mean As-concentrations in... |  Download Scientific Diagram">
            <a:extLst>
              <a:ext uri="{FF2B5EF4-FFF2-40B4-BE49-F238E27FC236}">
                <a16:creationId xmlns:a16="http://schemas.microsoft.com/office/drawing/2014/main" id="{013E6055-5E9B-4649-8124-68093EC03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66" b="45207" l="56186" r="68428">
                        <a14:foregroundMark x1="63660" y1="38235" x2="62758" y2="42810"/>
                        <a14:foregroundMark x1="65979" y1="37800" x2="62758" y2="43682"/>
                        <a14:foregroundMark x1="64175" y1="45207" x2="62500" y2="44336"/>
                        <a14:foregroundMark x1="60825" y1="39216" x2="64948" y2="41721"/>
                        <a14:foregroundMark x1="58376" y1="41285" x2="63660" y2="39216"/>
                        <a14:foregroundMark x1="56314" y1="38889" x2="59407" y2="39978"/>
                        <a14:foregroundMark x1="67655" y1="39434" x2="65851" y2="40959"/>
                        <a14:foregroundMark x1="68428" y1="39978" x2="67784" y2="40087"/>
                        <a14:foregroundMark x1="66495" y1="36166" x2="66881" y2="37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96" t="35694" r="30833" b="54120"/>
          <a:stretch/>
        </p:blipFill>
        <p:spPr bwMode="auto">
          <a:xfrm>
            <a:off x="3265133" y="2687121"/>
            <a:ext cx="697097" cy="63263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338972A-07DC-2644-981C-7ABED1722D8C}"/>
              </a:ext>
            </a:extLst>
          </p:cNvPr>
          <p:cNvCxnSpPr>
            <a:cxnSpLocks/>
          </p:cNvCxnSpPr>
          <p:nvPr/>
        </p:nvCxnSpPr>
        <p:spPr>
          <a:xfrm>
            <a:off x="3635069" y="3009678"/>
            <a:ext cx="489933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1AA28F7-B358-F245-9FFC-BBDD14631B20}"/>
              </a:ext>
            </a:extLst>
          </p:cNvPr>
          <p:cNvSpPr/>
          <p:nvPr/>
        </p:nvSpPr>
        <p:spPr>
          <a:xfrm>
            <a:off x="6914183" y="443734"/>
            <a:ext cx="4551107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Kishoregonj District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A4CCFD-6CDD-3F4B-8C0A-B23F7D935515}"/>
              </a:ext>
            </a:extLst>
          </p:cNvPr>
          <p:cNvSpPr/>
          <p:nvPr/>
        </p:nvSpPr>
        <p:spPr>
          <a:xfrm>
            <a:off x="2409171" y="534353"/>
            <a:ext cx="3106117" cy="7166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Bangladesh</a:t>
            </a:r>
          </a:p>
        </p:txBody>
      </p:sp>
    </p:spTree>
    <p:extLst>
      <p:ext uri="{BB962C8B-B14F-4D97-AF65-F5344CB8AC3E}">
        <p14:creationId xmlns:p14="http://schemas.microsoft.com/office/powerpoint/2010/main" val="18490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A60009-CC0D-1C4E-990A-289D33A3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739140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945C6B-E1D1-2A49-ACA0-D9783BF5E3CD}"/>
              </a:ext>
            </a:extLst>
          </p:cNvPr>
          <p:cNvSpPr txBox="1"/>
          <p:nvPr/>
        </p:nvSpPr>
        <p:spPr>
          <a:xfrm>
            <a:off x="114300" y="185174"/>
            <a:ext cx="44958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Topic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EA676-19FC-6040-86D4-E8C04F482122}"/>
              </a:ext>
            </a:extLst>
          </p:cNvPr>
          <p:cNvSpPr txBox="1"/>
          <p:nvPr/>
        </p:nvSpPr>
        <p:spPr>
          <a:xfrm>
            <a:off x="2885717" y="2644170"/>
            <a:ext cx="686788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about Mamun’s home district.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38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rminator 3">
            <a:extLst>
              <a:ext uri="{FF2B5EF4-FFF2-40B4-BE49-F238E27FC236}">
                <a16:creationId xmlns:a16="http://schemas.microsoft.com/office/drawing/2014/main" id="{5BEB6E97-C7D9-9A42-9E65-417E5148C50D}"/>
              </a:ext>
            </a:extLst>
          </p:cNvPr>
          <p:cNvSpPr/>
          <p:nvPr/>
        </p:nvSpPr>
        <p:spPr>
          <a:xfrm>
            <a:off x="1271408" y="1198580"/>
            <a:ext cx="10096500" cy="96749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8283" y="2365771"/>
            <a:ext cx="5637395" cy="6463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FD870-0803-104C-BC9D-F0400DEF79BF}"/>
              </a:ext>
            </a:extLst>
          </p:cNvPr>
          <p:cNvSpPr/>
          <p:nvPr/>
        </p:nvSpPr>
        <p:spPr>
          <a:xfrm>
            <a:off x="1828028" y="3280013"/>
            <a:ext cx="9997389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dirty="0"/>
              <a:t>1.3.1  recognize which words in a sentence are stressed.</a:t>
            </a:r>
          </a:p>
          <a:p>
            <a:r>
              <a:rPr lang="en-US" dirty="0"/>
              <a:t>3.3.1  understand questions about objects around them.</a:t>
            </a:r>
          </a:p>
          <a:p>
            <a:r>
              <a:rPr lang="en-US" dirty="0"/>
              <a:t>3.4.1  understand statements made by the teacher and students.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85DFA-5572-7A47-967E-082B33F83D9A}"/>
              </a:ext>
            </a:extLst>
          </p:cNvPr>
          <p:cNvSpPr/>
          <p:nvPr/>
        </p:nvSpPr>
        <p:spPr>
          <a:xfrm>
            <a:off x="1828028" y="4215700"/>
            <a:ext cx="999738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1.1.1  say words, phrases and sentences with proper sounds and stress.</a:t>
            </a:r>
          </a:p>
          <a:p>
            <a:r>
              <a:rPr lang="en-US" dirty="0"/>
              <a:t>1.1.2  say sentences with proper intonation.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DFB9BA-E6DF-4645-A554-5B86A29DD4D1}"/>
              </a:ext>
            </a:extLst>
          </p:cNvPr>
          <p:cNvSpPr/>
          <p:nvPr/>
        </p:nvSpPr>
        <p:spPr>
          <a:xfrm>
            <a:off x="1828028" y="4871428"/>
            <a:ext cx="9997389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/>
              <a:t>1.5.1  read words, phrases and sentences in the text with proper pronunciation, stress and intonation.</a:t>
            </a:r>
          </a:p>
          <a:p>
            <a:r>
              <a:rPr lang="en-US" dirty="0"/>
              <a:t>1.6.1  recognize and read statements, commands, greetings, questions and answers.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A2DB31-0B04-8F4B-A5AF-BC89D20879EB}"/>
              </a:ext>
            </a:extLst>
          </p:cNvPr>
          <p:cNvSpPr/>
          <p:nvPr/>
        </p:nvSpPr>
        <p:spPr>
          <a:xfrm>
            <a:off x="258283" y="3280013"/>
            <a:ext cx="1556952" cy="9233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Speaking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E3F67-AB82-074C-B220-977FFE9084C9}"/>
              </a:ext>
            </a:extLst>
          </p:cNvPr>
          <p:cNvSpPr/>
          <p:nvPr/>
        </p:nvSpPr>
        <p:spPr>
          <a:xfrm>
            <a:off x="258284" y="4215700"/>
            <a:ext cx="1556952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>
                <a:solidFill>
                  <a:srgbClr val="002060"/>
                </a:solidFill>
              </a:rPr>
              <a:t>Listening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BCC46-902C-E444-A55E-51C31B42A905}"/>
              </a:ext>
            </a:extLst>
          </p:cNvPr>
          <p:cNvSpPr/>
          <p:nvPr/>
        </p:nvSpPr>
        <p:spPr>
          <a:xfrm>
            <a:off x="258284" y="4878592"/>
            <a:ext cx="1556952" cy="6391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dirty="0"/>
              <a:t>Reading</a:t>
            </a: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263F71E8-C1E4-B548-B299-6A371BCD9F00}"/>
              </a:ext>
            </a:extLst>
          </p:cNvPr>
          <p:cNvSpPr/>
          <p:nvPr/>
        </p:nvSpPr>
        <p:spPr>
          <a:xfrm>
            <a:off x="3886200" y="130585"/>
            <a:ext cx="5372100" cy="20955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1243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italakshya River - Wikipedia">
            <a:extLst>
              <a:ext uri="{FF2B5EF4-FFF2-40B4-BE49-F238E27FC236}">
                <a16:creationId xmlns:a16="http://schemas.microsoft.com/office/drawing/2014/main" id="{AFBF36AB-96D9-BB4C-BA88-02F8438F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23577"/>
            <a:ext cx="5886450" cy="62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2A63F2-25BC-4F44-88EC-ACF5AC9C41D5}"/>
              </a:ext>
            </a:extLst>
          </p:cNvPr>
          <p:cNvSpPr/>
          <p:nvPr/>
        </p:nvSpPr>
        <p:spPr>
          <a:xfrm>
            <a:off x="6481762" y="3429000"/>
            <a:ext cx="5381625" cy="17430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Narasunda</a:t>
            </a:r>
            <a:endParaRPr lang="en-B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3EF772-7DA0-3548-8CE1-1E15AAD99EC5}"/>
              </a:ext>
            </a:extLst>
          </p:cNvPr>
          <p:cNvSpPr/>
          <p:nvPr/>
        </p:nvSpPr>
        <p:spPr>
          <a:xfrm>
            <a:off x="6472234" y="1006287"/>
            <a:ext cx="5381625" cy="17430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Kishoregonj municipality</a:t>
            </a:r>
            <a:endParaRPr lang="en-B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E426DE-1ADC-B140-99AF-A2BB15126255}"/>
              </a:ext>
            </a:extLst>
          </p:cNvPr>
          <p:cNvSpPr/>
          <p:nvPr/>
        </p:nvSpPr>
        <p:spPr>
          <a:xfrm>
            <a:off x="3571876" y="2098717"/>
            <a:ext cx="2643187" cy="17430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418FEB-AAF1-8945-BB50-F9DE1A25C4B9}"/>
              </a:ext>
            </a:extLst>
          </p:cNvPr>
          <p:cNvSpPr/>
          <p:nvPr/>
        </p:nvSpPr>
        <p:spPr>
          <a:xfrm>
            <a:off x="338139" y="3429000"/>
            <a:ext cx="5757861" cy="310542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2918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3200CF-249C-9B46-AD72-2D35DD310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477233"/>
              </p:ext>
            </p:extLst>
          </p:nvPr>
        </p:nvGraphicFramePr>
        <p:xfrm>
          <a:off x="2397212" y="345989"/>
          <a:ext cx="9181069" cy="616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6ABD78-D146-554A-A6E4-A106E25DB129}"/>
              </a:ext>
            </a:extLst>
          </p:cNvPr>
          <p:cNvSpPr/>
          <p:nvPr/>
        </p:nvSpPr>
        <p:spPr>
          <a:xfrm>
            <a:off x="220705" y="990600"/>
            <a:ext cx="3152690" cy="55214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</a:p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Kishoregonj </a:t>
            </a:r>
          </a:p>
        </p:txBody>
      </p:sp>
    </p:spTree>
    <p:extLst>
      <p:ext uri="{BB962C8B-B14F-4D97-AF65-F5344CB8AC3E}">
        <p14:creationId xmlns:p14="http://schemas.microsoft.com/office/powerpoint/2010/main" val="26109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9BCE43-DF4A-2C4A-B123-39B97772F2A0}"/>
              </a:ext>
            </a:extLst>
          </p:cNvPr>
          <p:cNvSpPr/>
          <p:nvPr/>
        </p:nvSpPr>
        <p:spPr>
          <a:xfrm>
            <a:off x="4521200" y="1172061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en-BD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382D1A-8F98-0F42-85CB-C7E111AB3EC2}"/>
              </a:ext>
            </a:extLst>
          </p:cNvPr>
          <p:cNvSpPr/>
          <p:nvPr/>
        </p:nvSpPr>
        <p:spPr>
          <a:xfrm>
            <a:off x="7340733" y="3716708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Landlord </a:t>
            </a:r>
            <a:endParaRPr lang="en-BD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AB951-D38A-9F47-B925-04552E0DEC40}"/>
              </a:ext>
            </a:extLst>
          </p:cNvPr>
          <p:cNvSpPr/>
          <p:nvPr/>
        </p:nvSpPr>
        <p:spPr>
          <a:xfrm>
            <a:off x="1837311" y="3716708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endParaRPr lang="en-BD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E5D0F-525A-D14E-8F72-AB939A734E7E}"/>
              </a:ext>
            </a:extLst>
          </p:cNvPr>
          <p:cNvSpPr/>
          <p:nvPr/>
        </p:nvSpPr>
        <p:spPr>
          <a:xfrm>
            <a:off x="1837311" y="2323585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endParaRPr lang="en-BD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73FF3-1A09-AE49-A00E-8E89F14CC28D}"/>
              </a:ext>
            </a:extLst>
          </p:cNvPr>
          <p:cNvSpPr/>
          <p:nvPr/>
        </p:nvSpPr>
        <p:spPr>
          <a:xfrm>
            <a:off x="7315971" y="2323585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endParaRPr lang="en-BD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4985F-643F-F648-A68B-195BFD7D9853}"/>
              </a:ext>
            </a:extLst>
          </p:cNvPr>
          <p:cNvSpPr/>
          <p:nvPr/>
        </p:nvSpPr>
        <p:spPr>
          <a:xfrm>
            <a:off x="4521200" y="4785065"/>
            <a:ext cx="245451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endParaRPr lang="en-BD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1553FB-1BB3-1841-9ECC-5D1EBDF0481F}"/>
              </a:ext>
            </a:extLst>
          </p:cNvPr>
          <p:cNvSpPr/>
          <p:nvPr/>
        </p:nvSpPr>
        <p:spPr>
          <a:xfrm>
            <a:off x="4521200" y="2020310"/>
            <a:ext cx="2565400" cy="25628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teaching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677CB-3AF8-E943-81B5-DB6BEFA148ED}"/>
              </a:ext>
            </a:extLst>
          </p:cNvPr>
          <p:cNvSpPr/>
          <p:nvPr/>
        </p:nvSpPr>
        <p:spPr>
          <a:xfrm>
            <a:off x="338818" y="2385140"/>
            <a:ext cx="96212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endParaRPr lang="en-BD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ED977-3300-2245-AE4A-36CC18C50FB7}"/>
              </a:ext>
            </a:extLst>
          </p:cNvPr>
          <p:cNvSpPr/>
          <p:nvPr/>
        </p:nvSpPr>
        <p:spPr>
          <a:xfrm>
            <a:off x="7340733" y="1233616"/>
            <a:ext cx="960519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endParaRPr lang="en-BD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D0EE7-14E6-1A4A-BA4B-3F203C392742}"/>
              </a:ext>
            </a:extLst>
          </p:cNvPr>
          <p:cNvSpPr/>
          <p:nvPr/>
        </p:nvSpPr>
        <p:spPr>
          <a:xfrm>
            <a:off x="10354689" y="2396906"/>
            <a:ext cx="102143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endParaRPr lang="en-BD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A553D-3E81-6148-ACB4-7AC891944CDE}"/>
              </a:ext>
            </a:extLst>
          </p:cNvPr>
          <p:cNvSpPr/>
          <p:nvPr/>
        </p:nvSpPr>
        <p:spPr>
          <a:xfrm>
            <a:off x="10145047" y="3778263"/>
            <a:ext cx="1640193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Landower</a:t>
            </a:r>
            <a:endParaRPr lang="en-BD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93F3F1-01A9-564F-858B-97782DE19694}"/>
              </a:ext>
            </a:extLst>
          </p:cNvPr>
          <p:cNvSpPr/>
          <p:nvPr/>
        </p:nvSpPr>
        <p:spPr>
          <a:xfrm>
            <a:off x="229012" y="3839819"/>
            <a:ext cx="1181734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endParaRPr lang="en-BD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0E0B5-3935-8244-9EB0-8CF9B4A01934}"/>
              </a:ext>
            </a:extLst>
          </p:cNvPr>
          <p:cNvSpPr/>
          <p:nvPr/>
        </p:nvSpPr>
        <p:spPr>
          <a:xfrm>
            <a:off x="2433628" y="4846620"/>
            <a:ext cx="1858201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Quadrangle</a:t>
            </a:r>
            <a:endParaRPr lang="en-B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9240C3C-4C02-474A-A0A4-54B4343EB17E}"/>
              </a:ext>
            </a:extLst>
          </p:cNvPr>
          <p:cNvGrpSpPr/>
          <p:nvPr/>
        </p:nvGrpSpPr>
        <p:grpSpPr>
          <a:xfrm>
            <a:off x="4604841" y="328961"/>
            <a:ext cx="7302500" cy="6273800"/>
            <a:chOff x="4591050" y="304800"/>
            <a:chExt cx="7302500" cy="6273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A977800-8F28-7646-A763-8E39E4E1E03E}"/>
                </a:ext>
              </a:extLst>
            </p:cNvPr>
            <p:cNvSpPr/>
            <p:nvPr/>
          </p:nvSpPr>
          <p:spPr>
            <a:xfrm>
              <a:off x="4591050" y="304800"/>
              <a:ext cx="7302500" cy="627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6EBFF1-ECEC-C14B-A186-2070779A8593}"/>
                </a:ext>
              </a:extLst>
            </p:cNvPr>
            <p:cNvCxnSpPr/>
            <p:nvPr/>
          </p:nvCxnSpPr>
          <p:spPr>
            <a:xfrm>
              <a:off x="4591050" y="1155700"/>
              <a:ext cx="7302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FAD1AD-7AF8-9644-AF53-167BDDFB3273}"/>
                </a:ext>
              </a:extLst>
            </p:cNvPr>
            <p:cNvCxnSpPr>
              <a:cxnSpLocks/>
              <a:stCxn id="2" idx="2"/>
              <a:endCxn id="2" idx="0"/>
            </p:cNvCxnSpPr>
            <p:nvPr/>
          </p:nvCxnSpPr>
          <p:spPr>
            <a:xfrm flipV="1">
              <a:off x="8242300" y="304800"/>
              <a:ext cx="0" cy="6273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82A3682-80F5-3746-BAAA-FC3702F8621C}"/>
              </a:ext>
            </a:extLst>
          </p:cNvPr>
          <p:cNvSpPr/>
          <p:nvPr/>
        </p:nvSpPr>
        <p:spPr>
          <a:xfrm>
            <a:off x="6178126" y="431246"/>
            <a:ext cx="4738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709CF-4CFE-9344-8288-F31BC10722A6}"/>
              </a:ext>
            </a:extLst>
          </p:cNvPr>
          <p:cNvSpPr/>
          <p:nvPr/>
        </p:nvSpPr>
        <p:spPr>
          <a:xfrm>
            <a:off x="9860209" y="431246"/>
            <a:ext cx="49244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450C52-D9FA-4E44-B93C-C73454707F01}"/>
              </a:ext>
            </a:extLst>
          </p:cNvPr>
          <p:cNvSpPr/>
          <p:nvPr/>
        </p:nvSpPr>
        <p:spPr>
          <a:xfrm>
            <a:off x="5155197" y="1408592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Area</a:t>
            </a:r>
            <a:endParaRPr lang="en-BD" sz="3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459759-C82A-3A4F-B38C-564A5EC71EB7}"/>
              </a:ext>
            </a:extLst>
          </p:cNvPr>
          <p:cNvSpPr/>
          <p:nvPr/>
        </p:nvSpPr>
        <p:spPr>
          <a:xfrm>
            <a:off x="5158561" y="2166402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Landlord </a:t>
            </a:r>
            <a:endParaRPr lang="en-BD" sz="3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7DB8B-7B8A-3E40-82B3-B0BF726A3CE7}"/>
              </a:ext>
            </a:extLst>
          </p:cNvPr>
          <p:cNvSpPr/>
          <p:nvPr/>
        </p:nvSpPr>
        <p:spPr>
          <a:xfrm>
            <a:off x="9060179" y="1408592"/>
            <a:ext cx="247333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Aged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E39FCA-79DA-1944-BE37-FD8273CBF16F}"/>
              </a:ext>
            </a:extLst>
          </p:cNvPr>
          <p:cNvSpPr/>
          <p:nvPr/>
        </p:nvSpPr>
        <p:spPr>
          <a:xfrm>
            <a:off x="9055530" y="2124166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962680-B9D8-6745-B4D5-89615E8E2E2F}"/>
              </a:ext>
            </a:extLst>
          </p:cNvPr>
          <p:cNvSpPr/>
          <p:nvPr/>
        </p:nvSpPr>
        <p:spPr>
          <a:xfrm>
            <a:off x="5155197" y="2928769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Through</a:t>
            </a:r>
            <a:endParaRPr lang="en-BD" sz="3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334D1C-1F1F-0C45-9239-14005B489185}"/>
              </a:ext>
            </a:extLst>
          </p:cNvPr>
          <p:cNvSpPr/>
          <p:nvPr/>
        </p:nvSpPr>
        <p:spPr>
          <a:xfrm>
            <a:off x="9055530" y="2839740"/>
            <a:ext cx="24779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EDDFC6-25C9-3E42-9BB2-218F04D8E534}"/>
              </a:ext>
            </a:extLst>
          </p:cNvPr>
          <p:cNvSpPr/>
          <p:nvPr/>
        </p:nvSpPr>
        <p:spPr>
          <a:xfrm>
            <a:off x="5155197" y="3691136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Old</a:t>
            </a:r>
            <a:endParaRPr lang="en-BD" sz="3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87F7F2-799F-4540-9C0C-5674AEB6E5E6}"/>
              </a:ext>
            </a:extLst>
          </p:cNvPr>
          <p:cNvSpPr/>
          <p:nvPr/>
        </p:nvSpPr>
        <p:spPr>
          <a:xfrm>
            <a:off x="9044887" y="3555314"/>
            <a:ext cx="24886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Move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CF00A3-31AC-B242-90A4-BB12B52B768B}"/>
              </a:ext>
            </a:extLst>
          </p:cNvPr>
          <p:cNvSpPr/>
          <p:nvPr/>
        </p:nvSpPr>
        <p:spPr>
          <a:xfrm>
            <a:off x="5155197" y="4453503"/>
            <a:ext cx="245451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Flow </a:t>
            </a:r>
            <a:endParaRPr lang="en-BD" sz="3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033E8F-B4E4-F34C-849D-59F8CC2FB712}"/>
              </a:ext>
            </a:extLst>
          </p:cNvPr>
          <p:cNvSpPr/>
          <p:nvPr/>
        </p:nvSpPr>
        <p:spPr>
          <a:xfrm>
            <a:off x="9044887" y="4270888"/>
            <a:ext cx="248863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Landower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2E9239-FE0D-B447-B288-272B46704054}"/>
              </a:ext>
            </a:extLst>
          </p:cNvPr>
          <p:cNvSpPr/>
          <p:nvPr/>
        </p:nvSpPr>
        <p:spPr>
          <a:xfrm>
            <a:off x="9044887" y="4965014"/>
            <a:ext cx="248863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099EDF-076E-BF40-A5CF-3C546243C69A}"/>
              </a:ext>
            </a:extLst>
          </p:cNvPr>
          <p:cNvSpPr/>
          <p:nvPr/>
        </p:nvSpPr>
        <p:spPr>
          <a:xfrm>
            <a:off x="9044886" y="5657507"/>
            <a:ext cx="248862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endParaRPr lang="en-B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F49413C-6B77-EA4A-AA28-CBE22A6D57D5}"/>
              </a:ext>
            </a:extLst>
          </p:cNvPr>
          <p:cNvSpPr/>
          <p:nvPr/>
        </p:nvSpPr>
        <p:spPr>
          <a:xfrm>
            <a:off x="220705" y="2309012"/>
            <a:ext cx="3737760" cy="405691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of the column A with their similar meaning in column B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4665C0-438A-9749-99BE-97AF749EBAA9}"/>
              </a:ext>
            </a:extLst>
          </p:cNvPr>
          <p:cNvSpPr/>
          <p:nvPr/>
        </p:nvSpPr>
        <p:spPr>
          <a:xfrm>
            <a:off x="220704" y="328961"/>
            <a:ext cx="3580049" cy="19382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1028" name="Picture 4" descr="Rose PNG">
            <a:extLst>
              <a:ext uri="{FF2B5EF4-FFF2-40B4-BE49-F238E27FC236}">
                <a16:creationId xmlns:a16="http://schemas.microsoft.com/office/drawing/2014/main" id="{761B2F8D-81AA-1B42-957C-1DA9DBF78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4" y="241506"/>
            <a:ext cx="3528055" cy="21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639</Words>
  <Application>Microsoft Macintosh PowerPoint</Application>
  <PresentationFormat>Widescreen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23</cp:revision>
  <dcterms:created xsi:type="dcterms:W3CDTF">2021-03-10T15:12:29Z</dcterms:created>
  <dcterms:modified xsi:type="dcterms:W3CDTF">2021-04-20T04:51:07Z</dcterms:modified>
</cp:coreProperties>
</file>