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83" r:id="rId2"/>
    <p:sldId id="276" r:id="rId3"/>
    <p:sldId id="295" r:id="rId4"/>
    <p:sldId id="277" r:id="rId5"/>
    <p:sldId id="278" r:id="rId6"/>
    <p:sldId id="284" r:id="rId7"/>
    <p:sldId id="294" r:id="rId8"/>
    <p:sldId id="260" r:id="rId9"/>
    <p:sldId id="301" r:id="rId10"/>
    <p:sldId id="299" r:id="rId11"/>
    <p:sldId id="297" r:id="rId12"/>
    <p:sldId id="285" r:id="rId13"/>
    <p:sldId id="298" r:id="rId14"/>
    <p:sldId id="287" r:id="rId15"/>
    <p:sldId id="293" r:id="rId16"/>
    <p:sldId id="302" r:id="rId17"/>
    <p:sldId id="303" r:id="rId18"/>
    <p:sldId id="280" r:id="rId19"/>
    <p:sldId id="281" r:id="rId20"/>
  </p:sldIdLst>
  <p:sldSz cx="11430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1" autoAdjust="0"/>
    <p:restoredTop sz="94660"/>
  </p:normalViewPr>
  <p:slideViewPr>
    <p:cSldViewPr snapToGrid="0">
      <p:cViewPr>
        <p:scale>
          <a:sx n="70" d="100"/>
          <a:sy n="70" d="100"/>
        </p:scale>
        <p:origin x="-846" y="-78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CFA92-3740-4CA1-924E-D85CE6E1DEB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9FFCE4-9633-48CC-A86F-9D5E379379A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সামাজিক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স্তরবিন্যাস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  </a:t>
          </a:r>
        </a:p>
      </dgm:t>
    </dgm:pt>
    <dgm:pt modelId="{256320AC-DE78-4994-86F6-34CE10486598}" type="parTrans" cxnId="{56E34BFC-F275-4D32-B8C8-EC1F629DBC19}">
      <dgm:prSet/>
      <dgm:spPr/>
      <dgm:t>
        <a:bodyPr/>
        <a:lstStyle/>
        <a:p>
          <a:endParaRPr lang="en-US"/>
        </a:p>
      </dgm:t>
    </dgm:pt>
    <dgm:pt modelId="{5A73FCEC-482F-4BB0-8360-3AE478943136}" type="sibTrans" cxnId="{56E34BFC-F275-4D32-B8C8-EC1F629DBC19}">
      <dgm:prSet/>
      <dgm:spPr/>
      <dgm:t>
        <a:bodyPr/>
        <a:lstStyle/>
        <a:p>
          <a:endParaRPr lang="en-US"/>
        </a:p>
      </dgm:t>
    </dgm:pt>
    <dgm:pt modelId="{FA5B1863-826B-4B8A-ABAA-FF3FED32977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দাস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প্রথা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  </a:t>
          </a:r>
        </a:p>
      </dgm:t>
    </dgm:pt>
    <dgm:pt modelId="{F1F1F9D3-1984-4371-A37E-3CCF5C5600C9}" type="parTrans" cxnId="{521ACED0-0135-4DA0-A81B-941B235A46C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799609B-FA60-4448-A0CF-45F2F835D120}" type="sibTrans" cxnId="{521ACED0-0135-4DA0-A81B-941B235A46C3}">
      <dgm:prSet/>
      <dgm:spPr/>
      <dgm:t>
        <a:bodyPr/>
        <a:lstStyle/>
        <a:p>
          <a:endParaRPr lang="en-US"/>
        </a:p>
      </dgm:t>
    </dgm:pt>
    <dgm:pt modelId="{4F6624CC-CC27-44FB-8126-494AB15D0B4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এস্টেট </a:t>
          </a:r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প্রথা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  </a:t>
          </a:r>
        </a:p>
      </dgm:t>
    </dgm:pt>
    <dgm:pt modelId="{2C21384C-13A0-4DF7-A4ED-C404E3E8AA27}" type="parTrans" cxnId="{5BA00A25-D3B0-464D-83B7-58830917284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D4AF0CAA-DE50-4C9D-8EA6-1425A13D02AF}" type="sibTrans" cxnId="{5BA00A25-D3B0-464D-83B7-58830917284D}">
      <dgm:prSet/>
      <dgm:spPr/>
      <dgm:t>
        <a:bodyPr/>
        <a:lstStyle/>
        <a:p>
          <a:endParaRPr lang="en-US"/>
        </a:p>
      </dgm:t>
    </dgm:pt>
    <dgm:pt modelId="{BACB2B3F-202A-4EF8-AD14-26AB058D855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জাতিবর্ণ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gm:t>
    </dgm:pt>
    <dgm:pt modelId="{3202ADC5-1767-4E91-B589-B105CF8E61C5}" type="parTrans" cxnId="{B96DD6C7-9054-4BD0-B41A-D4E6B2FC139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4C83243D-4C44-45E6-95E7-33E01C8B8BF9}" type="sibTrans" cxnId="{B96DD6C7-9054-4BD0-B41A-D4E6B2FC1397}">
      <dgm:prSet/>
      <dgm:spPr/>
      <dgm:t>
        <a:bodyPr/>
        <a:lstStyle/>
        <a:p>
          <a:endParaRPr lang="en-US"/>
        </a:p>
      </dgm:t>
    </dgm:pt>
    <dgm:pt modelId="{472B9AFC-9333-4018-82E4-88FF924C14A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l"/>
          <a:r>
            <a:rPr lang="en-US" sz="3200" dirty="0" smtClean="0">
              <a:latin typeface="Nikosh" panose="02000000000000000000" pitchFamily="2" charset="0"/>
              <a:cs typeface="Nikosh" panose="02000000000000000000" pitchFamily="2" charset="0"/>
            </a:rPr>
            <a:t>   </a:t>
          </a:r>
          <a:r>
            <a:rPr lang="en-US" sz="3200" dirty="0" err="1" smtClean="0">
              <a:latin typeface="Nikosh" panose="02000000000000000000" pitchFamily="2" charset="0"/>
              <a:cs typeface="Nikosh" panose="02000000000000000000" pitchFamily="2" charset="0"/>
            </a:rPr>
            <a:t>সামাজিক</a:t>
          </a:r>
          <a:r>
            <a:rPr lang="en-US" sz="3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 smtClean="0">
              <a:latin typeface="Nikosh" panose="02000000000000000000" pitchFamily="2" charset="0"/>
              <a:cs typeface="Nikosh" panose="02000000000000000000" pitchFamily="2" charset="0"/>
            </a:rPr>
            <a:t>শ্রেণী</a:t>
          </a:r>
          <a:r>
            <a:rPr lang="en-US" sz="3200" dirty="0" smtClean="0">
              <a:latin typeface="Nikosh" panose="02000000000000000000" pitchFamily="2" charset="0"/>
              <a:cs typeface="Nikosh" panose="02000000000000000000" pitchFamily="2" charset="0"/>
            </a:rPr>
            <a:t> ও </a:t>
          </a:r>
          <a:r>
            <a:rPr lang="en-US" sz="3200" dirty="0" err="1" smtClean="0">
              <a:latin typeface="Nikosh" panose="02000000000000000000" pitchFamily="2" charset="0"/>
              <a:cs typeface="Nikosh" panose="02000000000000000000" pitchFamily="2" charset="0"/>
            </a:rPr>
            <a:t>মর্যাদা</a:t>
          </a:r>
          <a:endParaRPr lang="en-US" sz="32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283C645-6DE3-44AF-9135-1E112E7C6947}" type="sibTrans" cxnId="{55B97EAB-6F26-4CB2-AE92-97D33D08BF80}">
      <dgm:prSet/>
      <dgm:spPr/>
      <dgm:t>
        <a:bodyPr/>
        <a:lstStyle/>
        <a:p>
          <a:endParaRPr lang="en-US"/>
        </a:p>
      </dgm:t>
    </dgm:pt>
    <dgm:pt modelId="{F36F5497-DE7B-4F44-B409-87BBA591F2B0}" type="parTrans" cxnId="{55B97EAB-6F26-4CB2-AE92-97D33D08BF8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0CC4982-588F-4D87-9CFD-9192E45086A9}" type="pres">
      <dgm:prSet presAssocID="{124CFA92-3740-4CA1-924E-D85CE6E1DE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7B1A47-B5B5-41DE-AA67-9E0DE1E898FE}" type="pres">
      <dgm:prSet presAssocID="{C99FFCE4-9633-48CC-A86F-9D5E379379A2}" presName="centerShape" presStyleLbl="node0" presStyleIdx="0" presStyleCnt="1" custScaleX="205190" custScaleY="95707" custLinFactNeighborX="-492" custLinFactNeighborY="4224"/>
      <dgm:spPr/>
      <dgm:t>
        <a:bodyPr/>
        <a:lstStyle/>
        <a:p>
          <a:endParaRPr lang="en-US"/>
        </a:p>
      </dgm:t>
    </dgm:pt>
    <dgm:pt modelId="{A717FC6D-8F8A-4FD4-B286-92AE521FE8CD}" type="pres">
      <dgm:prSet presAssocID="{F1F1F9D3-1984-4371-A37E-3CCF5C5600C9}" presName="parTrans" presStyleLbl="sibTrans2D1" presStyleIdx="0" presStyleCnt="4" custAng="175362" custScaleX="157412" custLinFactNeighborX="-17342" custLinFactNeighborY="2998"/>
      <dgm:spPr/>
      <dgm:t>
        <a:bodyPr/>
        <a:lstStyle/>
        <a:p>
          <a:endParaRPr lang="en-US"/>
        </a:p>
      </dgm:t>
    </dgm:pt>
    <dgm:pt modelId="{30A05BE8-F127-482C-ACF3-1731F4C756AA}" type="pres">
      <dgm:prSet presAssocID="{F1F1F9D3-1984-4371-A37E-3CCF5C5600C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8AC5FF6-6B31-4DA9-8F28-309FAB25D7CD}" type="pres">
      <dgm:prSet presAssocID="{FA5B1863-826B-4B8A-ABAA-FF3FED32977E}" presName="node" presStyleLbl="node1" presStyleIdx="0" presStyleCnt="4" custScaleX="150927" custScaleY="124481" custRadScaleRad="99483" custRadScaleInc="-8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5EC4B-0FAD-4795-86FE-FDE8425A2A3A}" type="pres">
      <dgm:prSet presAssocID="{2C21384C-13A0-4DF7-A4ED-C404E3E8AA27}" presName="parTrans" presStyleLbl="sibTrans2D1" presStyleIdx="1" presStyleCnt="4" custScaleX="172398"/>
      <dgm:spPr/>
      <dgm:t>
        <a:bodyPr/>
        <a:lstStyle/>
        <a:p>
          <a:endParaRPr lang="en-US"/>
        </a:p>
      </dgm:t>
    </dgm:pt>
    <dgm:pt modelId="{9645A771-E201-49BD-8622-A2271EB5A046}" type="pres">
      <dgm:prSet presAssocID="{2C21384C-13A0-4DF7-A4ED-C404E3E8AA2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AA6997D-4A61-4021-A721-590B703042B2}" type="pres">
      <dgm:prSet presAssocID="{4F6624CC-CC27-44FB-8126-494AB15D0B47}" presName="node" presStyleLbl="node1" presStyleIdx="1" presStyleCnt="4" custScaleX="169917" custScaleY="124468" custRadScaleRad="158113" custRadScaleInc="60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77B57-D5D0-4112-8FE5-67552653E906}" type="pres">
      <dgm:prSet presAssocID="{3202ADC5-1767-4E91-B589-B105CF8E61C5}" presName="parTrans" presStyleLbl="sibTrans2D1" presStyleIdx="2" presStyleCnt="4" custScaleX="188045"/>
      <dgm:spPr/>
      <dgm:t>
        <a:bodyPr/>
        <a:lstStyle/>
        <a:p>
          <a:endParaRPr lang="en-US"/>
        </a:p>
      </dgm:t>
    </dgm:pt>
    <dgm:pt modelId="{67257E34-9668-46DB-B3A6-981DEEC7F4D2}" type="pres">
      <dgm:prSet presAssocID="{3202ADC5-1767-4E91-B589-B105CF8E61C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3C4594E-A214-4390-9523-940324D54772}" type="pres">
      <dgm:prSet presAssocID="{BACB2B3F-202A-4EF8-AD14-26AB058D8556}" presName="node" presStyleLbl="node1" presStyleIdx="2" presStyleCnt="4" custScaleX="162269" custScaleY="78311" custRadScaleRad="93365" custRadScaleInc="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9DB56-6F69-459F-88EF-4117F4EBA0BB}" type="pres">
      <dgm:prSet presAssocID="{F36F5497-DE7B-4F44-B409-87BBA591F2B0}" presName="parTrans" presStyleLbl="sibTrans2D1" presStyleIdx="3" presStyleCnt="4" custScaleX="195768"/>
      <dgm:spPr/>
      <dgm:t>
        <a:bodyPr/>
        <a:lstStyle/>
        <a:p>
          <a:endParaRPr lang="en-US"/>
        </a:p>
      </dgm:t>
    </dgm:pt>
    <dgm:pt modelId="{421289E7-ECDF-49BE-959B-4BE520DDADF8}" type="pres">
      <dgm:prSet presAssocID="{F36F5497-DE7B-4F44-B409-87BBA591F2B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6E55336-B040-4E26-B5A8-EF5A82C24F55}" type="pres">
      <dgm:prSet presAssocID="{472B9AFC-9333-4018-82E4-88FF924C14A4}" presName="node" presStyleLbl="node1" presStyleIdx="3" presStyleCnt="4" custScaleX="181062" custScaleY="133996" custRadScaleRad="165192" custRadScaleInc="-57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00A25-D3B0-464D-83B7-58830917284D}" srcId="{C99FFCE4-9633-48CC-A86F-9D5E379379A2}" destId="{4F6624CC-CC27-44FB-8126-494AB15D0B47}" srcOrd="1" destOrd="0" parTransId="{2C21384C-13A0-4DF7-A4ED-C404E3E8AA27}" sibTransId="{D4AF0CAA-DE50-4C9D-8EA6-1425A13D02AF}"/>
    <dgm:cxn modelId="{B0E0975C-8F37-43AA-84D8-B59F3BBB8840}" type="presOf" srcId="{4F6624CC-CC27-44FB-8126-494AB15D0B47}" destId="{FAA6997D-4A61-4021-A721-590B703042B2}" srcOrd="0" destOrd="0" presId="urn:microsoft.com/office/officeart/2005/8/layout/radial5"/>
    <dgm:cxn modelId="{B96DD6C7-9054-4BD0-B41A-D4E6B2FC1397}" srcId="{C99FFCE4-9633-48CC-A86F-9D5E379379A2}" destId="{BACB2B3F-202A-4EF8-AD14-26AB058D8556}" srcOrd="2" destOrd="0" parTransId="{3202ADC5-1767-4E91-B589-B105CF8E61C5}" sibTransId="{4C83243D-4C44-45E6-95E7-33E01C8B8BF9}"/>
    <dgm:cxn modelId="{1C8D2EFB-9E35-4530-A0C2-B0BCDDEFD107}" type="presOf" srcId="{3202ADC5-1767-4E91-B589-B105CF8E61C5}" destId="{4B377B57-D5D0-4112-8FE5-67552653E906}" srcOrd="0" destOrd="0" presId="urn:microsoft.com/office/officeart/2005/8/layout/radial5"/>
    <dgm:cxn modelId="{55B97EAB-6F26-4CB2-AE92-97D33D08BF80}" srcId="{C99FFCE4-9633-48CC-A86F-9D5E379379A2}" destId="{472B9AFC-9333-4018-82E4-88FF924C14A4}" srcOrd="3" destOrd="0" parTransId="{F36F5497-DE7B-4F44-B409-87BBA591F2B0}" sibTransId="{8283C645-6DE3-44AF-9135-1E112E7C6947}"/>
    <dgm:cxn modelId="{093F0362-60F9-480F-B612-ADA950580FE8}" type="presOf" srcId="{F1F1F9D3-1984-4371-A37E-3CCF5C5600C9}" destId="{30A05BE8-F127-482C-ACF3-1731F4C756AA}" srcOrd="1" destOrd="0" presId="urn:microsoft.com/office/officeart/2005/8/layout/radial5"/>
    <dgm:cxn modelId="{E58B3860-E34D-4708-8933-3B0E4100C3C7}" type="presOf" srcId="{2C21384C-13A0-4DF7-A4ED-C404E3E8AA27}" destId="{D4C5EC4B-0FAD-4795-86FE-FDE8425A2A3A}" srcOrd="0" destOrd="0" presId="urn:microsoft.com/office/officeart/2005/8/layout/radial5"/>
    <dgm:cxn modelId="{D1592CFA-85CC-4436-833A-B03CC1C35671}" type="presOf" srcId="{F36F5497-DE7B-4F44-B409-87BBA591F2B0}" destId="{6F59DB56-6F69-459F-88EF-4117F4EBA0BB}" srcOrd="0" destOrd="0" presId="urn:microsoft.com/office/officeart/2005/8/layout/radial5"/>
    <dgm:cxn modelId="{400B8323-4D13-4DC2-881F-74DAE737BC79}" type="presOf" srcId="{2C21384C-13A0-4DF7-A4ED-C404E3E8AA27}" destId="{9645A771-E201-49BD-8622-A2271EB5A046}" srcOrd="1" destOrd="0" presId="urn:microsoft.com/office/officeart/2005/8/layout/radial5"/>
    <dgm:cxn modelId="{11A3C93A-E646-45C3-9B68-B36950059413}" type="presOf" srcId="{F1F1F9D3-1984-4371-A37E-3CCF5C5600C9}" destId="{A717FC6D-8F8A-4FD4-B286-92AE521FE8CD}" srcOrd="0" destOrd="0" presId="urn:microsoft.com/office/officeart/2005/8/layout/radial5"/>
    <dgm:cxn modelId="{56E34BFC-F275-4D32-B8C8-EC1F629DBC19}" srcId="{124CFA92-3740-4CA1-924E-D85CE6E1DEB9}" destId="{C99FFCE4-9633-48CC-A86F-9D5E379379A2}" srcOrd="0" destOrd="0" parTransId="{256320AC-DE78-4994-86F6-34CE10486598}" sibTransId="{5A73FCEC-482F-4BB0-8360-3AE478943136}"/>
    <dgm:cxn modelId="{521ACED0-0135-4DA0-A81B-941B235A46C3}" srcId="{C99FFCE4-9633-48CC-A86F-9D5E379379A2}" destId="{FA5B1863-826B-4B8A-ABAA-FF3FED32977E}" srcOrd="0" destOrd="0" parTransId="{F1F1F9D3-1984-4371-A37E-3CCF5C5600C9}" sibTransId="{E799609B-FA60-4448-A0CF-45F2F835D120}"/>
    <dgm:cxn modelId="{BD471AE1-38AE-45E2-8703-3A00B6D4A07E}" type="presOf" srcId="{124CFA92-3740-4CA1-924E-D85CE6E1DEB9}" destId="{00CC4982-588F-4D87-9CFD-9192E45086A9}" srcOrd="0" destOrd="0" presId="urn:microsoft.com/office/officeart/2005/8/layout/radial5"/>
    <dgm:cxn modelId="{23FF8429-AD3E-4AB9-AEBA-C93D8CFB93BC}" type="presOf" srcId="{FA5B1863-826B-4B8A-ABAA-FF3FED32977E}" destId="{28AC5FF6-6B31-4DA9-8F28-309FAB25D7CD}" srcOrd="0" destOrd="0" presId="urn:microsoft.com/office/officeart/2005/8/layout/radial5"/>
    <dgm:cxn modelId="{2204F9D0-25A0-4904-B4B9-D79000303253}" type="presOf" srcId="{F36F5497-DE7B-4F44-B409-87BBA591F2B0}" destId="{421289E7-ECDF-49BE-959B-4BE520DDADF8}" srcOrd="1" destOrd="0" presId="urn:microsoft.com/office/officeart/2005/8/layout/radial5"/>
    <dgm:cxn modelId="{DF7CEEB3-C554-46A1-893E-2E7CF013B800}" type="presOf" srcId="{3202ADC5-1767-4E91-B589-B105CF8E61C5}" destId="{67257E34-9668-46DB-B3A6-981DEEC7F4D2}" srcOrd="1" destOrd="0" presId="urn:microsoft.com/office/officeart/2005/8/layout/radial5"/>
    <dgm:cxn modelId="{CF4CF085-4E7D-4FA9-A3AA-982B84A2FCDE}" type="presOf" srcId="{BACB2B3F-202A-4EF8-AD14-26AB058D8556}" destId="{23C4594E-A214-4390-9523-940324D54772}" srcOrd="0" destOrd="0" presId="urn:microsoft.com/office/officeart/2005/8/layout/radial5"/>
    <dgm:cxn modelId="{1BF8EB5B-4D67-4FE5-8F16-7703BA974B1D}" type="presOf" srcId="{C99FFCE4-9633-48CC-A86F-9D5E379379A2}" destId="{CE7B1A47-B5B5-41DE-AA67-9E0DE1E898FE}" srcOrd="0" destOrd="0" presId="urn:microsoft.com/office/officeart/2005/8/layout/radial5"/>
    <dgm:cxn modelId="{CC9B60C8-C7A1-400C-B2F9-F03D98511F68}" type="presOf" srcId="{472B9AFC-9333-4018-82E4-88FF924C14A4}" destId="{46E55336-B040-4E26-B5A8-EF5A82C24F55}" srcOrd="0" destOrd="0" presId="urn:microsoft.com/office/officeart/2005/8/layout/radial5"/>
    <dgm:cxn modelId="{4D5A1F07-7454-4A83-A818-06B3FEEE2E5F}" type="presParOf" srcId="{00CC4982-588F-4D87-9CFD-9192E45086A9}" destId="{CE7B1A47-B5B5-41DE-AA67-9E0DE1E898FE}" srcOrd="0" destOrd="0" presId="urn:microsoft.com/office/officeart/2005/8/layout/radial5"/>
    <dgm:cxn modelId="{ADAC39C4-C195-47D2-9EF2-588540D6E2D6}" type="presParOf" srcId="{00CC4982-588F-4D87-9CFD-9192E45086A9}" destId="{A717FC6D-8F8A-4FD4-B286-92AE521FE8CD}" srcOrd="1" destOrd="0" presId="urn:microsoft.com/office/officeart/2005/8/layout/radial5"/>
    <dgm:cxn modelId="{888E4537-42AE-41D9-A180-C12AFA2AE60E}" type="presParOf" srcId="{A717FC6D-8F8A-4FD4-B286-92AE521FE8CD}" destId="{30A05BE8-F127-482C-ACF3-1731F4C756AA}" srcOrd="0" destOrd="0" presId="urn:microsoft.com/office/officeart/2005/8/layout/radial5"/>
    <dgm:cxn modelId="{C6A6C350-8E5F-4167-98E2-2566FBD0DEB0}" type="presParOf" srcId="{00CC4982-588F-4D87-9CFD-9192E45086A9}" destId="{28AC5FF6-6B31-4DA9-8F28-309FAB25D7CD}" srcOrd="2" destOrd="0" presId="urn:microsoft.com/office/officeart/2005/8/layout/radial5"/>
    <dgm:cxn modelId="{C8C0E65F-BF52-4654-9411-35B0208A83D2}" type="presParOf" srcId="{00CC4982-588F-4D87-9CFD-9192E45086A9}" destId="{D4C5EC4B-0FAD-4795-86FE-FDE8425A2A3A}" srcOrd="3" destOrd="0" presId="urn:microsoft.com/office/officeart/2005/8/layout/radial5"/>
    <dgm:cxn modelId="{F4B39A9D-114D-4A04-89F5-9E6AFD9FF4AE}" type="presParOf" srcId="{D4C5EC4B-0FAD-4795-86FE-FDE8425A2A3A}" destId="{9645A771-E201-49BD-8622-A2271EB5A046}" srcOrd="0" destOrd="0" presId="urn:microsoft.com/office/officeart/2005/8/layout/radial5"/>
    <dgm:cxn modelId="{E875F9C4-3EA9-4B30-AAB2-A33AE10B4F9F}" type="presParOf" srcId="{00CC4982-588F-4D87-9CFD-9192E45086A9}" destId="{FAA6997D-4A61-4021-A721-590B703042B2}" srcOrd="4" destOrd="0" presId="urn:microsoft.com/office/officeart/2005/8/layout/radial5"/>
    <dgm:cxn modelId="{3E2B4457-6CB3-4560-B069-428CA2EC7CE3}" type="presParOf" srcId="{00CC4982-588F-4D87-9CFD-9192E45086A9}" destId="{4B377B57-D5D0-4112-8FE5-67552653E906}" srcOrd="5" destOrd="0" presId="urn:microsoft.com/office/officeart/2005/8/layout/radial5"/>
    <dgm:cxn modelId="{4A3CEB19-AC77-4862-A43E-5206F59E6635}" type="presParOf" srcId="{4B377B57-D5D0-4112-8FE5-67552653E906}" destId="{67257E34-9668-46DB-B3A6-981DEEC7F4D2}" srcOrd="0" destOrd="0" presId="urn:microsoft.com/office/officeart/2005/8/layout/radial5"/>
    <dgm:cxn modelId="{AA0A9F36-D602-4C3F-95E0-F67F0155454B}" type="presParOf" srcId="{00CC4982-588F-4D87-9CFD-9192E45086A9}" destId="{23C4594E-A214-4390-9523-940324D54772}" srcOrd="6" destOrd="0" presId="urn:microsoft.com/office/officeart/2005/8/layout/radial5"/>
    <dgm:cxn modelId="{8D886CEF-493F-49DF-BDC8-942421533630}" type="presParOf" srcId="{00CC4982-588F-4D87-9CFD-9192E45086A9}" destId="{6F59DB56-6F69-459F-88EF-4117F4EBA0BB}" srcOrd="7" destOrd="0" presId="urn:microsoft.com/office/officeart/2005/8/layout/radial5"/>
    <dgm:cxn modelId="{809EB73E-6A01-476A-BFBB-1C9AA9D993A3}" type="presParOf" srcId="{6F59DB56-6F69-459F-88EF-4117F4EBA0BB}" destId="{421289E7-ECDF-49BE-959B-4BE520DDADF8}" srcOrd="0" destOrd="0" presId="urn:microsoft.com/office/officeart/2005/8/layout/radial5"/>
    <dgm:cxn modelId="{ED95B7CC-418E-453A-A03C-22D3A899B703}" type="presParOf" srcId="{00CC4982-588F-4D87-9CFD-9192E45086A9}" destId="{46E55336-B040-4E26-B5A8-EF5A82C24F5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4CFA92-3740-4CA1-924E-D85CE6E1DEB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9FFCE4-9633-48CC-A86F-9D5E379379A2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জাতিবর্ণ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   </a:t>
          </a:r>
        </a:p>
      </dgm:t>
    </dgm:pt>
    <dgm:pt modelId="{256320AC-DE78-4994-86F6-34CE10486598}" type="parTrans" cxnId="{56E34BFC-F275-4D32-B8C8-EC1F629DBC19}">
      <dgm:prSet/>
      <dgm:spPr/>
      <dgm:t>
        <a:bodyPr/>
        <a:lstStyle/>
        <a:p>
          <a:endParaRPr lang="en-US"/>
        </a:p>
      </dgm:t>
    </dgm:pt>
    <dgm:pt modelId="{5A73FCEC-482F-4BB0-8360-3AE478943136}" type="sibTrans" cxnId="{56E34BFC-F275-4D32-B8C8-EC1F629DBC19}">
      <dgm:prSet/>
      <dgm:spPr/>
      <dgm:t>
        <a:bodyPr/>
        <a:lstStyle/>
        <a:p>
          <a:endParaRPr lang="en-US"/>
        </a:p>
      </dgm:t>
    </dgm:pt>
    <dgm:pt modelId="{FA5B1863-826B-4B8A-ABAA-FF3FED32977E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dirty="0" err="1" smtClean="0">
              <a:latin typeface="SutonnyMJ" pitchFamily="2" charset="0"/>
              <a:cs typeface="SutonnyMJ" pitchFamily="2" charset="0"/>
            </a:rPr>
            <a:t>AšÍ</a:t>
          </a:r>
          <a:r>
            <a:rPr lang="en-US" sz="3600" dirty="0" smtClean="0">
              <a:latin typeface="SutonnyMJ" pitchFamily="2" charset="0"/>
              <a:cs typeface="SutonnyMJ" pitchFamily="2" charset="0"/>
            </a:rPr>
            <a:t>©‡</a:t>
          </a:r>
          <a:r>
            <a:rPr lang="en-US" sz="3600" dirty="0" err="1" smtClean="0">
              <a:latin typeface="SutonnyMJ" pitchFamily="2" charset="0"/>
              <a:cs typeface="SutonnyMJ" pitchFamily="2" charset="0"/>
            </a:rPr>
            <a:t>Mvwó</a:t>
          </a:r>
          <a:r>
            <a:rPr lang="en-US" sz="3600" dirty="0" smtClean="0">
              <a:latin typeface="Nikosh" panose="02000000000000000000" pitchFamily="2" charset="0"/>
              <a:cs typeface="Nikosh" panose="02000000000000000000" pitchFamily="2" charset="0"/>
            </a:rPr>
            <a:t>  </a:t>
          </a:r>
          <a:endParaRPr lang="en-US" sz="36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1F1F9D3-1984-4371-A37E-3CCF5C5600C9}" type="parTrans" cxnId="{521ACED0-0135-4DA0-A81B-941B235A46C3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E799609B-FA60-4448-A0CF-45F2F835D120}" type="sibTrans" cxnId="{521ACED0-0135-4DA0-A81B-941B235A46C3}">
      <dgm:prSet/>
      <dgm:spPr/>
      <dgm:t>
        <a:bodyPr/>
        <a:lstStyle/>
        <a:p>
          <a:endParaRPr lang="en-US"/>
        </a:p>
      </dgm:t>
    </dgm:pt>
    <dgm:pt modelId="{4F6624CC-CC27-44FB-8126-494AB15D0B47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সাধারণ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নাম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থাকে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gm:t>
    </dgm:pt>
    <dgm:pt modelId="{2C21384C-13A0-4DF7-A4ED-C404E3E8AA27}" type="parTrans" cxnId="{5BA00A25-D3B0-464D-83B7-58830917284D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4AF0CAA-DE50-4C9D-8EA6-1425A13D02AF}" type="sibTrans" cxnId="{5BA00A25-D3B0-464D-83B7-58830917284D}">
      <dgm:prSet/>
      <dgm:spPr/>
      <dgm:t>
        <a:bodyPr/>
        <a:lstStyle/>
        <a:p>
          <a:endParaRPr lang="en-US"/>
        </a:p>
      </dgm:t>
    </dgm:pt>
    <dgm:pt modelId="{BACB2B3F-202A-4EF8-AD14-26AB058D8556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বংশধারাগত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সদস্য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পদ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    </a:t>
          </a:r>
        </a:p>
      </dgm:t>
    </dgm:pt>
    <dgm:pt modelId="{3202ADC5-1767-4E91-B589-B105CF8E61C5}" type="parTrans" cxnId="{B96DD6C7-9054-4BD0-B41A-D4E6B2FC1397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4C83243D-4C44-45E6-95E7-33E01C8B8BF9}" type="sibTrans" cxnId="{B96DD6C7-9054-4BD0-B41A-D4E6B2FC1397}">
      <dgm:prSet/>
      <dgm:spPr/>
      <dgm:t>
        <a:bodyPr/>
        <a:lstStyle/>
        <a:p>
          <a:endParaRPr lang="en-US"/>
        </a:p>
      </dgm:t>
    </dgm:pt>
    <dgm:pt modelId="{472B9AFC-9333-4018-82E4-88FF924C14A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ctr"/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সুনির্দিষ্ট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নিয়মনীতি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gm:t>
    </dgm:pt>
    <dgm:pt modelId="{8283C645-6DE3-44AF-9135-1E112E7C6947}" type="sibTrans" cxnId="{55B97EAB-6F26-4CB2-AE92-97D33D08BF80}">
      <dgm:prSet/>
      <dgm:spPr/>
      <dgm:t>
        <a:bodyPr/>
        <a:lstStyle/>
        <a:p>
          <a:endParaRPr lang="en-US"/>
        </a:p>
      </dgm:t>
    </dgm:pt>
    <dgm:pt modelId="{F36F5497-DE7B-4F44-B409-87BBA591F2B0}" type="parTrans" cxnId="{55B97EAB-6F26-4CB2-AE92-97D33D08BF80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BC908C3B-FE13-4888-88F8-34520868F977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সাধারণ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ঐতিহ্যগত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পেশা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gm:t>
    </dgm:pt>
    <dgm:pt modelId="{478111AC-BB33-49B8-8195-0FE147C59325}" type="parTrans" cxnId="{1686339C-93CE-47A9-9362-FFB750034950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BA1519E1-0DFA-4DE7-AD68-BE1A7A8F1587}" type="sibTrans" cxnId="{1686339C-93CE-47A9-9362-FFB750034950}">
      <dgm:prSet/>
      <dgm:spPr/>
      <dgm:t>
        <a:bodyPr/>
        <a:lstStyle/>
        <a:p>
          <a:endParaRPr lang="en-US"/>
        </a:p>
      </dgm:t>
    </dgm:pt>
    <dgm:pt modelId="{E55D9B55-619F-42EC-868A-DC92BC993084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একক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সমজাতীয়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dirty="0" err="1">
              <a:latin typeface="Nikosh" panose="02000000000000000000" pitchFamily="2" charset="0"/>
              <a:cs typeface="Nikosh" panose="02000000000000000000" pitchFamily="2" charset="0"/>
            </a:rPr>
            <a:t>সম্প্রদায়</a:t>
          </a:r>
          <a:r>
            <a:rPr lang="en-US" sz="3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C70CFD7B-F163-4FBD-A48C-45DA2C33DFB3}" type="parTrans" cxnId="{490F21DE-5EFB-4C17-8235-07753A69439D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2F6CAF3-4A7F-47F0-85EA-28831AB12A5E}" type="sibTrans" cxnId="{490F21DE-5EFB-4C17-8235-07753A69439D}">
      <dgm:prSet/>
      <dgm:spPr/>
      <dgm:t>
        <a:bodyPr/>
        <a:lstStyle/>
        <a:p>
          <a:endParaRPr lang="en-US"/>
        </a:p>
      </dgm:t>
    </dgm:pt>
    <dgm:pt modelId="{00CC4982-588F-4D87-9CFD-9192E45086A9}" type="pres">
      <dgm:prSet presAssocID="{124CFA92-3740-4CA1-924E-D85CE6E1DE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7B1A47-B5B5-41DE-AA67-9E0DE1E898FE}" type="pres">
      <dgm:prSet presAssocID="{C99FFCE4-9633-48CC-A86F-9D5E379379A2}" presName="centerShape" presStyleLbl="node0" presStyleIdx="0" presStyleCnt="1" custScaleX="136282" custScaleY="95707" custLinFactNeighborX="-492" custLinFactNeighborY="-1737"/>
      <dgm:spPr/>
      <dgm:t>
        <a:bodyPr/>
        <a:lstStyle/>
        <a:p>
          <a:endParaRPr lang="en-US"/>
        </a:p>
      </dgm:t>
    </dgm:pt>
    <dgm:pt modelId="{A717FC6D-8F8A-4FD4-B286-92AE521FE8CD}" type="pres">
      <dgm:prSet presAssocID="{F1F1F9D3-1984-4371-A37E-3CCF5C5600C9}" presName="parTrans" presStyleLbl="sibTrans2D1" presStyleIdx="0" presStyleCnt="6" custScaleX="171054"/>
      <dgm:spPr/>
      <dgm:t>
        <a:bodyPr/>
        <a:lstStyle/>
        <a:p>
          <a:endParaRPr lang="en-US"/>
        </a:p>
      </dgm:t>
    </dgm:pt>
    <dgm:pt modelId="{30A05BE8-F127-482C-ACF3-1731F4C756AA}" type="pres">
      <dgm:prSet presAssocID="{F1F1F9D3-1984-4371-A37E-3CCF5C5600C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8AC5FF6-6B31-4DA9-8F28-309FAB25D7CD}" type="pres">
      <dgm:prSet presAssocID="{FA5B1863-826B-4B8A-ABAA-FF3FED32977E}" presName="node" presStyleLbl="node1" presStyleIdx="0" presStyleCnt="6" custScaleX="211531" custScaleY="109265" custRadScaleRad="111361" custRadScaleInc="26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5EC4B-0FAD-4795-86FE-FDE8425A2A3A}" type="pres">
      <dgm:prSet presAssocID="{2C21384C-13A0-4DF7-A4ED-C404E3E8AA27}" presName="parTrans" presStyleLbl="sibTrans2D1" presStyleIdx="1" presStyleCnt="6" custScaleX="166978"/>
      <dgm:spPr/>
      <dgm:t>
        <a:bodyPr/>
        <a:lstStyle/>
        <a:p>
          <a:endParaRPr lang="en-US"/>
        </a:p>
      </dgm:t>
    </dgm:pt>
    <dgm:pt modelId="{9645A771-E201-49BD-8622-A2271EB5A046}" type="pres">
      <dgm:prSet presAssocID="{2C21384C-13A0-4DF7-A4ED-C404E3E8AA2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AA6997D-4A61-4021-A721-590B703042B2}" type="pres">
      <dgm:prSet presAssocID="{4F6624CC-CC27-44FB-8126-494AB15D0B47}" presName="node" presStyleLbl="node1" presStyleIdx="1" presStyleCnt="6" custScaleX="224221" custScaleY="111087" custRadScaleRad="152621" custRadScaleInc="50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77B57-D5D0-4112-8FE5-67552653E906}" type="pres">
      <dgm:prSet presAssocID="{3202ADC5-1767-4E91-B589-B105CF8E61C5}" presName="parTrans" presStyleLbl="sibTrans2D1" presStyleIdx="2" presStyleCnt="6" custScaleX="145677"/>
      <dgm:spPr/>
      <dgm:t>
        <a:bodyPr/>
        <a:lstStyle/>
        <a:p>
          <a:endParaRPr lang="en-US"/>
        </a:p>
      </dgm:t>
    </dgm:pt>
    <dgm:pt modelId="{67257E34-9668-46DB-B3A6-981DEEC7F4D2}" type="pres">
      <dgm:prSet presAssocID="{3202ADC5-1767-4E91-B589-B105CF8E61C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3C4594E-A214-4390-9523-940324D54772}" type="pres">
      <dgm:prSet presAssocID="{BACB2B3F-202A-4EF8-AD14-26AB058D8556}" presName="node" presStyleLbl="node1" presStyleIdx="2" presStyleCnt="6" custScaleX="257775" custScaleY="136674" custRadScaleRad="161275" custRadScaleInc="-21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9DB56-6F69-459F-88EF-4117F4EBA0BB}" type="pres">
      <dgm:prSet presAssocID="{F36F5497-DE7B-4F44-B409-87BBA591F2B0}" presName="parTrans" presStyleLbl="sibTrans2D1" presStyleIdx="3" presStyleCnt="6" custScaleX="201433"/>
      <dgm:spPr/>
      <dgm:t>
        <a:bodyPr/>
        <a:lstStyle/>
        <a:p>
          <a:endParaRPr lang="en-US"/>
        </a:p>
      </dgm:t>
    </dgm:pt>
    <dgm:pt modelId="{421289E7-ECDF-49BE-959B-4BE520DDADF8}" type="pres">
      <dgm:prSet presAssocID="{F36F5497-DE7B-4F44-B409-87BBA591F2B0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46E55336-B040-4E26-B5A8-EF5A82C24F55}" type="pres">
      <dgm:prSet presAssocID="{472B9AFC-9333-4018-82E4-88FF924C14A4}" presName="node" presStyleLbl="node1" presStyleIdx="3" presStyleCnt="6" custScaleX="218734" custScaleY="117981" custRadScaleRad="105482" custRadScaleInc="104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6031B-F1AB-431A-A0B6-CD23BC44194E}" type="pres">
      <dgm:prSet presAssocID="{478111AC-BB33-49B8-8195-0FE147C59325}" presName="parTrans" presStyleLbl="sibTrans2D1" presStyleIdx="4" presStyleCnt="6" custScaleX="174733"/>
      <dgm:spPr/>
      <dgm:t>
        <a:bodyPr/>
        <a:lstStyle/>
        <a:p>
          <a:endParaRPr lang="en-US"/>
        </a:p>
      </dgm:t>
    </dgm:pt>
    <dgm:pt modelId="{88CAD5C4-0C36-422D-B465-C526CF384172}" type="pres">
      <dgm:prSet presAssocID="{478111AC-BB33-49B8-8195-0FE147C5932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CBADE0C-42CB-4C88-9B51-91EE5B421743}" type="pres">
      <dgm:prSet presAssocID="{BC908C3B-FE13-4888-88F8-34520868F977}" presName="node" presStyleLbl="node1" presStyleIdx="4" presStyleCnt="6" custScaleX="218960" custScaleY="120244" custRadScaleRad="162410" custRadScaleInc="8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ACD2F-8F57-4213-B57B-C2747648754C}" type="pres">
      <dgm:prSet presAssocID="{C70CFD7B-F163-4FBD-A48C-45DA2C33DFB3}" presName="parTrans" presStyleLbl="sibTrans2D1" presStyleIdx="5" presStyleCnt="6"/>
      <dgm:spPr/>
      <dgm:t>
        <a:bodyPr/>
        <a:lstStyle/>
        <a:p>
          <a:endParaRPr lang="en-US"/>
        </a:p>
      </dgm:t>
    </dgm:pt>
    <dgm:pt modelId="{5A5410E6-BBCD-4006-B029-A81A8C634909}" type="pres">
      <dgm:prSet presAssocID="{C70CFD7B-F163-4FBD-A48C-45DA2C33DFB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78D00E55-5E14-4E82-BF10-B9A569F229A8}" type="pres">
      <dgm:prSet presAssocID="{E55D9B55-619F-42EC-868A-DC92BC993084}" presName="node" presStyleLbl="node1" presStyleIdx="5" presStyleCnt="6" custScaleX="206378" custScaleY="126900" custRadScaleRad="177036" custRadScaleInc="1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00A25-D3B0-464D-83B7-58830917284D}" srcId="{C99FFCE4-9633-48CC-A86F-9D5E379379A2}" destId="{4F6624CC-CC27-44FB-8126-494AB15D0B47}" srcOrd="1" destOrd="0" parTransId="{2C21384C-13A0-4DF7-A4ED-C404E3E8AA27}" sibTransId="{D4AF0CAA-DE50-4C9D-8EA6-1425A13D02AF}"/>
    <dgm:cxn modelId="{B0E0975C-8F37-43AA-84D8-B59F3BBB8840}" type="presOf" srcId="{4F6624CC-CC27-44FB-8126-494AB15D0B47}" destId="{FAA6997D-4A61-4021-A721-590B703042B2}" srcOrd="0" destOrd="0" presId="urn:microsoft.com/office/officeart/2005/8/layout/radial5"/>
    <dgm:cxn modelId="{B96DD6C7-9054-4BD0-B41A-D4E6B2FC1397}" srcId="{C99FFCE4-9633-48CC-A86F-9D5E379379A2}" destId="{BACB2B3F-202A-4EF8-AD14-26AB058D8556}" srcOrd="2" destOrd="0" parTransId="{3202ADC5-1767-4E91-B589-B105CF8E61C5}" sibTransId="{4C83243D-4C44-45E6-95E7-33E01C8B8BF9}"/>
    <dgm:cxn modelId="{376DDD4E-7281-48AA-803F-41B926AE9639}" type="presOf" srcId="{C70CFD7B-F163-4FBD-A48C-45DA2C33DFB3}" destId="{5A5410E6-BBCD-4006-B029-A81A8C634909}" srcOrd="1" destOrd="0" presId="urn:microsoft.com/office/officeart/2005/8/layout/radial5"/>
    <dgm:cxn modelId="{1C8D2EFB-9E35-4530-A0C2-B0BCDDEFD107}" type="presOf" srcId="{3202ADC5-1767-4E91-B589-B105CF8E61C5}" destId="{4B377B57-D5D0-4112-8FE5-67552653E906}" srcOrd="0" destOrd="0" presId="urn:microsoft.com/office/officeart/2005/8/layout/radial5"/>
    <dgm:cxn modelId="{A23BE416-499C-4EB9-8617-CBCB47073C97}" type="presOf" srcId="{C70CFD7B-F163-4FBD-A48C-45DA2C33DFB3}" destId="{973ACD2F-8F57-4213-B57B-C2747648754C}" srcOrd="0" destOrd="0" presId="urn:microsoft.com/office/officeart/2005/8/layout/radial5"/>
    <dgm:cxn modelId="{55B97EAB-6F26-4CB2-AE92-97D33D08BF80}" srcId="{C99FFCE4-9633-48CC-A86F-9D5E379379A2}" destId="{472B9AFC-9333-4018-82E4-88FF924C14A4}" srcOrd="3" destOrd="0" parTransId="{F36F5497-DE7B-4F44-B409-87BBA591F2B0}" sibTransId="{8283C645-6DE3-44AF-9135-1E112E7C6947}"/>
    <dgm:cxn modelId="{093F0362-60F9-480F-B612-ADA950580FE8}" type="presOf" srcId="{F1F1F9D3-1984-4371-A37E-3CCF5C5600C9}" destId="{30A05BE8-F127-482C-ACF3-1731F4C756AA}" srcOrd="1" destOrd="0" presId="urn:microsoft.com/office/officeart/2005/8/layout/radial5"/>
    <dgm:cxn modelId="{17B80A56-A610-4160-8656-1B2E07C95E9A}" type="presOf" srcId="{478111AC-BB33-49B8-8195-0FE147C59325}" destId="{88CAD5C4-0C36-422D-B465-C526CF384172}" srcOrd="1" destOrd="0" presId="urn:microsoft.com/office/officeart/2005/8/layout/radial5"/>
    <dgm:cxn modelId="{35CD0BF7-0113-4571-A908-5DBA545776B2}" type="presOf" srcId="{E55D9B55-619F-42EC-868A-DC92BC993084}" destId="{78D00E55-5E14-4E82-BF10-B9A569F229A8}" srcOrd="0" destOrd="0" presId="urn:microsoft.com/office/officeart/2005/8/layout/radial5"/>
    <dgm:cxn modelId="{E58B3860-E34D-4708-8933-3B0E4100C3C7}" type="presOf" srcId="{2C21384C-13A0-4DF7-A4ED-C404E3E8AA27}" destId="{D4C5EC4B-0FAD-4795-86FE-FDE8425A2A3A}" srcOrd="0" destOrd="0" presId="urn:microsoft.com/office/officeart/2005/8/layout/radial5"/>
    <dgm:cxn modelId="{D1592CFA-85CC-4436-833A-B03CC1C35671}" type="presOf" srcId="{F36F5497-DE7B-4F44-B409-87BBA591F2B0}" destId="{6F59DB56-6F69-459F-88EF-4117F4EBA0BB}" srcOrd="0" destOrd="0" presId="urn:microsoft.com/office/officeart/2005/8/layout/radial5"/>
    <dgm:cxn modelId="{490F21DE-5EFB-4C17-8235-07753A69439D}" srcId="{C99FFCE4-9633-48CC-A86F-9D5E379379A2}" destId="{E55D9B55-619F-42EC-868A-DC92BC993084}" srcOrd="5" destOrd="0" parTransId="{C70CFD7B-F163-4FBD-A48C-45DA2C33DFB3}" sibTransId="{D2F6CAF3-4A7F-47F0-85EA-28831AB12A5E}"/>
    <dgm:cxn modelId="{400B8323-4D13-4DC2-881F-74DAE737BC79}" type="presOf" srcId="{2C21384C-13A0-4DF7-A4ED-C404E3E8AA27}" destId="{9645A771-E201-49BD-8622-A2271EB5A046}" srcOrd="1" destOrd="0" presId="urn:microsoft.com/office/officeart/2005/8/layout/radial5"/>
    <dgm:cxn modelId="{DD3C1CFE-7B43-4E43-B409-B6B530B0BD37}" type="presOf" srcId="{BC908C3B-FE13-4888-88F8-34520868F977}" destId="{3CBADE0C-42CB-4C88-9B51-91EE5B421743}" srcOrd="0" destOrd="0" presId="urn:microsoft.com/office/officeart/2005/8/layout/radial5"/>
    <dgm:cxn modelId="{11A3C93A-E646-45C3-9B68-B36950059413}" type="presOf" srcId="{F1F1F9D3-1984-4371-A37E-3CCF5C5600C9}" destId="{A717FC6D-8F8A-4FD4-B286-92AE521FE8CD}" srcOrd="0" destOrd="0" presId="urn:microsoft.com/office/officeart/2005/8/layout/radial5"/>
    <dgm:cxn modelId="{56E34BFC-F275-4D32-B8C8-EC1F629DBC19}" srcId="{124CFA92-3740-4CA1-924E-D85CE6E1DEB9}" destId="{C99FFCE4-9633-48CC-A86F-9D5E379379A2}" srcOrd="0" destOrd="0" parTransId="{256320AC-DE78-4994-86F6-34CE10486598}" sibTransId="{5A73FCEC-482F-4BB0-8360-3AE478943136}"/>
    <dgm:cxn modelId="{1686339C-93CE-47A9-9362-FFB750034950}" srcId="{C99FFCE4-9633-48CC-A86F-9D5E379379A2}" destId="{BC908C3B-FE13-4888-88F8-34520868F977}" srcOrd="4" destOrd="0" parTransId="{478111AC-BB33-49B8-8195-0FE147C59325}" sibTransId="{BA1519E1-0DFA-4DE7-AD68-BE1A7A8F1587}"/>
    <dgm:cxn modelId="{521ACED0-0135-4DA0-A81B-941B235A46C3}" srcId="{C99FFCE4-9633-48CC-A86F-9D5E379379A2}" destId="{FA5B1863-826B-4B8A-ABAA-FF3FED32977E}" srcOrd="0" destOrd="0" parTransId="{F1F1F9D3-1984-4371-A37E-3CCF5C5600C9}" sibTransId="{E799609B-FA60-4448-A0CF-45F2F835D120}"/>
    <dgm:cxn modelId="{BD471AE1-38AE-45E2-8703-3A00B6D4A07E}" type="presOf" srcId="{124CFA92-3740-4CA1-924E-D85CE6E1DEB9}" destId="{00CC4982-588F-4D87-9CFD-9192E45086A9}" srcOrd="0" destOrd="0" presId="urn:microsoft.com/office/officeart/2005/8/layout/radial5"/>
    <dgm:cxn modelId="{6C128468-ACE6-4609-ACBF-E6BF3A5F0603}" type="presOf" srcId="{478111AC-BB33-49B8-8195-0FE147C59325}" destId="{BD26031B-F1AB-431A-A0B6-CD23BC44194E}" srcOrd="0" destOrd="0" presId="urn:microsoft.com/office/officeart/2005/8/layout/radial5"/>
    <dgm:cxn modelId="{23FF8429-AD3E-4AB9-AEBA-C93D8CFB93BC}" type="presOf" srcId="{FA5B1863-826B-4B8A-ABAA-FF3FED32977E}" destId="{28AC5FF6-6B31-4DA9-8F28-309FAB25D7CD}" srcOrd="0" destOrd="0" presId="urn:microsoft.com/office/officeart/2005/8/layout/radial5"/>
    <dgm:cxn modelId="{2204F9D0-25A0-4904-B4B9-D79000303253}" type="presOf" srcId="{F36F5497-DE7B-4F44-B409-87BBA591F2B0}" destId="{421289E7-ECDF-49BE-959B-4BE520DDADF8}" srcOrd="1" destOrd="0" presId="urn:microsoft.com/office/officeart/2005/8/layout/radial5"/>
    <dgm:cxn modelId="{DF7CEEB3-C554-46A1-893E-2E7CF013B800}" type="presOf" srcId="{3202ADC5-1767-4E91-B589-B105CF8E61C5}" destId="{67257E34-9668-46DB-B3A6-981DEEC7F4D2}" srcOrd="1" destOrd="0" presId="urn:microsoft.com/office/officeart/2005/8/layout/radial5"/>
    <dgm:cxn modelId="{CF4CF085-4E7D-4FA9-A3AA-982B84A2FCDE}" type="presOf" srcId="{BACB2B3F-202A-4EF8-AD14-26AB058D8556}" destId="{23C4594E-A214-4390-9523-940324D54772}" srcOrd="0" destOrd="0" presId="urn:microsoft.com/office/officeart/2005/8/layout/radial5"/>
    <dgm:cxn modelId="{1BF8EB5B-4D67-4FE5-8F16-7703BA974B1D}" type="presOf" srcId="{C99FFCE4-9633-48CC-A86F-9D5E379379A2}" destId="{CE7B1A47-B5B5-41DE-AA67-9E0DE1E898FE}" srcOrd="0" destOrd="0" presId="urn:microsoft.com/office/officeart/2005/8/layout/radial5"/>
    <dgm:cxn modelId="{CC9B60C8-C7A1-400C-B2F9-F03D98511F68}" type="presOf" srcId="{472B9AFC-9333-4018-82E4-88FF924C14A4}" destId="{46E55336-B040-4E26-B5A8-EF5A82C24F55}" srcOrd="0" destOrd="0" presId="urn:microsoft.com/office/officeart/2005/8/layout/radial5"/>
    <dgm:cxn modelId="{4D5A1F07-7454-4A83-A818-06B3FEEE2E5F}" type="presParOf" srcId="{00CC4982-588F-4D87-9CFD-9192E45086A9}" destId="{CE7B1A47-B5B5-41DE-AA67-9E0DE1E898FE}" srcOrd="0" destOrd="0" presId="urn:microsoft.com/office/officeart/2005/8/layout/radial5"/>
    <dgm:cxn modelId="{ADAC39C4-C195-47D2-9EF2-588540D6E2D6}" type="presParOf" srcId="{00CC4982-588F-4D87-9CFD-9192E45086A9}" destId="{A717FC6D-8F8A-4FD4-B286-92AE521FE8CD}" srcOrd="1" destOrd="0" presId="urn:microsoft.com/office/officeart/2005/8/layout/radial5"/>
    <dgm:cxn modelId="{888E4537-42AE-41D9-A180-C12AFA2AE60E}" type="presParOf" srcId="{A717FC6D-8F8A-4FD4-B286-92AE521FE8CD}" destId="{30A05BE8-F127-482C-ACF3-1731F4C756AA}" srcOrd="0" destOrd="0" presId="urn:microsoft.com/office/officeart/2005/8/layout/radial5"/>
    <dgm:cxn modelId="{C6A6C350-8E5F-4167-98E2-2566FBD0DEB0}" type="presParOf" srcId="{00CC4982-588F-4D87-9CFD-9192E45086A9}" destId="{28AC5FF6-6B31-4DA9-8F28-309FAB25D7CD}" srcOrd="2" destOrd="0" presId="urn:microsoft.com/office/officeart/2005/8/layout/radial5"/>
    <dgm:cxn modelId="{C8C0E65F-BF52-4654-9411-35B0208A83D2}" type="presParOf" srcId="{00CC4982-588F-4D87-9CFD-9192E45086A9}" destId="{D4C5EC4B-0FAD-4795-86FE-FDE8425A2A3A}" srcOrd="3" destOrd="0" presId="urn:microsoft.com/office/officeart/2005/8/layout/radial5"/>
    <dgm:cxn modelId="{F4B39A9D-114D-4A04-89F5-9E6AFD9FF4AE}" type="presParOf" srcId="{D4C5EC4B-0FAD-4795-86FE-FDE8425A2A3A}" destId="{9645A771-E201-49BD-8622-A2271EB5A046}" srcOrd="0" destOrd="0" presId="urn:microsoft.com/office/officeart/2005/8/layout/radial5"/>
    <dgm:cxn modelId="{E875F9C4-3EA9-4B30-AAB2-A33AE10B4F9F}" type="presParOf" srcId="{00CC4982-588F-4D87-9CFD-9192E45086A9}" destId="{FAA6997D-4A61-4021-A721-590B703042B2}" srcOrd="4" destOrd="0" presId="urn:microsoft.com/office/officeart/2005/8/layout/radial5"/>
    <dgm:cxn modelId="{3E2B4457-6CB3-4560-B069-428CA2EC7CE3}" type="presParOf" srcId="{00CC4982-588F-4D87-9CFD-9192E45086A9}" destId="{4B377B57-D5D0-4112-8FE5-67552653E906}" srcOrd="5" destOrd="0" presId="urn:microsoft.com/office/officeart/2005/8/layout/radial5"/>
    <dgm:cxn modelId="{4A3CEB19-AC77-4862-A43E-5206F59E6635}" type="presParOf" srcId="{4B377B57-D5D0-4112-8FE5-67552653E906}" destId="{67257E34-9668-46DB-B3A6-981DEEC7F4D2}" srcOrd="0" destOrd="0" presId="urn:microsoft.com/office/officeart/2005/8/layout/radial5"/>
    <dgm:cxn modelId="{AA0A9F36-D602-4C3F-95E0-F67F0155454B}" type="presParOf" srcId="{00CC4982-588F-4D87-9CFD-9192E45086A9}" destId="{23C4594E-A214-4390-9523-940324D54772}" srcOrd="6" destOrd="0" presId="urn:microsoft.com/office/officeart/2005/8/layout/radial5"/>
    <dgm:cxn modelId="{8D886CEF-493F-49DF-BDC8-942421533630}" type="presParOf" srcId="{00CC4982-588F-4D87-9CFD-9192E45086A9}" destId="{6F59DB56-6F69-459F-88EF-4117F4EBA0BB}" srcOrd="7" destOrd="0" presId="urn:microsoft.com/office/officeart/2005/8/layout/radial5"/>
    <dgm:cxn modelId="{809EB73E-6A01-476A-BFBB-1C9AA9D993A3}" type="presParOf" srcId="{6F59DB56-6F69-459F-88EF-4117F4EBA0BB}" destId="{421289E7-ECDF-49BE-959B-4BE520DDADF8}" srcOrd="0" destOrd="0" presId="urn:microsoft.com/office/officeart/2005/8/layout/radial5"/>
    <dgm:cxn modelId="{ED95B7CC-418E-453A-A03C-22D3A899B703}" type="presParOf" srcId="{00CC4982-588F-4D87-9CFD-9192E45086A9}" destId="{46E55336-B040-4E26-B5A8-EF5A82C24F55}" srcOrd="8" destOrd="0" presId="urn:microsoft.com/office/officeart/2005/8/layout/radial5"/>
    <dgm:cxn modelId="{6BF2B4C7-EBF8-4687-B651-313689CA903F}" type="presParOf" srcId="{00CC4982-588F-4D87-9CFD-9192E45086A9}" destId="{BD26031B-F1AB-431A-A0B6-CD23BC44194E}" srcOrd="9" destOrd="0" presId="urn:microsoft.com/office/officeart/2005/8/layout/radial5"/>
    <dgm:cxn modelId="{BB967304-F45D-4BFF-844A-DDA5D4A35129}" type="presParOf" srcId="{BD26031B-F1AB-431A-A0B6-CD23BC44194E}" destId="{88CAD5C4-0C36-422D-B465-C526CF384172}" srcOrd="0" destOrd="0" presId="urn:microsoft.com/office/officeart/2005/8/layout/radial5"/>
    <dgm:cxn modelId="{9E02F5DD-8688-45F2-905D-E22D81544D33}" type="presParOf" srcId="{00CC4982-588F-4D87-9CFD-9192E45086A9}" destId="{3CBADE0C-42CB-4C88-9B51-91EE5B421743}" srcOrd="10" destOrd="0" presId="urn:microsoft.com/office/officeart/2005/8/layout/radial5"/>
    <dgm:cxn modelId="{9629FC9C-2553-4593-88D4-FE874C99D20B}" type="presParOf" srcId="{00CC4982-588F-4D87-9CFD-9192E45086A9}" destId="{973ACD2F-8F57-4213-B57B-C2747648754C}" srcOrd="11" destOrd="0" presId="urn:microsoft.com/office/officeart/2005/8/layout/radial5"/>
    <dgm:cxn modelId="{9CE68F3D-2EF4-455C-89C3-F9E1B83B0465}" type="presParOf" srcId="{973ACD2F-8F57-4213-B57B-C2747648754C}" destId="{5A5410E6-BBCD-4006-B029-A81A8C634909}" srcOrd="0" destOrd="0" presId="urn:microsoft.com/office/officeart/2005/8/layout/radial5"/>
    <dgm:cxn modelId="{98C6A409-CD54-456E-BC53-3E6BF0A6A42D}" type="presParOf" srcId="{00CC4982-588F-4D87-9CFD-9192E45086A9}" destId="{78D00E55-5E14-4E82-BF10-B9A569F229A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4CFA92-3740-4CA1-924E-D85CE6E1DEB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9FFCE4-9633-48CC-A86F-9D5E379379A2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জাতিবর্ণ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   </a:t>
          </a:r>
        </a:p>
      </dgm:t>
    </dgm:pt>
    <dgm:pt modelId="{256320AC-DE78-4994-86F6-34CE10486598}" type="parTrans" cxnId="{56E34BFC-F275-4D32-B8C8-EC1F629DBC19}">
      <dgm:prSet/>
      <dgm:spPr/>
      <dgm:t>
        <a:bodyPr/>
        <a:lstStyle/>
        <a:p>
          <a:endParaRPr lang="en-US"/>
        </a:p>
      </dgm:t>
    </dgm:pt>
    <dgm:pt modelId="{5A73FCEC-482F-4BB0-8360-3AE478943136}" type="sibTrans" cxnId="{56E34BFC-F275-4D32-B8C8-EC1F629DBC19}">
      <dgm:prSet/>
      <dgm:spPr/>
      <dgm:t>
        <a:bodyPr/>
        <a:lstStyle/>
        <a:p>
          <a:endParaRPr lang="en-US"/>
        </a:p>
      </dgm:t>
    </dgm:pt>
    <dgm:pt modelId="{FA5B1863-826B-4B8A-ABAA-FF3FED32977E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ব্রাহ্মণ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F1F1F9D3-1984-4371-A37E-3CCF5C5600C9}" type="parTrans" cxnId="{521ACED0-0135-4DA0-A81B-941B235A46C3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E799609B-FA60-4448-A0CF-45F2F835D120}" type="sibTrans" cxnId="{521ACED0-0135-4DA0-A81B-941B235A46C3}">
      <dgm:prSet/>
      <dgm:spPr/>
      <dgm:t>
        <a:bodyPr/>
        <a:lstStyle/>
        <a:p>
          <a:endParaRPr lang="en-US"/>
        </a:p>
      </dgm:t>
    </dgm:pt>
    <dgm:pt modelId="{4F6624CC-CC27-44FB-8126-494AB15D0B47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ক্ষত্রিয়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2C21384C-13A0-4DF7-A4ED-C404E3E8AA27}" type="parTrans" cxnId="{5BA00A25-D3B0-464D-83B7-58830917284D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4AF0CAA-DE50-4C9D-8EA6-1425A13D02AF}" type="sibTrans" cxnId="{5BA00A25-D3B0-464D-83B7-58830917284D}">
      <dgm:prSet/>
      <dgm:spPr/>
      <dgm:t>
        <a:bodyPr/>
        <a:lstStyle/>
        <a:p>
          <a:endParaRPr lang="en-US"/>
        </a:p>
      </dgm:t>
    </dgm:pt>
    <dgm:pt modelId="{BACB2B3F-202A-4EF8-AD14-26AB058D8556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বৈশ্য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   </a:t>
          </a:r>
        </a:p>
      </dgm:t>
    </dgm:pt>
    <dgm:pt modelId="{3202ADC5-1767-4E91-B589-B105CF8E61C5}" type="parTrans" cxnId="{B96DD6C7-9054-4BD0-B41A-D4E6B2FC1397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4C83243D-4C44-45E6-95E7-33E01C8B8BF9}" type="sibTrans" cxnId="{B96DD6C7-9054-4BD0-B41A-D4E6B2FC1397}">
      <dgm:prSet/>
      <dgm:spPr/>
      <dgm:t>
        <a:bodyPr/>
        <a:lstStyle/>
        <a:p>
          <a:endParaRPr lang="en-US"/>
        </a:p>
      </dgm:t>
    </dgm:pt>
    <dgm:pt modelId="{472B9AFC-9333-4018-82E4-88FF924C14A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ctr"/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শূদ্র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8283C645-6DE3-44AF-9135-1E112E7C6947}" type="sibTrans" cxnId="{55B97EAB-6F26-4CB2-AE92-97D33D08BF80}">
      <dgm:prSet/>
      <dgm:spPr/>
      <dgm:t>
        <a:bodyPr/>
        <a:lstStyle/>
        <a:p>
          <a:endParaRPr lang="en-US"/>
        </a:p>
      </dgm:t>
    </dgm:pt>
    <dgm:pt modelId="{F36F5497-DE7B-4F44-B409-87BBA591F2B0}" type="parTrans" cxnId="{55B97EAB-6F26-4CB2-AE92-97D33D08BF80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0CC4982-588F-4D87-9CFD-9192E45086A9}" type="pres">
      <dgm:prSet presAssocID="{124CFA92-3740-4CA1-924E-D85CE6E1DE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7B1A47-B5B5-41DE-AA67-9E0DE1E898FE}" type="pres">
      <dgm:prSet presAssocID="{C99FFCE4-9633-48CC-A86F-9D5E379379A2}" presName="centerShape" presStyleLbl="node0" presStyleIdx="0" presStyleCnt="1" custScaleX="211161" custScaleY="109037" custLinFactNeighborX="-1896" custLinFactNeighborY="1773"/>
      <dgm:spPr/>
      <dgm:t>
        <a:bodyPr/>
        <a:lstStyle/>
        <a:p>
          <a:endParaRPr lang="en-US"/>
        </a:p>
      </dgm:t>
    </dgm:pt>
    <dgm:pt modelId="{A717FC6D-8F8A-4FD4-B286-92AE521FE8CD}" type="pres">
      <dgm:prSet presAssocID="{F1F1F9D3-1984-4371-A37E-3CCF5C5600C9}" presName="parTrans" presStyleLbl="sibTrans2D1" presStyleIdx="0" presStyleCnt="4" custScaleX="169904" custLinFactNeighborY="-8685"/>
      <dgm:spPr/>
      <dgm:t>
        <a:bodyPr/>
        <a:lstStyle/>
        <a:p>
          <a:endParaRPr lang="en-US"/>
        </a:p>
      </dgm:t>
    </dgm:pt>
    <dgm:pt modelId="{30A05BE8-F127-482C-ACF3-1731F4C756AA}" type="pres">
      <dgm:prSet presAssocID="{F1F1F9D3-1984-4371-A37E-3CCF5C5600C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8AC5FF6-6B31-4DA9-8F28-309FAB25D7CD}" type="pres">
      <dgm:prSet presAssocID="{FA5B1863-826B-4B8A-ABAA-FF3FED32977E}" presName="node" presStyleLbl="node1" presStyleIdx="0" presStyleCnt="4" custScaleX="192251" custScaleY="109265" custRadScaleRad="100625" custRadScaleInc="-10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5EC4B-0FAD-4795-86FE-FDE8425A2A3A}" type="pres">
      <dgm:prSet presAssocID="{2C21384C-13A0-4DF7-A4ED-C404E3E8AA27}" presName="parTrans" presStyleLbl="sibTrans2D1" presStyleIdx="1" presStyleCnt="4" custScaleX="172117"/>
      <dgm:spPr/>
      <dgm:t>
        <a:bodyPr/>
        <a:lstStyle/>
        <a:p>
          <a:endParaRPr lang="en-US"/>
        </a:p>
      </dgm:t>
    </dgm:pt>
    <dgm:pt modelId="{9645A771-E201-49BD-8622-A2271EB5A046}" type="pres">
      <dgm:prSet presAssocID="{2C21384C-13A0-4DF7-A4ED-C404E3E8AA2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AA6997D-4A61-4021-A721-590B703042B2}" type="pres">
      <dgm:prSet presAssocID="{4F6624CC-CC27-44FB-8126-494AB15D0B47}" presName="node" presStyleLbl="node1" presStyleIdx="1" presStyleCnt="4" custScaleX="183090" custScaleY="111087" custRadScaleRad="166298" custRadScaleInc="-1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77B57-D5D0-4112-8FE5-67552653E906}" type="pres">
      <dgm:prSet presAssocID="{3202ADC5-1767-4E91-B589-B105CF8E61C5}" presName="parTrans" presStyleLbl="sibTrans2D1" presStyleIdx="2" presStyleCnt="4" custScaleX="160770" custLinFactNeighborY="8684"/>
      <dgm:spPr/>
      <dgm:t>
        <a:bodyPr/>
        <a:lstStyle/>
        <a:p>
          <a:endParaRPr lang="en-US"/>
        </a:p>
      </dgm:t>
    </dgm:pt>
    <dgm:pt modelId="{67257E34-9668-46DB-B3A6-981DEEC7F4D2}" type="pres">
      <dgm:prSet presAssocID="{3202ADC5-1767-4E91-B589-B105CF8E61C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3C4594E-A214-4390-9523-940324D54772}" type="pres">
      <dgm:prSet presAssocID="{BACB2B3F-202A-4EF8-AD14-26AB058D8556}" presName="node" presStyleLbl="node1" presStyleIdx="2" presStyleCnt="4" custScaleX="168742" custScaleY="93390" custRadScaleRad="99940" custRadScaleInc="8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9DB56-6F69-459F-88EF-4117F4EBA0BB}" type="pres">
      <dgm:prSet presAssocID="{F36F5497-DE7B-4F44-B409-87BBA591F2B0}" presName="parTrans" presStyleLbl="sibTrans2D1" presStyleIdx="3" presStyleCnt="4" custScaleX="178774"/>
      <dgm:spPr/>
      <dgm:t>
        <a:bodyPr/>
        <a:lstStyle/>
        <a:p>
          <a:endParaRPr lang="en-US"/>
        </a:p>
      </dgm:t>
    </dgm:pt>
    <dgm:pt modelId="{421289E7-ECDF-49BE-959B-4BE520DDADF8}" type="pres">
      <dgm:prSet presAssocID="{F36F5497-DE7B-4F44-B409-87BBA591F2B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6E55336-B040-4E26-B5A8-EF5A82C24F55}" type="pres">
      <dgm:prSet presAssocID="{472B9AFC-9333-4018-82E4-88FF924C14A4}" presName="node" presStyleLbl="node1" presStyleIdx="3" presStyleCnt="4" custScaleX="161430" custScaleY="117981" custRadScaleRad="170928" custRadScaleInc="2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00A25-D3B0-464D-83B7-58830917284D}" srcId="{C99FFCE4-9633-48CC-A86F-9D5E379379A2}" destId="{4F6624CC-CC27-44FB-8126-494AB15D0B47}" srcOrd="1" destOrd="0" parTransId="{2C21384C-13A0-4DF7-A4ED-C404E3E8AA27}" sibTransId="{D4AF0CAA-DE50-4C9D-8EA6-1425A13D02AF}"/>
    <dgm:cxn modelId="{B0E0975C-8F37-43AA-84D8-B59F3BBB8840}" type="presOf" srcId="{4F6624CC-CC27-44FB-8126-494AB15D0B47}" destId="{FAA6997D-4A61-4021-A721-590B703042B2}" srcOrd="0" destOrd="0" presId="urn:microsoft.com/office/officeart/2005/8/layout/radial5"/>
    <dgm:cxn modelId="{B96DD6C7-9054-4BD0-B41A-D4E6B2FC1397}" srcId="{C99FFCE4-9633-48CC-A86F-9D5E379379A2}" destId="{BACB2B3F-202A-4EF8-AD14-26AB058D8556}" srcOrd="2" destOrd="0" parTransId="{3202ADC5-1767-4E91-B589-B105CF8E61C5}" sibTransId="{4C83243D-4C44-45E6-95E7-33E01C8B8BF9}"/>
    <dgm:cxn modelId="{1C8D2EFB-9E35-4530-A0C2-B0BCDDEFD107}" type="presOf" srcId="{3202ADC5-1767-4E91-B589-B105CF8E61C5}" destId="{4B377B57-D5D0-4112-8FE5-67552653E906}" srcOrd="0" destOrd="0" presId="urn:microsoft.com/office/officeart/2005/8/layout/radial5"/>
    <dgm:cxn modelId="{55B97EAB-6F26-4CB2-AE92-97D33D08BF80}" srcId="{C99FFCE4-9633-48CC-A86F-9D5E379379A2}" destId="{472B9AFC-9333-4018-82E4-88FF924C14A4}" srcOrd="3" destOrd="0" parTransId="{F36F5497-DE7B-4F44-B409-87BBA591F2B0}" sibTransId="{8283C645-6DE3-44AF-9135-1E112E7C6947}"/>
    <dgm:cxn modelId="{093F0362-60F9-480F-B612-ADA950580FE8}" type="presOf" srcId="{F1F1F9D3-1984-4371-A37E-3CCF5C5600C9}" destId="{30A05BE8-F127-482C-ACF3-1731F4C756AA}" srcOrd="1" destOrd="0" presId="urn:microsoft.com/office/officeart/2005/8/layout/radial5"/>
    <dgm:cxn modelId="{E58B3860-E34D-4708-8933-3B0E4100C3C7}" type="presOf" srcId="{2C21384C-13A0-4DF7-A4ED-C404E3E8AA27}" destId="{D4C5EC4B-0FAD-4795-86FE-FDE8425A2A3A}" srcOrd="0" destOrd="0" presId="urn:microsoft.com/office/officeart/2005/8/layout/radial5"/>
    <dgm:cxn modelId="{D1592CFA-85CC-4436-833A-B03CC1C35671}" type="presOf" srcId="{F36F5497-DE7B-4F44-B409-87BBA591F2B0}" destId="{6F59DB56-6F69-459F-88EF-4117F4EBA0BB}" srcOrd="0" destOrd="0" presId="urn:microsoft.com/office/officeart/2005/8/layout/radial5"/>
    <dgm:cxn modelId="{400B8323-4D13-4DC2-881F-74DAE737BC79}" type="presOf" srcId="{2C21384C-13A0-4DF7-A4ED-C404E3E8AA27}" destId="{9645A771-E201-49BD-8622-A2271EB5A046}" srcOrd="1" destOrd="0" presId="urn:microsoft.com/office/officeart/2005/8/layout/radial5"/>
    <dgm:cxn modelId="{11A3C93A-E646-45C3-9B68-B36950059413}" type="presOf" srcId="{F1F1F9D3-1984-4371-A37E-3CCF5C5600C9}" destId="{A717FC6D-8F8A-4FD4-B286-92AE521FE8CD}" srcOrd="0" destOrd="0" presId="urn:microsoft.com/office/officeart/2005/8/layout/radial5"/>
    <dgm:cxn modelId="{56E34BFC-F275-4D32-B8C8-EC1F629DBC19}" srcId="{124CFA92-3740-4CA1-924E-D85CE6E1DEB9}" destId="{C99FFCE4-9633-48CC-A86F-9D5E379379A2}" srcOrd="0" destOrd="0" parTransId="{256320AC-DE78-4994-86F6-34CE10486598}" sibTransId="{5A73FCEC-482F-4BB0-8360-3AE478943136}"/>
    <dgm:cxn modelId="{521ACED0-0135-4DA0-A81B-941B235A46C3}" srcId="{C99FFCE4-9633-48CC-A86F-9D5E379379A2}" destId="{FA5B1863-826B-4B8A-ABAA-FF3FED32977E}" srcOrd="0" destOrd="0" parTransId="{F1F1F9D3-1984-4371-A37E-3CCF5C5600C9}" sibTransId="{E799609B-FA60-4448-A0CF-45F2F835D120}"/>
    <dgm:cxn modelId="{BD471AE1-38AE-45E2-8703-3A00B6D4A07E}" type="presOf" srcId="{124CFA92-3740-4CA1-924E-D85CE6E1DEB9}" destId="{00CC4982-588F-4D87-9CFD-9192E45086A9}" srcOrd="0" destOrd="0" presId="urn:microsoft.com/office/officeart/2005/8/layout/radial5"/>
    <dgm:cxn modelId="{23FF8429-AD3E-4AB9-AEBA-C93D8CFB93BC}" type="presOf" srcId="{FA5B1863-826B-4B8A-ABAA-FF3FED32977E}" destId="{28AC5FF6-6B31-4DA9-8F28-309FAB25D7CD}" srcOrd="0" destOrd="0" presId="urn:microsoft.com/office/officeart/2005/8/layout/radial5"/>
    <dgm:cxn modelId="{2204F9D0-25A0-4904-B4B9-D79000303253}" type="presOf" srcId="{F36F5497-DE7B-4F44-B409-87BBA591F2B0}" destId="{421289E7-ECDF-49BE-959B-4BE520DDADF8}" srcOrd="1" destOrd="0" presId="urn:microsoft.com/office/officeart/2005/8/layout/radial5"/>
    <dgm:cxn modelId="{DF7CEEB3-C554-46A1-893E-2E7CF013B800}" type="presOf" srcId="{3202ADC5-1767-4E91-B589-B105CF8E61C5}" destId="{67257E34-9668-46DB-B3A6-981DEEC7F4D2}" srcOrd="1" destOrd="0" presId="urn:microsoft.com/office/officeart/2005/8/layout/radial5"/>
    <dgm:cxn modelId="{CF4CF085-4E7D-4FA9-A3AA-982B84A2FCDE}" type="presOf" srcId="{BACB2B3F-202A-4EF8-AD14-26AB058D8556}" destId="{23C4594E-A214-4390-9523-940324D54772}" srcOrd="0" destOrd="0" presId="urn:microsoft.com/office/officeart/2005/8/layout/radial5"/>
    <dgm:cxn modelId="{1BF8EB5B-4D67-4FE5-8F16-7703BA974B1D}" type="presOf" srcId="{C99FFCE4-9633-48CC-A86F-9D5E379379A2}" destId="{CE7B1A47-B5B5-41DE-AA67-9E0DE1E898FE}" srcOrd="0" destOrd="0" presId="urn:microsoft.com/office/officeart/2005/8/layout/radial5"/>
    <dgm:cxn modelId="{CC9B60C8-C7A1-400C-B2F9-F03D98511F68}" type="presOf" srcId="{472B9AFC-9333-4018-82E4-88FF924C14A4}" destId="{46E55336-B040-4E26-B5A8-EF5A82C24F55}" srcOrd="0" destOrd="0" presId="urn:microsoft.com/office/officeart/2005/8/layout/radial5"/>
    <dgm:cxn modelId="{4D5A1F07-7454-4A83-A818-06B3FEEE2E5F}" type="presParOf" srcId="{00CC4982-588F-4D87-9CFD-9192E45086A9}" destId="{CE7B1A47-B5B5-41DE-AA67-9E0DE1E898FE}" srcOrd="0" destOrd="0" presId="urn:microsoft.com/office/officeart/2005/8/layout/radial5"/>
    <dgm:cxn modelId="{ADAC39C4-C195-47D2-9EF2-588540D6E2D6}" type="presParOf" srcId="{00CC4982-588F-4D87-9CFD-9192E45086A9}" destId="{A717FC6D-8F8A-4FD4-B286-92AE521FE8CD}" srcOrd="1" destOrd="0" presId="urn:microsoft.com/office/officeart/2005/8/layout/radial5"/>
    <dgm:cxn modelId="{888E4537-42AE-41D9-A180-C12AFA2AE60E}" type="presParOf" srcId="{A717FC6D-8F8A-4FD4-B286-92AE521FE8CD}" destId="{30A05BE8-F127-482C-ACF3-1731F4C756AA}" srcOrd="0" destOrd="0" presId="urn:microsoft.com/office/officeart/2005/8/layout/radial5"/>
    <dgm:cxn modelId="{C6A6C350-8E5F-4167-98E2-2566FBD0DEB0}" type="presParOf" srcId="{00CC4982-588F-4D87-9CFD-9192E45086A9}" destId="{28AC5FF6-6B31-4DA9-8F28-309FAB25D7CD}" srcOrd="2" destOrd="0" presId="urn:microsoft.com/office/officeart/2005/8/layout/radial5"/>
    <dgm:cxn modelId="{C8C0E65F-BF52-4654-9411-35B0208A83D2}" type="presParOf" srcId="{00CC4982-588F-4D87-9CFD-9192E45086A9}" destId="{D4C5EC4B-0FAD-4795-86FE-FDE8425A2A3A}" srcOrd="3" destOrd="0" presId="urn:microsoft.com/office/officeart/2005/8/layout/radial5"/>
    <dgm:cxn modelId="{F4B39A9D-114D-4A04-89F5-9E6AFD9FF4AE}" type="presParOf" srcId="{D4C5EC4B-0FAD-4795-86FE-FDE8425A2A3A}" destId="{9645A771-E201-49BD-8622-A2271EB5A046}" srcOrd="0" destOrd="0" presId="urn:microsoft.com/office/officeart/2005/8/layout/radial5"/>
    <dgm:cxn modelId="{E875F9C4-3EA9-4B30-AAB2-A33AE10B4F9F}" type="presParOf" srcId="{00CC4982-588F-4D87-9CFD-9192E45086A9}" destId="{FAA6997D-4A61-4021-A721-590B703042B2}" srcOrd="4" destOrd="0" presId="urn:microsoft.com/office/officeart/2005/8/layout/radial5"/>
    <dgm:cxn modelId="{3E2B4457-6CB3-4560-B069-428CA2EC7CE3}" type="presParOf" srcId="{00CC4982-588F-4D87-9CFD-9192E45086A9}" destId="{4B377B57-D5D0-4112-8FE5-67552653E906}" srcOrd="5" destOrd="0" presId="urn:microsoft.com/office/officeart/2005/8/layout/radial5"/>
    <dgm:cxn modelId="{4A3CEB19-AC77-4862-A43E-5206F59E6635}" type="presParOf" srcId="{4B377B57-D5D0-4112-8FE5-67552653E906}" destId="{67257E34-9668-46DB-B3A6-981DEEC7F4D2}" srcOrd="0" destOrd="0" presId="urn:microsoft.com/office/officeart/2005/8/layout/radial5"/>
    <dgm:cxn modelId="{AA0A9F36-D602-4C3F-95E0-F67F0155454B}" type="presParOf" srcId="{00CC4982-588F-4D87-9CFD-9192E45086A9}" destId="{23C4594E-A214-4390-9523-940324D54772}" srcOrd="6" destOrd="0" presId="urn:microsoft.com/office/officeart/2005/8/layout/radial5"/>
    <dgm:cxn modelId="{8D886CEF-493F-49DF-BDC8-942421533630}" type="presParOf" srcId="{00CC4982-588F-4D87-9CFD-9192E45086A9}" destId="{6F59DB56-6F69-459F-88EF-4117F4EBA0BB}" srcOrd="7" destOrd="0" presId="urn:microsoft.com/office/officeart/2005/8/layout/radial5"/>
    <dgm:cxn modelId="{809EB73E-6A01-476A-BFBB-1C9AA9D993A3}" type="presParOf" srcId="{6F59DB56-6F69-459F-88EF-4117F4EBA0BB}" destId="{421289E7-ECDF-49BE-959B-4BE520DDADF8}" srcOrd="0" destOrd="0" presId="urn:microsoft.com/office/officeart/2005/8/layout/radial5"/>
    <dgm:cxn modelId="{ED95B7CC-418E-453A-A03C-22D3A899B703}" type="presParOf" srcId="{00CC4982-588F-4D87-9CFD-9192E45086A9}" destId="{46E55336-B040-4E26-B5A8-EF5A82C24F5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B1A47-B5B5-41DE-AA67-9E0DE1E898FE}">
      <dsp:nvSpPr>
        <dsp:cNvPr id="0" name=""/>
        <dsp:cNvSpPr/>
      </dsp:nvSpPr>
      <dsp:spPr>
        <a:xfrm>
          <a:off x="3899707" y="2647533"/>
          <a:ext cx="3284886" cy="1532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সামাজিক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স্তরবিন্যাস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  </a:t>
          </a:r>
        </a:p>
      </dsp:txBody>
      <dsp:txXfrm>
        <a:off x="4380767" y="2871915"/>
        <a:ext cx="2322766" cy="1083409"/>
      </dsp:txXfrm>
    </dsp:sp>
    <dsp:sp modelId="{A717FC6D-8F8A-4FD4-B286-92AE521FE8CD}">
      <dsp:nvSpPr>
        <dsp:cNvPr id="0" name=""/>
        <dsp:cNvSpPr/>
      </dsp:nvSpPr>
      <dsp:spPr>
        <a:xfrm rot="15991146">
          <a:off x="5334305" y="2110551"/>
          <a:ext cx="290274" cy="544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380490" y="2262873"/>
        <a:ext cx="203192" cy="326583"/>
      </dsp:txXfrm>
    </dsp:sp>
    <dsp:sp modelId="{28AC5FF6-6B31-4DA9-8F28-309FAB25D7CD}">
      <dsp:nvSpPr>
        <dsp:cNvPr id="0" name=""/>
        <dsp:cNvSpPr/>
      </dsp:nvSpPr>
      <dsp:spPr>
        <a:xfrm>
          <a:off x="4207064" y="134394"/>
          <a:ext cx="2390943" cy="1968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দাস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প্রথা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  </a:t>
          </a:r>
        </a:p>
      </dsp:txBody>
      <dsp:txXfrm>
        <a:off x="4557209" y="422601"/>
        <a:ext cx="1690653" cy="1391588"/>
      </dsp:txXfrm>
    </dsp:sp>
    <dsp:sp modelId="{D4C5EC4B-0FAD-4795-86FE-FDE8425A2A3A}">
      <dsp:nvSpPr>
        <dsp:cNvPr id="0" name=""/>
        <dsp:cNvSpPr/>
      </dsp:nvSpPr>
      <dsp:spPr>
        <a:xfrm rot="21579686">
          <a:off x="7315858" y="3130051"/>
          <a:ext cx="316557" cy="544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315859" y="3239193"/>
        <a:ext cx="221590" cy="326583"/>
      </dsp:txXfrm>
    </dsp:sp>
    <dsp:sp modelId="{FAA6997D-4A61-4021-A721-590B703042B2}">
      <dsp:nvSpPr>
        <dsp:cNvPr id="0" name=""/>
        <dsp:cNvSpPr/>
      </dsp:nvSpPr>
      <dsp:spPr>
        <a:xfrm>
          <a:off x="7781690" y="2396264"/>
          <a:ext cx="2646095" cy="1992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এস্টেট </a:t>
          </a: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প্রথা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  </a:t>
          </a:r>
        </a:p>
      </dsp:txBody>
      <dsp:txXfrm>
        <a:off x="8169202" y="2688075"/>
        <a:ext cx="1871071" cy="1408985"/>
      </dsp:txXfrm>
    </dsp:sp>
    <dsp:sp modelId="{4B377B57-D5D0-4112-8FE5-67552653E906}">
      <dsp:nvSpPr>
        <dsp:cNvPr id="0" name=""/>
        <dsp:cNvSpPr/>
      </dsp:nvSpPr>
      <dsp:spPr>
        <a:xfrm rot="5365509">
          <a:off x="5416972" y="4155249"/>
          <a:ext cx="270700" cy="544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457170" y="4223507"/>
        <a:ext cx="189490" cy="326583"/>
      </dsp:txXfrm>
    </dsp:sp>
    <dsp:sp modelId="{23C4594E-A214-4390-9523-940324D54772}">
      <dsp:nvSpPr>
        <dsp:cNvPr id="0" name=""/>
        <dsp:cNvSpPr/>
      </dsp:nvSpPr>
      <dsp:spPr>
        <a:xfrm>
          <a:off x="4262368" y="4690420"/>
          <a:ext cx="2597764" cy="12536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জাতিবর্ণ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sp:txBody>
      <dsp:txXfrm>
        <a:off x="4642802" y="4874017"/>
        <a:ext cx="1836896" cy="886486"/>
      </dsp:txXfrm>
    </dsp:sp>
    <dsp:sp modelId="{6F59DB56-6F69-459F-88EF-4117F4EBA0BB}">
      <dsp:nvSpPr>
        <dsp:cNvPr id="0" name=""/>
        <dsp:cNvSpPr/>
      </dsp:nvSpPr>
      <dsp:spPr>
        <a:xfrm rot="10819696">
          <a:off x="3460516" y="3130430"/>
          <a:ext cx="310452" cy="544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553651" y="3239558"/>
        <a:ext cx="217316" cy="326583"/>
      </dsp:txXfrm>
    </dsp:sp>
    <dsp:sp modelId="{46E55336-B040-4E26-B5A8-EF5A82C24F55}">
      <dsp:nvSpPr>
        <dsp:cNvPr id="0" name=""/>
        <dsp:cNvSpPr/>
      </dsp:nvSpPr>
      <dsp:spPr>
        <a:xfrm>
          <a:off x="415504" y="2319980"/>
          <a:ext cx="2898621" cy="2145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সামাজিক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মর্যাদা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ও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শ্রেণি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  </a:t>
          </a:r>
        </a:p>
      </dsp:txBody>
      <dsp:txXfrm>
        <a:off x="839997" y="2634129"/>
        <a:ext cx="2049635" cy="1516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B1A47-B5B5-41DE-AA67-9E0DE1E898FE}">
      <dsp:nvSpPr>
        <dsp:cNvPr id="0" name=""/>
        <dsp:cNvSpPr/>
      </dsp:nvSpPr>
      <dsp:spPr>
        <a:xfrm>
          <a:off x="4286005" y="2077070"/>
          <a:ext cx="2090222" cy="1467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>
              <a:latin typeface="Nikosh" panose="02000000000000000000" pitchFamily="2" charset="0"/>
              <a:cs typeface="Nikosh" panose="02000000000000000000" pitchFamily="2" charset="0"/>
            </a:rPr>
            <a:t>জাতিবর্ণ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sp:txBody>
      <dsp:txXfrm>
        <a:off x="4592111" y="2292040"/>
        <a:ext cx="1478010" cy="1037964"/>
      </dsp:txXfrm>
    </dsp:sp>
    <dsp:sp modelId="{A717FC6D-8F8A-4FD4-B286-92AE521FE8CD}">
      <dsp:nvSpPr>
        <dsp:cNvPr id="0" name=""/>
        <dsp:cNvSpPr/>
      </dsp:nvSpPr>
      <dsp:spPr>
        <a:xfrm rot="17662434">
          <a:off x="5608300" y="1580451"/>
          <a:ext cx="324439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636882" y="1729074"/>
        <a:ext cx="227107" cy="312884"/>
      </dsp:txXfrm>
    </dsp:sp>
    <dsp:sp modelId="{28AC5FF6-6B31-4DA9-8F28-309FAB25D7CD}">
      <dsp:nvSpPr>
        <dsp:cNvPr id="0" name=""/>
        <dsp:cNvSpPr/>
      </dsp:nvSpPr>
      <dsp:spPr>
        <a:xfrm>
          <a:off x="4648098" y="-99775"/>
          <a:ext cx="3244352" cy="1675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SutonnyMJ" pitchFamily="2" charset="0"/>
              <a:cs typeface="SutonnyMJ" pitchFamily="2" charset="0"/>
            </a:rPr>
            <a:t>AšÍ</a:t>
          </a:r>
          <a:r>
            <a:rPr lang="en-US" sz="4800" kern="1200" dirty="0" smtClean="0">
              <a:latin typeface="SutonnyMJ" pitchFamily="2" charset="0"/>
              <a:cs typeface="SutonnyMJ" pitchFamily="2" charset="0"/>
            </a:rPr>
            <a:t>©‡</a:t>
          </a:r>
          <a:r>
            <a:rPr lang="en-US" sz="4800" kern="1200" dirty="0" err="1" smtClean="0">
              <a:latin typeface="SutonnyMJ" pitchFamily="2" charset="0"/>
              <a:cs typeface="SutonnyMJ" pitchFamily="2" charset="0"/>
            </a:rPr>
            <a:t>Mvwó</a:t>
          </a:r>
          <a:r>
            <a:rPr lang="en-US" sz="4800" kern="1200" dirty="0" smtClean="0">
              <a:latin typeface="Nikosh" panose="02000000000000000000" pitchFamily="2" charset="0"/>
              <a:cs typeface="Nikosh" panose="02000000000000000000" pitchFamily="2" charset="0"/>
            </a:rPr>
            <a:t>  </a:t>
          </a:r>
          <a:endParaRPr lang="en-US" sz="48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123222" y="145647"/>
        <a:ext cx="2294104" cy="1185005"/>
      </dsp:txXfrm>
    </dsp:sp>
    <dsp:sp modelId="{D4C5EC4B-0FAD-4795-86FE-FDE8425A2A3A}">
      <dsp:nvSpPr>
        <dsp:cNvPr id="0" name=""/>
        <dsp:cNvSpPr/>
      </dsp:nvSpPr>
      <dsp:spPr>
        <a:xfrm rot="20797409">
          <a:off x="6459388" y="2239824"/>
          <a:ext cx="354558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460831" y="2356423"/>
        <a:ext cx="248191" cy="312884"/>
      </dsp:txXfrm>
    </dsp:sp>
    <dsp:sp modelId="{FAA6997D-4A61-4021-A721-590B703042B2}">
      <dsp:nvSpPr>
        <dsp:cNvPr id="0" name=""/>
        <dsp:cNvSpPr/>
      </dsp:nvSpPr>
      <dsp:spPr>
        <a:xfrm>
          <a:off x="6802525" y="1200327"/>
          <a:ext cx="3438985" cy="1703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সাধারণ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নাম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থাকে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sp:txBody>
      <dsp:txXfrm>
        <a:off x="7306153" y="1449842"/>
        <a:ext cx="2431729" cy="1204764"/>
      </dsp:txXfrm>
    </dsp:sp>
    <dsp:sp modelId="{4B377B57-D5D0-4112-8FE5-67552653E906}">
      <dsp:nvSpPr>
        <dsp:cNvPr id="0" name=""/>
        <dsp:cNvSpPr/>
      </dsp:nvSpPr>
      <dsp:spPr>
        <a:xfrm rot="1477201">
          <a:off x="6365598" y="3134269"/>
          <a:ext cx="479750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372140" y="3208585"/>
        <a:ext cx="335825" cy="312884"/>
      </dsp:txXfrm>
    </dsp:sp>
    <dsp:sp modelId="{23C4594E-A214-4390-9523-940324D54772}">
      <dsp:nvSpPr>
        <dsp:cNvPr id="0" name=""/>
        <dsp:cNvSpPr/>
      </dsp:nvSpPr>
      <dsp:spPr>
        <a:xfrm>
          <a:off x="6548059" y="3226468"/>
          <a:ext cx="3953618" cy="20962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>
              <a:latin typeface="Nikosh" panose="02000000000000000000" pitchFamily="2" charset="0"/>
              <a:cs typeface="Nikosh" panose="02000000000000000000" pitchFamily="2" charset="0"/>
            </a:rPr>
            <a:t>বংশধারাগত</a:t>
          </a:r>
          <a:r>
            <a:rPr lang="en-US" sz="30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000" kern="1200" dirty="0" err="1">
              <a:latin typeface="Nikosh" panose="02000000000000000000" pitchFamily="2" charset="0"/>
              <a:cs typeface="Nikosh" panose="02000000000000000000" pitchFamily="2" charset="0"/>
            </a:rPr>
            <a:t>সদস্য</a:t>
          </a:r>
          <a:r>
            <a:rPr lang="en-US" sz="30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000" kern="1200" dirty="0" err="1">
              <a:latin typeface="Nikosh" panose="02000000000000000000" pitchFamily="2" charset="0"/>
              <a:cs typeface="Nikosh" panose="02000000000000000000" pitchFamily="2" charset="0"/>
            </a:rPr>
            <a:t>পদ</a:t>
          </a:r>
          <a:r>
            <a:rPr lang="en-US" sz="3000" kern="1200" dirty="0">
              <a:latin typeface="Nikosh" panose="02000000000000000000" pitchFamily="2" charset="0"/>
              <a:cs typeface="Nikosh" panose="02000000000000000000" pitchFamily="2" charset="0"/>
            </a:rPr>
            <a:t>     </a:t>
          </a:r>
        </a:p>
      </dsp:txBody>
      <dsp:txXfrm>
        <a:off x="7127053" y="3533454"/>
        <a:ext cx="2795630" cy="1482262"/>
      </dsp:txXfrm>
    </dsp:sp>
    <dsp:sp modelId="{6F59DB56-6F69-459F-88EF-4117F4EBA0BB}">
      <dsp:nvSpPr>
        <dsp:cNvPr id="0" name=""/>
        <dsp:cNvSpPr/>
      </dsp:nvSpPr>
      <dsp:spPr>
        <a:xfrm rot="7191080">
          <a:off x="4658744" y="3465020"/>
          <a:ext cx="294818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4724978" y="3530960"/>
        <a:ext cx="206373" cy="312884"/>
      </dsp:txXfrm>
    </dsp:sp>
    <dsp:sp modelId="{46E55336-B040-4E26-B5A8-EF5A82C24F55}">
      <dsp:nvSpPr>
        <dsp:cNvPr id="0" name=""/>
        <dsp:cNvSpPr/>
      </dsp:nvSpPr>
      <dsp:spPr>
        <a:xfrm>
          <a:off x="2782929" y="3917318"/>
          <a:ext cx="2788093" cy="1809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সুনির্দিষ্ট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নিয়মনীতি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sp:txBody>
      <dsp:txXfrm>
        <a:off x="3191236" y="4182318"/>
        <a:ext cx="1971479" cy="1279531"/>
      </dsp:txXfrm>
    </dsp:sp>
    <dsp:sp modelId="{BD26031B-F1AB-431A-A0B6-CD23BC44194E}">
      <dsp:nvSpPr>
        <dsp:cNvPr id="0" name=""/>
        <dsp:cNvSpPr/>
      </dsp:nvSpPr>
      <dsp:spPr>
        <a:xfrm rot="10321432">
          <a:off x="3916832" y="2729050"/>
          <a:ext cx="276889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999497" y="2827582"/>
        <a:ext cx="193822" cy="312884"/>
      </dsp:txXfrm>
    </dsp:sp>
    <dsp:sp modelId="{3CBADE0C-42CB-4C88-9B51-91EE5B421743}">
      <dsp:nvSpPr>
        <dsp:cNvPr id="0" name=""/>
        <dsp:cNvSpPr/>
      </dsp:nvSpPr>
      <dsp:spPr>
        <a:xfrm>
          <a:off x="482656" y="2332974"/>
          <a:ext cx="3358294" cy="1844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সাধারণ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ঐতিহ্যগত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পেশা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 </a:t>
          </a:r>
        </a:p>
      </dsp:txBody>
      <dsp:txXfrm>
        <a:off x="974467" y="2603057"/>
        <a:ext cx="2374672" cy="1304073"/>
      </dsp:txXfrm>
    </dsp:sp>
    <dsp:sp modelId="{973ACD2F-8F57-4213-B57B-C2747648754C}">
      <dsp:nvSpPr>
        <dsp:cNvPr id="0" name=""/>
        <dsp:cNvSpPr/>
      </dsp:nvSpPr>
      <dsp:spPr>
        <a:xfrm rot="12688765">
          <a:off x="3898917" y="1827433"/>
          <a:ext cx="503321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4038802" y="1971152"/>
        <a:ext cx="352325" cy="312884"/>
      </dsp:txXfrm>
    </dsp:sp>
    <dsp:sp modelId="{78D00E55-5E14-4E82-BF10-B9A569F229A8}">
      <dsp:nvSpPr>
        <dsp:cNvPr id="0" name=""/>
        <dsp:cNvSpPr/>
      </dsp:nvSpPr>
      <dsp:spPr>
        <a:xfrm>
          <a:off x="1029357" y="172935"/>
          <a:ext cx="3165318" cy="19463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একক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সমজাতীয়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200" kern="1200" dirty="0" err="1">
              <a:latin typeface="Nikosh" panose="02000000000000000000" pitchFamily="2" charset="0"/>
              <a:cs typeface="Nikosh" panose="02000000000000000000" pitchFamily="2" charset="0"/>
            </a:rPr>
            <a:t>সম্প্রদায়</a:t>
          </a:r>
          <a:r>
            <a:rPr lang="en-US" sz="32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1492907" y="457968"/>
        <a:ext cx="2238218" cy="1376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B1A47-B5B5-41DE-AA67-9E0DE1E898FE}">
      <dsp:nvSpPr>
        <dsp:cNvPr id="0" name=""/>
        <dsp:cNvSpPr/>
      </dsp:nvSpPr>
      <dsp:spPr>
        <a:xfrm>
          <a:off x="3777556" y="2069136"/>
          <a:ext cx="3238677" cy="1672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জাতিবর্ণ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   </a:t>
          </a:r>
        </a:p>
      </dsp:txBody>
      <dsp:txXfrm>
        <a:off x="4251849" y="2314046"/>
        <a:ext cx="2290091" cy="1182532"/>
      </dsp:txXfrm>
    </dsp:sp>
    <dsp:sp modelId="{A717FC6D-8F8A-4FD4-B286-92AE521FE8CD}">
      <dsp:nvSpPr>
        <dsp:cNvPr id="0" name=""/>
        <dsp:cNvSpPr/>
      </dsp:nvSpPr>
      <dsp:spPr>
        <a:xfrm rot="15963702">
          <a:off x="5258711" y="1678108"/>
          <a:ext cx="143294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5281681" y="1803846"/>
        <a:ext cx="100306" cy="312884"/>
      </dsp:txXfrm>
    </dsp:sp>
    <dsp:sp modelId="{28AC5FF6-6B31-4DA9-8F28-309FAB25D7CD}">
      <dsp:nvSpPr>
        <dsp:cNvPr id="0" name=""/>
        <dsp:cNvSpPr/>
      </dsp:nvSpPr>
      <dsp:spPr>
        <a:xfrm>
          <a:off x="3788830" y="124726"/>
          <a:ext cx="2948645" cy="1675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ব্রাহ্মণ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4220649" y="370148"/>
        <a:ext cx="2085007" cy="1185005"/>
      </dsp:txXfrm>
    </dsp:sp>
    <dsp:sp modelId="{D4C5EC4B-0FAD-4795-86FE-FDE8425A2A3A}">
      <dsp:nvSpPr>
        <dsp:cNvPr id="0" name=""/>
        <dsp:cNvSpPr/>
      </dsp:nvSpPr>
      <dsp:spPr>
        <a:xfrm rot="27886">
          <a:off x="7141202" y="2659948"/>
          <a:ext cx="301563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7141203" y="2763876"/>
        <a:ext cx="211094" cy="312884"/>
      </dsp:txXfrm>
    </dsp:sp>
    <dsp:sp modelId="{FAA6997D-4A61-4021-A721-590B703042B2}">
      <dsp:nvSpPr>
        <dsp:cNvPr id="0" name=""/>
        <dsp:cNvSpPr/>
      </dsp:nvSpPr>
      <dsp:spPr>
        <a:xfrm>
          <a:off x="7584877" y="2082554"/>
          <a:ext cx="2808139" cy="1703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ক্ষত্রিয়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7996119" y="2332069"/>
        <a:ext cx="1985655" cy="1204764"/>
      </dsp:txXfrm>
    </dsp:sp>
    <dsp:sp modelId="{4B377B57-D5D0-4112-8FE5-67552653E906}">
      <dsp:nvSpPr>
        <dsp:cNvPr id="0" name=""/>
        <dsp:cNvSpPr/>
      </dsp:nvSpPr>
      <dsp:spPr>
        <a:xfrm rot="5461046">
          <a:off x="5277669" y="3665703"/>
          <a:ext cx="202181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5308535" y="3739676"/>
        <a:ext cx="141527" cy="312884"/>
      </dsp:txXfrm>
    </dsp:sp>
    <dsp:sp modelId="{23C4594E-A214-4390-9523-940324D54772}">
      <dsp:nvSpPr>
        <dsp:cNvPr id="0" name=""/>
        <dsp:cNvSpPr/>
      </dsp:nvSpPr>
      <dsp:spPr>
        <a:xfrm>
          <a:off x="4068515" y="4122834"/>
          <a:ext cx="2588076" cy="14323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বৈশ্য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   </a:t>
          </a:r>
        </a:p>
      </dsp:txBody>
      <dsp:txXfrm>
        <a:off x="4447530" y="4332599"/>
        <a:ext cx="1830046" cy="1012837"/>
      </dsp:txXfrm>
    </dsp:sp>
    <dsp:sp modelId="{6F59DB56-6F69-459F-88EF-4117F4EBA0BB}">
      <dsp:nvSpPr>
        <dsp:cNvPr id="0" name=""/>
        <dsp:cNvSpPr/>
      </dsp:nvSpPr>
      <dsp:spPr>
        <a:xfrm rot="10750458">
          <a:off x="3443998" y="2671019"/>
          <a:ext cx="236175" cy="521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514846" y="2774803"/>
        <a:ext cx="165323" cy="312884"/>
      </dsp:txXfrm>
    </dsp:sp>
    <dsp:sp modelId="{46E55336-B040-4E26-B5A8-EF5A82C24F55}">
      <dsp:nvSpPr>
        <dsp:cNvPr id="0" name=""/>
        <dsp:cNvSpPr/>
      </dsp:nvSpPr>
      <dsp:spPr>
        <a:xfrm>
          <a:off x="856930" y="2048137"/>
          <a:ext cx="2475929" cy="1809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শূদ্র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1219521" y="2313137"/>
        <a:ext cx="1750747" cy="1279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B6754-1CBF-4F29-8C4F-7A66564B56D7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AAD88-5D08-44EC-82A3-4A33CC726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66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AD88-5D08-44EC-82A3-4A33CC726A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22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AD88-5D08-44EC-82A3-4A33CC726A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957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AD88-5D08-44EC-82A3-4A33CC726A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AAD88-5D08-44EC-82A3-4A33CC726A4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23246" y="434162"/>
            <a:ext cx="10383511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02970" y="1820206"/>
            <a:ext cx="97155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02970" y="3685032"/>
            <a:ext cx="97155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3480"/>
            <a:ext cx="1022985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30352"/>
            <a:ext cx="1022985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533405"/>
            <a:ext cx="24765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0" y="533403"/>
            <a:ext cx="74295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3480"/>
            <a:ext cx="1022985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0352"/>
            <a:ext cx="1022985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23246" y="434163"/>
            <a:ext cx="10383511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430" y="4928616"/>
            <a:ext cx="1022985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430" y="5624484"/>
            <a:ext cx="1022985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40" y="530352"/>
            <a:ext cx="491490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4200" y="530352"/>
            <a:ext cx="491490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3480"/>
            <a:ext cx="1022985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030" y="579438"/>
            <a:ext cx="491490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15211" y="579438"/>
            <a:ext cx="491490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59030" y="1447800"/>
            <a:ext cx="491490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15211" y="1447800"/>
            <a:ext cx="491490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480" y="533400"/>
            <a:ext cx="371475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923559" y="1447802"/>
            <a:ext cx="371475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51716" y="930144"/>
            <a:ext cx="578269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001001" y="434162"/>
            <a:ext cx="2905756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012056"/>
            <a:ext cx="102870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078390" y="533400"/>
            <a:ext cx="280035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850" y="435768"/>
            <a:ext cx="7406640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23246" y="434162"/>
            <a:ext cx="10383511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28650" y="4985590"/>
            <a:ext cx="1022985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530352"/>
            <a:ext cx="1022985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720410" y="6111876"/>
            <a:ext cx="28575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7577910" y="6111876"/>
            <a:ext cx="28575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435410" y="6111876"/>
            <a:ext cx="5715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B97B78-89D1-4D8B-BC51-C70EBC678DA7}"/>
              </a:ext>
            </a:extLst>
          </p:cNvPr>
          <p:cNvSpPr txBox="1"/>
          <p:nvPr/>
        </p:nvSpPr>
        <p:spPr>
          <a:xfrm>
            <a:off x="3796517" y="1444906"/>
            <a:ext cx="55883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115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E43BDE4-BC0D-43AE-B968-F8C490037D27}"/>
              </a:ext>
            </a:extLst>
          </p:cNvPr>
          <p:cNvSpPr txBox="1"/>
          <p:nvPr/>
        </p:nvSpPr>
        <p:spPr>
          <a:xfrm>
            <a:off x="5036233" y="3635927"/>
            <a:ext cx="4121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5AA1578-D5F9-4658-998B-38241CEB26BF}"/>
              </a:ext>
            </a:extLst>
          </p:cNvPr>
          <p:cNvSpPr txBox="1"/>
          <p:nvPr/>
        </p:nvSpPr>
        <p:spPr>
          <a:xfrm>
            <a:off x="749086" y="398426"/>
            <a:ext cx="9615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endParaRPr lang="en-US" sz="120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433" y="300251"/>
            <a:ext cx="10617958" cy="62233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bcc\Desktop\Image Of Multimedia\স্বাগতম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081" y="300251"/>
            <a:ext cx="10604309" cy="62233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81055607-287D-4103-A8B0-6497ACA94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8345044"/>
              </p:ext>
            </p:extLst>
          </p:nvPr>
        </p:nvGraphicFramePr>
        <p:xfrm>
          <a:off x="0" y="1008993"/>
          <a:ext cx="11430000" cy="5849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FCBBCC3-D308-4A84-88A0-C4D5F9D1450F}"/>
              </a:ext>
            </a:extLst>
          </p:cNvPr>
          <p:cNvSpPr txBox="1"/>
          <p:nvPr/>
        </p:nvSpPr>
        <p:spPr>
          <a:xfrm>
            <a:off x="0" y="0"/>
            <a:ext cx="1143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গ. জ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া 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92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81055607-287D-4103-A8B0-6497ACA94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1966210"/>
              </p:ext>
            </p:extLst>
          </p:nvPr>
        </p:nvGraphicFramePr>
        <p:xfrm>
          <a:off x="0" y="757232"/>
          <a:ext cx="11430000" cy="61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FCBBCC3-D308-4A84-88A0-C4D5F9D1450F}"/>
              </a:ext>
            </a:extLst>
          </p:cNvPr>
          <p:cNvSpPr txBox="1"/>
          <p:nvPr/>
        </p:nvSpPr>
        <p:spPr>
          <a:xfrm>
            <a:off x="0" y="0"/>
            <a:ext cx="1143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জ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্রকারভেদ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892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430000" cy="8368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ব্রাহ্মণ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7CC42705-F44F-46B8-929D-DB812A7624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78543"/>
            <a:ext cx="11430000" cy="332820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70F231-912B-4932-8173-565446B8E0AB}"/>
              </a:ext>
            </a:extLst>
          </p:cNvPr>
          <p:cNvSpPr txBox="1"/>
          <p:nvPr/>
        </p:nvSpPr>
        <p:spPr>
          <a:xfrm>
            <a:off x="0" y="4487538"/>
            <a:ext cx="114300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ব্রাহ্মণরা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শি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ক-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যাজক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ব্রহ্মার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মস্ত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ষ্ক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জাত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লো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বোচ্চ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ধিকার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ধর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্য-কলাপ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পরিচালনা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 থ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দেরকে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পুরোহিত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”।   </a:t>
            </a:r>
          </a:p>
        </p:txBody>
      </p:sp>
    </p:spTree>
    <p:extLst>
      <p:ext uri="{BB962C8B-B14F-4D97-AF65-F5344CB8AC3E}">
        <p14:creationId xmlns:p14="http://schemas.microsoft.com/office/powerpoint/2010/main" xmlns="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6936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ক্ষত্রিয়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9C00AC6A-F791-460C-A989-7079554DCE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015" y="812732"/>
            <a:ext cx="3656872" cy="27761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70F231-912B-4932-8173-565446B8E0AB}"/>
              </a:ext>
            </a:extLst>
          </p:cNvPr>
          <p:cNvSpPr txBox="1"/>
          <p:nvPr/>
        </p:nvSpPr>
        <p:spPr>
          <a:xfrm>
            <a:off x="0" y="4219526"/>
            <a:ext cx="11272345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স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যোদ্ধা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ব্রহ্মার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দ্ভূত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। দ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ব্যাপারে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যুদ্ধ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্রহে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অ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শগ্রহণ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ন,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শিকদার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বালা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ঢালি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রায়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বিশ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স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ত্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ধিভুক্ত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ক্ষত্রিয়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গোত্রভুক্ত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91FD2AF-498B-4F3E-AEFF-9B90ABC1E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5204" y="835573"/>
            <a:ext cx="3624796" cy="2721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843B282-F964-469E-B0D2-B738744A2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1651" y="882868"/>
            <a:ext cx="3508572" cy="26959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6395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56755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বৈশ্য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BAB4FADB-7E79-449E-BDC2-E05C97018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66417"/>
            <a:ext cx="5305097" cy="338532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0AA173F-6524-4ADE-962D-068FCBA15571}"/>
              </a:ext>
            </a:extLst>
          </p:cNvPr>
          <p:cNvSpPr txBox="1"/>
          <p:nvPr/>
        </p:nvSpPr>
        <p:spPr>
          <a:xfrm>
            <a:off x="362607" y="4406658"/>
            <a:ext cx="10720552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ব্যবসায়ী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যাবতীয়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ব্যবসায়িক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সংঘটিত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কুণ্ডু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ঘোষ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দাস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সাহা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মল্লিক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পাল,কর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নন্দি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সুর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রাহা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শীল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ভদ্র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নাগ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গুহ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হরি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উপাধির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মানুষগুলো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বৈশ্য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গোত্রভুক্ত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20150DC-5754-452A-984D-202ED1104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3959" y="702544"/>
            <a:ext cx="5013434" cy="33649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73416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7094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শূদ্র</a:t>
            </a:r>
            <a:r>
              <a:rPr lang="en-US" sz="4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9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127ACDD6-DBD9-4173-AE0D-95AD833377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14400"/>
            <a:ext cx="3439793" cy="30585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0AA173F-6524-4ADE-962D-068FCBA15571}"/>
              </a:ext>
            </a:extLst>
          </p:cNvPr>
          <p:cNvSpPr txBox="1"/>
          <p:nvPr/>
        </p:nvSpPr>
        <p:spPr>
          <a:xfrm>
            <a:off x="0" y="4327636"/>
            <a:ext cx="11430000" cy="21852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সবচেয়ে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নিন্মশ্রেনির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শূদ্ররা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ব্রহ্মার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পায়ের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পাতা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জন্ম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লাভ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মূলত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উপরিউক্ত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সন্তুষ্টি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বিধান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যাবতীয়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নিন্ম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মানের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কাজকর্ম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শূদ্ররাই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দাস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সূত্রধর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নাথ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রায়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বসু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মিত্র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কবিরাজ,সাহা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সরদার,মজুমদার,কামার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কুমার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মাঝি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শুদ্র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শ্রেনির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অন্তর্ভুক্ত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9E5EFC0-5515-4885-BDD4-C0F16E4730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7090" y="882869"/>
            <a:ext cx="3972910" cy="3153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F0FB928A-2C17-4FF1-A9BB-3FF6A8025E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1834" y="914400"/>
            <a:ext cx="3641834" cy="30900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8456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49236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ঘ.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সামিাজিক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পদমর্যদা</a:t>
            </a:r>
            <a:r>
              <a:rPr lang="en-US" sz="3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0AA173F-6524-4ADE-962D-068FCBA15571}"/>
              </a:ext>
            </a:extLst>
          </p:cNvPr>
          <p:cNvSpPr txBox="1"/>
          <p:nvPr/>
        </p:nvSpPr>
        <p:spPr>
          <a:xfrm>
            <a:off x="0" y="3780234"/>
            <a:ext cx="11430000" cy="30777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ডেভিড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পোপেনো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ঁ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Sociology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গ্রন্থে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উৎপাদন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ভূমিকা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গোষ্ঠী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  <a:p>
            <a:pPr algn="just"/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B. </a:t>
            </a:r>
            <a:r>
              <a:rPr lang="en-US" sz="2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Bhushan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বৃহ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বিভাগ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বোঝায়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যারা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সমাজসম্প্রদায়ের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দলের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আলোকে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অভিন্ন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পদমর্যাদার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অধিকারী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।”</a:t>
            </a:r>
          </a:p>
          <a:p>
            <a:pPr algn="just"/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সমাজবিজ্ঞানীরা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সম্পৃক্ত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algn="just"/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- ১.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উচ্চশ্রেণি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Upper Class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মধ্যবিত্ত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Middle Class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 ৩.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নিম্নবিত্ত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Lower Class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)।</a:t>
            </a:r>
          </a:p>
          <a:p>
            <a:pPr algn="just"/>
            <a:r>
              <a:rPr lang="en-US" sz="2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26" name="Picture 2" descr="C:\Users\bcc\Desktop\Image Of Multimedia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" y="517594"/>
            <a:ext cx="3398293" cy="27305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7" name="Picture 3" descr="C:\Users\bcc\Desktop\Image Of Multimedia\শ্রেণ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290" y="557388"/>
            <a:ext cx="3515710" cy="27180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TextBox 11"/>
          <p:cNvSpPr txBox="1"/>
          <p:nvPr/>
        </p:nvSpPr>
        <p:spPr>
          <a:xfrm>
            <a:off x="3485877" y="559797"/>
            <a:ext cx="431975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সমাজবিজ্ঞানের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বহুল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আলোচিত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হচ্ছে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স্তরবিন্যাস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Class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শব্দটির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উৎপত্তিস্থল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হচ্ছে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প্রাচীন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রোম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আধুনিক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আর্থসামাজিক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ব্যবস্থায়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কার্ল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মার্কস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শব্দটির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সর্বাধিক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সমাজবিজ্ঞানি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শ্রেনি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গিয়ে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:-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6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069"/>
            <a:ext cx="11430000" cy="6414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928048"/>
            <a:ext cx="10563367" cy="55273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১.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দাসপ্রথার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পূর্ণ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বিকাশ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ঘটে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সভ্যতায়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ক.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গ্রিক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রোমান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সভ্যতায়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 খ.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রোমান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সভ্যতায়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 গ.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মিশরীয়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সভ্যতায়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 ঘ.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ব্যাবিলনীয়</a:t>
            </a: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dirty="0" err="1" smtClean="0">
                <a:latin typeface="Nikosh" pitchFamily="2" charset="0"/>
                <a:cs typeface="Nikosh" pitchFamily="2" charset="0"/>
              </a:rPr>
              <a:t>সভ্যতায়</a:t>
            </a:r>
            <a:endParaRPr lang="en-US" sz="2600" dirty="0" smtClean="0">
              <a:latin typeface="Nikosh" pitchFamily="2" charset="0"/>
              <a:cs typeface="Nikosh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২.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হিন্দু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সমাজে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কয়টি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বর্ণের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কথা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ক.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খ.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তিন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গ.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ঘ.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</a:t>
            </a:r>
            <a:r>
              <a:rPr lang="as-IN" dirty="0" smtClean="0">
                <a:latin typeface="Nikosh" pitchFamily="2" charset="0"/>
                <a:cs typeface="Nikosh" pitchFamily="2" charset="0"/>
              </a:rPr>
              <a:t>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চ</a:t>
            </a: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৩.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শব্দটি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সর্বাধিক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করেছেন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ক.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ওয়েবার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খ.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মার্ক্স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গ.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ম্যাকাইভার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ঘ.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ডুর্খেইম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৪.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স্তরবিন্যাস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ক.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খ.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তিন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গ.চার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ঘ.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</a:t>
            </a:r>
            <a:r>
              <a:rPr lang="as-IN" dirty="0" smtClean="0">
                <a:latin typeface="Nikosh" pitchFamily="2" charset="0"/>
                <a:cs typeface="Nikosh" pitchFamily="2" charset="0"/>
              </a:rPr>
              <a:t>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চ</a:t>
            </a:r>
          </a:p>
          <a:p>
            <a:pPr marL="514350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৫. “অ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্থনীতির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ুষের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ভেদাভেদ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সেটাই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”-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বলেছেন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514350" indent="-514350">
              <a:buNone/>
            </a:pP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ক.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ওয়েবার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খ.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মার্ক্স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গ.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ম্যাকাইভার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ঘ.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ডুর্খেইম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14350" indent="-514350"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29999" cy="7094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063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ব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65229"/>
            <a:ext cx="11430000" cy="9932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“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চিরন্তন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?” 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–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তোমার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মতামত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074" name="Picture 2" descr="C:\Users\bcc\Desktop\Image Of Multimedia\Ho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028" y="819807"/>
            <a:ext cx="10310648" cy="46981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3247697" y="425670"/>
            <a:ext cx="791428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endParaRPr lang="en-US" sz="825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098" name="Picture 2" descr="C:\Users\bcc\Desktop\Image Of Multimedia\সবাইকে-ধন্যবাদ-ছবি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372" y="331076"/>
            <a:ext cx="10657490" cy="6195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37" y="423081"/>
            <a:ext cx="10508776" cy="8989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4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4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0" y="1529254"/>
            <a:ext cx="11430000" cy="53287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   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-819807" y="1529254"/>
            <a:ext cx="819807" cy="56755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22125" y="1965278"/>
            <a:ext cx="6066432" cy="38759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P›`</a:t>
            </a:r>
          </a:p>
          <a:p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mgvRweÁvb</a:t>
            </a:r>
            <a:endParaRPr lang="en-US" sz="3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jwZdv-kwd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PŠayix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gwnjv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wWwMÖ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wÿY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wm‡jU</a:t>
            </a:r>
            <a:r>
              <a:rPr lang="en-US" sz="3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7796" y="1965278"/>
            <a:ext cx="3725839" cy="36712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bcc\Desktop\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094" y="2006221"/>
            <a:ext cx="3698542" cy="3671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717D84-2D9E-4FBD-91BF-8A737FE7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36" y="337209"/>
            <a:ext cx="10617959" cy="10958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EBC23A0-48A0-4D7A-B66D-048DE2C3C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097" y="1528549"/>
            <a:ext cx="3372389" cy="44355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C8F9247-DED2-41AF-818D-04ADEAF47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9613" y="1514902"/>
            <a:ext cx="3616656" cy="4500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E730B4D-5722-4E7B-8BA5-A4018C7EEA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2746" y="1569492"/>
            <a:ext cx="3357350" cy="44628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70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81" y="210835"/>
            <a:ext cx="10604309" cy="9929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</a:t>
            </a:r>
            <a:r>
              <a:rPr lang="en-US" sz="48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en-US" sz="48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33" y="1604053"/>
            <a:ext cx="10481480" cy="90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24759" y="1418898"/>
            <a:ext cx="9207062" cy="44143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সমাজবিজ্ঞান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১ম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পত্র</a:t>
            </a:r>
            <a:endParaRPr lang="en-US" sz="4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অষ্টম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অধ্যায়</a:t>
            </a:r>
            <a:endParaRPr lang="en-US" sz="4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স্তরবিন্যাস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অসমতা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433" y="331076"/>
            <a:ext cx="10562897" cy="11193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4774"/>
            <a:ext cx="11326761" cy="4660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                               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472966" y="1623848"/>
            <a:ext cx="10547131" cy="4319752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স্তরবিন্যাসের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প্রকারভেদ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স্তরবিন্যাসের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ধরণের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  <a:endParaRPr lang="en-US" sz="3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432BBB6-8577-400B-A44C-003FE831E54F}"/>
              </a:ext>
            </a:extLst>
          </p:cNvPr>
          <p:cNvSpPr txBox="1"/>
          <p:nvPr/>
        </p:nvSpPr>
        <p:spPr>
          <a:xfrm>
            <a:off x="0" y="0"/>
            <a:ext cx="11004331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C981E77-C07B-4C75-B9BB-60BBDE4140BE}"/>
              </a:ext>
            </a:extLst>
          </p:cNvPr>
          <p:cNvSpPr txBox="1"/>
          <p:nvPr/>
        </p:nvSpPr>
        <p:spPr>
          <a:xfrm>
            <a:off x="0" y="2412124"/>
            <a:ext cx="20652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স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িন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F61A33FF-450B-4DF9-BE29-AC8C38D9EC0D}"/>
              </a:ext>
            </a:extLst>
          </p:cNvPr>
          <p:cNvSpPr txBox="1"/>
          <p:nvPr/>
        </p:nvSpPr>
        <p:spPr>
          <a:xfrm>
            <a:off x="-31858" y="6392594"/>
            <a:ext cx="21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487229E-95FA-48E6-B73B-435E1273A0F1}"/>
              </a:ext>
            </a:extLst>
          </p:cNvPr>
          <p:cNvSpPr txBox="1"/>
          <p:nvPr/>
        </p:nvSpPr>
        <p:spPr>
          <a:xfrm>
            <a:off x="-1" y="4367050"/>
            <a:ext cx="2159877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ক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ল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মার্ক্স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AA7872EE-7CCC-4D9B-91F1-05F83124B05D}"/>
              </a:ext>
            </a:extLst>
          </p:cNvPr>
          <p:cNvSpPr txBox="1"/>
          <p:nvPr/>
        </p:nvSpPr>
        <p:spPr>
          <a:xfrm>
            <a:off x="2175641" y="1151158"/>
            <a:ext cx="889175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ী 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রোকিন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্যাস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মষ্টির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চাপিয়ে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উঁচু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 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8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”।</a:t>
            </a:r>
            <a:endParaRPr lang="en-US" sz="28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5560457-D0C6-4D20-B0D9-8CD5C65F1DF7}"/>
              </a:ext>
            </a:extLst>
          </p:cNvPr>
          <p:cNvSpPr txBox="1"/>
          <p:nvPr/>
        </p:nvSpPr>
        <p:spPr>
          <a:xfrm>
            <a:off x="2207171" y="2916621"/>
            <a:ext cx="8797159" cy="9459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্যাক্স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“ অ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্থনীতির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ুষের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ভেদাভেদ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সেটাই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স্তরবিন্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" y="898635"/>
            <a:ext cx="2065282" cy="15134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FEB34B0-25C6-431F-8711-DC38AA6D3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74953"/>
            <a:ext cx="2017986" cy="1489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Rectangle 11"/>
          <p:cNvSpPr/>
          <p:nvPr/>
        </p:nvSpPr>
        <p:spPr>
          <a:xfrm>
            <a:off x="-1" y="2885090"/>
            <a:ext cx="2112579" cy="15134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5AF8E9F-AF24-4231-A133-6EC6F767F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916621"/>
            <a:ext cx="2091541" cy="14346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4" name="Rectangle 13"/>
          <p:cNvSpPr/>
          <p:nvPr/>
        </p:nvSpPr>
        <p:spPr>
          <a:xfrm>
            <a:off x="0" y="4871546"/>
            <a:ext cx="2144109" cy="14819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সমাজবিজ্ঞানী ম্যাকাইভার এর ছবির ফলাফল">
            <a:extLst>
              <a:ext uri="{FF2B5EF4-FFF2-40B4-BE49-F238E27FC236}">
                <a16:creationId xmlns="" xmlns:a16="http://schemas.microsoft.com/office/drawing/2014/main" id="{FE614859-B07E-4852-971D-27D536A49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03076"/>
            <a:ext cx="2112579" cy="14188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7" name="Rectangle 16"/>
          <p:cNvSpPr/>
          <p:nvPr/>
        </p:nvSpPr>
        <p:spPr>
          <a:xfrm>
            <a:off x="0" y="6274674"/>
            <a:ext cx="217564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    ম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0" y="4966137"/>
            <a:ext cx="8702565" cy="13873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ম্যাকাইভার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র্যাদা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ুযায়ী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োঝায়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এ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মর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িত্তি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নৈতিক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পুরোহিততান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 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19" grpId="0"/>
      <p:bldP spid="21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81055607-287D-4103-A8B0-6497ACA94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0625045"/>
              </p:ext>
            </p:extLst>
          </p:nvPr>
        </p:nvGraphicFramePr>
        <p:xfrm>
          <a:off x="299544" y="977462"/>
          <a:ext cx="10815146" cy="5596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FBC1E4F-0576-4277-BC36-000F6C3E22F9}"/>
              </a:ext>
            </a:extLst>
          </p:cNvPr>
          <p:cNvSpPr txBox="1"/>
          <p:nvPr/>
        </p:nvSpPr>
        <p:spPr>
          <a:xfrm>
            <a:off x="1" y="0"/>
            <a:ext cx="114300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স্তরবিন্যাসের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প্রকারভেদ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96306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0" y="1"/>
            <a:ext cx="114300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ক.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দাসপ্রথা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AB9228E5-8351-4900-9153-E2DA17D7A1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61617"/>
            <a:ext cx="3008670" cy="3053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07E09CD-03AC-446E-A4B8-AB80BC70F6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440" y="977463"/>
            <a:ext cx="2857500" cy="28062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769D087-8E2D-4F20-9704-94A7719F11A1}"/>
              </a:ext>
            </a:extLst>
          </p:cNvPr>
          <p:cNvSpPr txBox="1"/>
          <p:nvPr/>
        </p:nvSpPr>
        <p:spPr>
          <a:xfrm>
            <a:off x="3168871" y="961697"/>
            <a:ext cx="5155324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স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্যক্তি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আইন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প্র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নুসারে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অ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্যর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  <a:p>
            <a:pPr algn="just"/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অ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িকার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নেই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5E8F9F7-8803-4D66-8C3E-78A1FEBEA7DD}"/>
              </a:ext>
            </a:extLst>
          </p:cNvPr>
          <p:cNvSpPr txBox="1"/>
          <p:nvPr/>
        </p:nvSpPr>
        <p:spPr>
          <a:xfrm>
            <a:off x="0" y="3941379"/>
            <a:ext cx="114300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সামান্যতম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ছে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ধিকার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ব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কাছে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গ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িত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প্রানির</a:t>
            </a:r>
            <a:r>
              <a:rPr lang="en-US" sz="3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াধার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045D826-7851-4C5C-9516-9927440A90A7}"/>
              </a:ext>
            </a:extLst>
          </p:cNvPr>
          <p:cNvSpPr txBox="1"/>
          <p:nvPr/>
        </p:nvSpPr>
        <p:spPr>
          <a:xfrm>
            <a:off x="-23079" y="5171257"/>
            <a:ext cx="1145307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াজ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দাসের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অবস্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র্ণনা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ন, “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্রত্যেক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দাসের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মাল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স্বাধীন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তুলনায়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দাসদের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অবস্থান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0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দাস</a:t>
            </a:r>
            <a:r>
              <a:rPr lang="en-US" sz="3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প্রথায়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অবশ্যাম্ভাবী</a:t>
            </a:r>
            <a:r>
              <a:rPr lang="en-US" sz="30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0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শ্রমিক</a:t>
            </a:r>
            <a:r>
              <a:rPr lang="en-US" sz="3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”। </a:t>
            </a:r>
          </a:p>
        </p:txBody>
      </p:sp>
    </p:spTree>
    <p:extLst>
      <p:ext uri="{BB962C8B-B14F-4D97-AF65-F5344CB8AC3E}">
        <p14:creationId xmlns:p14="http://schemas.microsoft.com/office/powerpoint/2010/main" xmlns="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430000" cy="6148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 </a:t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</a:t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</a:t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খ. </a:t>
            </a:r>
            <a:r>
              <a:rPr lang="en-US" sz="4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এস্টেট</a:t>
            </a: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প্রথা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344384" y="2138189"/>
            <a:ext cx="8597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0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384" y="2646021"/>
            <a:ext cx="7505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20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384" y="3272307"/>
            <a:ext cx="7659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20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44383" y="3726294"/>
            <a:ext cx="85977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20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866899" y="4227617"/>
            <a:ext cx="8906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000" b="1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614857" y="1008993"/>
            <a:ext cx="10389476" cy="484001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ূমিকেন্দ্রিক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িন্যাস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ভ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ূ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মালিকানা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সাথ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দায়িত্ত্ব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জড়িত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ভ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ূ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মালিকানা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সাথ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্যাদা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ওতপ্রোতভাবে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জড়িত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ভ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মর্যাদা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ভূমি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দ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ছিল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ভূমিদাস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ূলত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স্বাধীন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এস্টেট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প্রথায়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প্রধানত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শ্রেণির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ছিল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285750" indent="-285750"/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১.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যাজক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  <a:p>
            <a:pPr marL="285750" indent="-285750"/>
            <a:r>
              <a:rPr lang="en-US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অভিজাত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endParaRPr lang="en-US" sz="2800" b="1" dirty="0" smtClean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/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৩.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b="1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endParaRPr lang="en-US" sz="2800" b="1" dirty="0" smtClean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33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1087</TotalTime>
  <Words>1275</Words>
  <Application>Microsoft Office PowerPoint</Application>
  <PresentationFormat>Custom</PresentationFormat>
  <Paragraphs>110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Slide 1</vt:lpstr>
      <vt:lpstr>wkÿK পরিচিতি </vt:lpstr>
      <vt:lpstr>নিচের ছবিগুলো লক্ষ্য কর </vt:lpstr>
      <vt:lpstr>                          পাঠ পরিচিতি </vt:lpstr>
      <vt:lpstr>        এই পাঠ শেষে শিক্ষার্থীরা …</vt:lpstr>
      <vt:lpstr>Slide 6</vt:lpstr>
      <vt:lpstr>Slide 7</vt:lpstr>
      <vt:lpstr>Slide 8</vt:lpstr>
      <vt:lpstr>                                                                                                                                  খ. এস্টেট প্রথা</vt:lpstr>
      <vt:lpstr>Slide 10</vt:lpstr>
      <vt:lpstr>Slide 11</vt:lpstr>
      <vt:lpstr>ব্রাহ্মণ </vt:lpstr>
      <vt:lpstr>ক্ষত্রিয়  </vt:lpstr>
      <vt:lpstr>                                      বৈশ্য </vt:lpstr>
      <vt:lpstr> শূদ্র </vt:lpstr>
      <vt:lpstr>ঘ. সামিাজিক শ্রেণি ও পদমর্যদা </vt:lpstr>
      <vt:lpstr>মূল্যায়ন</vt:lpstr>
      <vt:lpstr>                               বাড়ির কাজ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ক্লাশে সবাইকে স্বাগতম</dc:title>
  <dc:creator>MD HAFIZUR RAHMAN</dc:creator>
  <cp:lastModifiedBy>bcc</cp:lastModifiedBy>
  <cp:revision>113</cp:revision>
  <dcterms:created xsi:type="dcterms:W3CDTF">2019-12-14T12:04:09Z</dcterms:created>
  <dcterms:modified xsi:type="dcterms:W3CDTF">2021-04-23T13:22:40Z</dcterms:modified>
</cp:coreProperties>
</file>