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88" r:id="rId5"/>
    <p:sldId id="260" r:id="rId6"/>
    <p:sldId id="261" r:id="rId7"/>
    <p:sldId id="287" r:id="rId8"/>
    <p:sldId id="262" r:id="rId9"/>
    <p:sldId id="282" r:id="rId10"/>
    <p:sldId id="285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CFE"/>
    <a:srgbClr val="1AC30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7EB85-7B1A-4AE3-8C6A-7AA1E97DEEFB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F4873-94D6-44B8-B229-D8D693784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7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7BDB-3B31-4FC9-A157-42A1CD24DC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6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7BDB-3B31-4FC9-A157-42A1CD24DC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32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F4873-94D6-44B8-B229-D8D693784C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81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7BDB-3B31-4FC9-A157-42A1CD24DC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53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7BDB-3B31-4FC9-A157-42A1CD24DC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90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BC002D0-6831-4EA3-9B8B-4D720A664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82" y="96982"/>
            <a:ext cx="12067309" cy="6803881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34F2E168-EC96-49E9-87EF-951938DA9DCD}"/>
              </a:ext>
            </a:extLst>
          </p:cNvPr>
          <p:cNvSpPr/>
          <p:nvPr userDrawn="1"/>
        </p:nvSpPr>
        <p:spPr>
          <a:xfrm>
            <a:off x="0" y="0"/>
            <a:ext cx="12192000" cy="6900862"/>
          </a:xfrm>
          <a:prstGeom prst="frame">
            <a:avLst>
              <a:gd name="adj1" fmla="val 250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74000">
                <a:srgbClr val="00B05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3">
              <a:solidFill>
                <a:schemeClr val="tx1"/>
              </a:solidFill>
            </a:endParaRPr>
          </a:p>
        </p:txBody>
      </p:sp>
      <p:sp>
        <p:nvSpPr>
          <p:cNvPr id="10" name="5-Point Star 9"/>
          <p:cNvSpPr/>
          <p:nvPr userDrawn="1"/>
        </p:nvSpPr>
        <p:spPr>
          <a:xfrm>
            <a:off x="137102" y="129762"/>
            <a:ext cx="940157" cy="634928"/>
          </a:xfrm>
          <a:prstGeom prst="star5">
            <a:avLst/>
          </a:prstGeom>
          <a:pattFill prst="pct70">
            <a:fgClr>
              <a:srgbClr val="7030A0"/>
            </a:fgClr>
            <a:bgClr>
              <a:schemeClr val="bg1"/>
            </a:bgClr>
          </a:patt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 userDrawn="1"/>
        </p:nvSpPr>
        <p:spPr>
          <a:xfrm>
            <a:off x="180985" y="631609"/>
            <a:ext cx="703476" cy="455915"/>
          </a:xfrm>
          <a:prstGeom prst="star5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 userDrawn="1"/>
        </p:nvSpPr>
        <p:spPr>
          <a:xfrm>
            <a:off x="517559" y="522135"/>
            <a:ext cx="703476" cy="455915"/>
          </a:xfrm>
          <a:prstGeom prst="star5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 userDrawn="1"/>
        </p:nvSpPr>
        <p:spPr>
          <a:xfrm>
            <a:off x="11014238" y="144359"/>
            <a:ext cx="940157" cy="634928"/>
          </a:xfrm>
          <a:prstGeom prst="star5">
            <a:avLst/>
          </a:prstGeom>
          <a:pattFill prst="pct70">
            <a:fgClr>
              <a:srgbClr val="7030A0"/>
            </a:fgClr>
            <a:bgClr>
              <a:schemeClr val="bg1"/>
            </a:bgClr>
          </a:patt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 userDrawn="1"/>
        </p:nvSpPr>
        <p:spPr>
          <a:xfrm>
            <a:off x="11355867" y="624130"/>
            <a:ext cx="703476" cy="455915"/>
          </a:xfrm>
          <a:prstGeom prst="star5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 userDrawn="1"/>
        </p:nvSpPr>
        <p:spPr>
          <a:xfrm>
            <a:off x="10899181" y="526971"/>
            <a:ext cx="703476" cy="455915"/>
          </a:xfrm>
          <a:prstGeom prst="star5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4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microsoft.com/office/2007/relationships/hdphoto" Target="../media/hdphoto8.wdp"/><Relationship Id="rId10" Type="http://schemas.openxmlformats.org/officeDocument/2006/relationships/image" Target="../media/image36.jpg"/><Relationship Id="rId4" Type="http://schemas.openxmlformats.org/officeDocument/2006/relationships/image" Target="../media/image32.pn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7.gif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18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4.wdp"/><Relationship Id="rId11" Type="http://schemas.openxmlformats.org/officeDocument/2006/relationships/image" Target="../media/image17.jpg"/><Relationship Id="rId5" Type="http://schemas.openxmlformats.org/officeDocument/2006/relationships/image" Target="../media/image12.png"/><Relationship Id="rId10" Type="http://schemas.openxmlformats.org/officeDocument/2006/relationships/image" Target="../media/image16.gif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microsoft.com/office/2007/relationships/hdphoto" Target="../media/hdphoto6.wdp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D7C027-7DF6-47B3-8D59-8073C36E33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92CA62-C43C-4F17-B5F8-3B130A34A30F}"/>
              </a:ext>
            </a:extLst>
          </p:cNvPr>
          <p:cNvSpPr/>
          <p:nvPr/>
        </p:nvSpPr>
        <p:spPr>
          <a:xfrm>
            <a:off x="6137874" y="174861"/>
            <a:ext cx="5877148" cy="6506160"/>
          </a:xfrm>
          <a:prstGeom prst="rect">
            <a:avLst/>
          </a:prstGeom>
          <a:solidFill>
            <a:srgbClr val="D2FCF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C04D41-7297-408C-B2C3-E3767C360CBC}"/>
              </a:ext>
            </a:extLst>
          </p:cNvPr>
          <p:cNvSpPr/>
          <p:nvPr/>
        </p:nvSpPr>
        <p:spPr>
          <a:xfrm>
            <a:off x="6211616" y="583412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72D652-66B1-45A7-9341-B1A324881C68}"/>
              </a:ext>
            </a:extLst>
          </p:cNvPr>
          <p:cNvSpPr/>
          <p:nvPr/>
        </p:nvSpPr>
        <p:spPr>
          <a:xfrm>
            <a:off x="6211616" y="3513669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943C46-A97C-4389-BB30-729FA51621BC}"/>
              </a:ext>
            </a:extLst>
          </p:cNvPr>
          <p:cNvSpPr/>
          <p:nvPr/>
        </p:nvSpPr>
        <p:spPr>
          <a:xfrm>
            <a:off x="6211616" y="2805274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A1EFC50-3636-4926-B335-D3012A5D9140}"/>
              </a:ext>
            </a:extLst>
          </p:cNvPr>
          <p:cNvSpPr/>
          <p:nvPr/>
        </p:nvSpPr>
        <p:spPr>
          <a:xfrm>
            <a:off x="6211616" y="5711341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7CE558-801C-4286-A9D8-C8C9F1F8D589}"/>
              </a:ext>
            </a:extLst>
          </p:cNvPr>
          <p:cNvSpPr/>
          <p:nvPr/>
        </p:nvSpPr>
        <p:spPr>
          <a:xfrm>
            <a:off x="6211616" y="4250426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A99268E-A05F-424D-B8A5-4E97E460F4E5}"/>
              </a:ext>
            </a:extLst>
          </p:cNvPr>
          <p:cNvSpPr/>
          <p:nvPr/>
        </p:nvSpPr>
        <p:spPr>
          <a:xfrm>
            <a:off x="6211616" y="4958821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0582EF5-B310-47AE-8535-18D50CA63D9D}"/>
              </a:ext>
            </a:extLst>
          </p:cNvPr>
          <p:cNvSpPr/>
          <p:nvPr/>
        </p:nvSpPr>
        <p:spPr>
          <a:xfrm>
            <a:off x="6211616" y="1335932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4177883-6768-4B0D-A215-3614F5306335}"/>
              </a:ext>
            </a:extLst>
          </p:cNvPr>
          <p:cNvSpPr/>
          <p:nvPr/>
        </p:nvSpPr>
        <p:spPr>
          <a:xfrm>
            <a:off x="6211616" y="2096879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D4E072-E376-4DBE-96D6-05C3B9979D52}"/>
              </a:ext>
            </a:extLst>
          </p:cNvPr>
          <p:cNvSpPr/>
          <p:nvPr/>
        </p:nvSpPr>
        <p:spPr>
          <a:xfrm rot="10800000">
            <a:off x="125576" y="174862"/>
            <a:ext cx="5877147" cy="6506159"/>
          </a:xfrm>
          <a:prstGeom prst="rect">
            <a:avLst/>
          </a:prstGeom>
          <a:solidFill>
            <a:srgbClr val="D2FCF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5C46F41-5B94-4F7D-8AD7-4A52E53C66F1}"/>
              </a:ext>
            </a:extLst>
          </p:cNvPr>
          <p:cNvSpPr/>
          <p:nvPr/>
        </p:nvSpPr>
        <p:spPr>
          <a:xfrm>
            <a:off x="5326119" y="576987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878EC2-AD5D-409F-B52A-45496654B3F7}"/>
              </a:ext>
            </a:extLst>
          </p:cNvPr>
          <p:cNvSpPr/>
          <p:nvPr/>
        </p:nvSpPr>
        <p:spPr>
          <a:xfrm>
            <a:off x="5326119" y="3507244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8DC1196-F91C-4EE7-8077-9DAEEC162783}"/>
              </a:ext>
            </a:extLst>
          </p:cNvPr>
          <p:cNvSpPr/>
          <p:nvPr/>
        </p:nvSpPr>
        <p:spPr>
          <a:xfrm>
            <a:off x="5326119" y="2798849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50AAE2F-9E31-4B1E-8A7B-3CFFEC9D9BF6}"/>
              </a:ext>
            </a:extLst>
          </p:cNvPr>
          <p:cNvSpPr/>
          <p:nvPr/>
        </p:nvSpPr>
        <p:spPr>
          <a:xfrm>
            <a:off x="5326119" y="5704916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52EFF0B-8797-41A3-9AE9-8498F03A215B}"/>
              </a:ext>
            </a:extLst>
          </p:cNvPr>
          <p:cNvSpPr/>
          <p:nvPr/>
        </p:nvSpPr>
        <p:spPr>
          <a:xfrm>
            <a:off x="5326119" y="4244001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B4FC356-BEB2-4A08-91FF-FB635DAFD736}"/>
              </a:ext>
            </a:extLst>
          </p:cNvPr>
          <p:cNvSpPr/>
          <p:nvPr/>
        </p:nvSpPr>
        <p:spPr>
          <a:xfrm>
            <a:off x="5326119" y="4952396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0C42B77-1AA3-4EDF-8001-D033A294E66C}"/>
              </a:ext>
            </a:extLst>
          </p:cNvPr>
          <p:cNvSpPr/>
          <p:nvPr/>
        </p:nvSpPr>
        <p:spPr>
          <a:xfrm>
            <a:off x="5326119" y="1329507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4BA7F68-97FA-4211-8DB6-BB82197A2571}"/>
              </a:ext>
            </a:extLst>
          </p:cNvPr>
          <p:cNvSpPr/>
          <p:nvPr/>
        </p:nvSpPr>
        <p:spPr>
          <a:xfrm>
            <a:off x="5326119" y="2090454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5" name="Flowchart: Terminator 24">
            <a:extLst>
              <a:ext uri="{FF2B5EF4-FFF2-40B4-BE49-F238E27FC236}">
                <a16:creationId xmlns:a16="http://schemas.microsoft.com/office/drawing/2014/main" id="{52452870-6C01-41E9-BB2F-44F40EFC83A0}"/>
              </a:ext>
            </a:extLst>
          </p:cNvPr>
          <p:cNvSpPr/>
          <p:nvPr/>
        </p:nvSpPr>
        <p:spPr>
          <a:xfrm>
            <a:off x="5414142" y="743594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6" name="Flowchart: Terminator 25">
            <a:extLst>
              <a:ext uri="{FF2B5EF4-FFF2-40B4-BE49-F238E27FC236}">
                <a16:creationId xmlns:a16="http://schemas.microsoft.com/office/drawing/2014/main" id="{A725111F-C497-44B0-88A3-BEC5DB293022}"/>
              </a:ext>
            </a:extLst>
          </p:cNvPr>
          <p:cNvSpPr/>
          <p:nvPr/>
        </p:nvSpPr>
        <p:spPr>
          <a:xfrm>
            <a:off x="5423338" y="1496114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7" name="Flowchart: Terminator 26">
            <a:extLst>
              <a:ext uri="{FF2B5EF4-FFF2-40B4-BE49-F238E27FC236}">
                <a16:creationId xmlns:a16="http://schemas.microsoft.com/office/drawing/2014/main" id="{791C3B5A-EAE4-4F32-8587-13AE9152F8C0}"/>
              </a:ext>
            </a:extLst>
          </p:cNvPr>
          <p:cNvSpPr/>
          <p:nvPr/>
        </p:nvSpPr>
        <p:spPr>
          <a:xfrm>
            <a:off x="5432534" y="2248634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8" name="Flowchart: Terminator 27">
            <a:extLst>
              <a:ext uri="{FF2B5EF4-FFF2-40B4-BE49-F238E27FC236}">
                <a16:creationId xmlns:a16="http://schemas.microsoft.com/office/drawing/2014/main" id="{F2741B5B-1524-46AA-8990-5753D65C0B1F}"/>
              </a:ext>
            </a:extLst>
          </p:cNvPr>
          <p:cNvSpPr/>
          <p:nvPr/>
        </p:nvSpPr>
        <p:spPr>
          <a:xfrm>
            <a:off x="5438737" y="2986782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9" name="Flowchart: Terminator 28">
            <a:extLst>
              <a:ext uri="{FF2B5EF4-FFF2-40B4-BE49-F238E27FC236}">
                <a16:creationId xmlns:a16="http://schemas.microsoft.com/office/drawing/2014/main" id="{836CF437-70D7-4A69-956D-754DFBD26F7E}"/>
              </a:ext>
            </a:extLst>
          </p:cNvPr>
          <p:cNvSpPr/>
          <p:nvPr/>
        </p:nvSpPr>
        <p:spPr>
          <a:xfrm>
            <a:off x="5423338" y="3689456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30" name="Flowchart: Terminator 29">
            <a:extLst>
              <a:ext uri="{FF2B5EF4-FFF2-40B4-BE49-F238E27FC236}">
                <a16:creationId xmlns:a16="http://schemas.microsoft.com/office/drawing/2014/main" id="{60C68FE5-AEDA-4DB1-9FC7-924D969BAA16}"/>
              </a:ext>
            </a:extLst>
          </p:cNvPr>
          <p:cNvSpPr/>
          <p:nvPr/>
        </p:nvSpPr>
        <p:spPr>
          <a:xfrm>
            <a:off x="5432534" y="4429358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31" name="Flowchart: Terminator 30">
            <a:extLst>
              <a:ext uri="{FF2B5EF4-FFF2-40B4-BE49-F238E27FC236}">
                <a16:creationId xmlns:a16="http://schemas.microsoft.com/office/drawing/2014/main" id="{9C51F4B5-DC0C-4826-839F-8357015656ED}"/>
              </a:ext>
            </a:extLst>
          </p:cNvPr>
          <p:cNvSpPr/>
          <p:nvPr/>
        </p:nvSpPr>
        <p:spPr>
          <a:xfrm>
            <a:off x="5423338" y="5134703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32" name="Flowchart: Terminator 31">
            <a:extLst>
              <a:ext uri="{FF2B5EF4-FFF2-40B4-BE49-F238E27FC236}">
                <a16:creationId xmlns:a16="http://schemas.microsoft.com/office/drawing/2014/main" id="{71283E1B-0D52-4163-AA8A-58D30FDF2D0C}"/>
              </a:ext>
            </a:extLst>
          </p:cNvPr>
          <p:cNvSpPr/>
          <p:nvPr/>
        </p:nvSpPr>
        <p:spPr>
          <a:xfrm>
            <a:off x="5432534" y="5888995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688E3F-FA86-402B-B9E5-A2C01B60F0C8}"/>
              </a:ext>
            </a:extLst>
          </p:cNvPr>
          <p:cNvSpPr txBox="1"/>
          <p:nvPr/>
        </p:nvSpPr>
        <p:spPr>
          <a:xfrm>
            <a:off x="7086948" y="197269"/>
            <a:ext cx="4610637" cy="38318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57150">
              <a:bevelT w="50800" h="234950" prst="divot"/>
            </a:sp3d>
          </a:bodyPr>
          <a:lstStyle/>
          <a:p>
            <a:pPr algn="ctr"/>
            <a:r>
              <a:rPr lang="bn-IN" sz="8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80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8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320B561-9BFB-4EF6-953A-27E0E66A5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39180">
            <a:off x="1058424" y="571426"/>
            <a:ext cx="4106732" cy="681769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2867B95-231D-453E-82A4-F0E55CBF1A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653" r="969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5090" y="4106934"/>
            <a:ext cx="3270972" cy="245007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7804">
            <a:off x="3102729" y="4448056"/>
            <a:ext cx="1800482" cy="1674448"/>
          </a:xfrm>
          <a:prstGeom prst="rect">
            <a:avLst/>
          </a:prstGeom>
        </p:spPr>
      </p:pic>
      <p:pic>
        <p:nvPicPr>
          <p:cNvPr id="34" name="Picture 9" descr="bumble3.gif"/>
          <p:cNvPicPr>
            <a:picLocks noChangeAspect="1"/>
          </p:cNvPicPr>
          <p:nvPr/>
        </p:nvPicPr>
        <p:blipFill>
          <a:blip r:embed="rId8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344" y="5572699"/>
            <a:ext cx="1083420" cy="108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9" descr="bumble3.gif"/>
          <p:cNvPicPr>
            <a:picLocks noChangeAspect="1"/>
          </p:cNvPicPr>
          <p:nvPr/>
        </p:nvPicPr>
        <p:blipFill>
          <a:blip r:embed="rId8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061635" y="5572700"/>
            <a:ext cx="1083420" cy="108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50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3045" y="595153"/>
            <a:ext cx="1777348" cy="2995939"/>
            <a:chOff x="1321922" y="1539240"/>
            <a:chExt cx="1799565" cy="3033388"/>
          </a:xfrm>
        </p:grpSpPr>
        <p:grpSp>
          <p:nvGrpSpPr>
            <p:cNvPr id="8" name="Group 7"/>
            <p:cNvGrpSpPr/>
            <p:nvPr/>
          </p:nvGrpSpPr>
          <p:grpSpPr>
            <a:xfrm>
              <a:off x="1400175" y="1539240"/>
              <a:ext cx="1700214" cy="3033388"/>
              <a:chOff x="1371600" y="1499073"/>
              <a:chExt cx="1700214" cy="3033388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61CC0A-49F3-49E4-8BA3-A3422587A14B}"/>
                  </a:ext>
                </a:extLst>
              </p:cNvPr>
              <p:cNvSpPr/>
              <p:nvPr/>
            </p:nvSpPr>
            <p:spPr>
              <a:xfrm>
                <a:off x="1857375" y="1499073"/>
                <a:ext cx="734819" cy="30333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8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71600" y="2182178"/>
                <a:ext cx="1700214" cy="2306157"/>
                <a:chOff x="204764" y="2395052"/>
                <a:chExt cx="2364500" cy="3244086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" name="Notched Right Arrow 12"/>
                <p:cNvSpPr/>
                <p:nvPr/>
              </p:nvSpPr>
              <p:spPr>
                <a:xfrm rot="16200000">
                  <a:off x="215830" y="3800994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1321922" y="2616052"/>
              <a:ext cx="1799565" cy="1163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346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346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346" b="1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2244"/>
          <a:stretch/>
        </p:blipFill>
        <p:spPr>
          <a:xfrm>
            <a:off x="164898" y="4679453"/>
            <a:ext cx="11862204" cy="21785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7804">
            <a:off x="2753698" y="5086400"/>
            <a:ext cx="1800482" cy="1674448"/>
          </a:xfrm>
          <a:prstGeom prst="rect">
            <a:avLst/>
          </a:prstGeom>
        </p:spPr>
      </p:pic>
      <p:sp>
        <p:nvSpPr>
          <p:cNvPr id="19" name="5-Point Star 18"/>
          <p:cNvSpPr/>
          <p:nvPr/>
        </p:nvSpPr>
        <p:spPr>
          <a:xfrm>
            <a:off x="135410" y="170494"/>
            <a:ext cx="928550" cy="627089"/>
          </a:xfrm>
          <a:prstGeom prst="star5">
            <a:avLst/>
          </a:prstGeom>
          <a:pattFill prst="pct70">
            <a:fgClr>
              <a:srgbClr val="7030A0"/>
            </a:fgClr>
            <a:bgClr>
              <a:schemeClr val="bg1"/>
            </a:bgClr>
          </a:patt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/>
          </a:p>
        </p:txBody>
      </p:sp>
      <p:sp>
        <p:nvSpPr>
          <p:cNvPr id="20" name="5-Point Star 19"/>
          <p:cNvSpPr/>
          <p:nvPr/>
        </p:nvSpPr>
        <p:spPr>
          <a:xfrm>
            <a:off x="178751" y="666145"/>
            <a:ext cx="694791" cy="450286"/>
          </a:xfrm>
          <a:prstGeom prst="star5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/>
          </a:p>
        </p:txBody>
      </p:sp>
      <p:sp>
        <p:nvSpPr>
          <p:cNvPr id="21" name="5-Point Star 20"/>
          <p:cNvSpPr/>
          <p:nvPr/>
        </p:nvSpPr>
        <p:spPr>
          <a:xfrm>
            <a:off x="511169" y="558023"/>
            <a:ext cx="694791" cy="450286"/>
          </a:xfrm>
          <a:prstGeom prst="star5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8446" y="2819400"/>
            <a:ext cx="2254954" cy="21893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69952B-BFFA-41CB-A831-28FEE4907B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31"/>
          <a:stretch/>
        </p:blipFill>
        <p:spPr>
          <a:xfrm>
            <a:off x="2558079" y="300732"/>
            <a:ext cx="4494148" cy="358325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F4D02B5-78F4-4A2E-82A7-67536F49991D}"/>
              </a:ext>
            </a:extLst>
          </p:cNvPr>
          <p:cNvSpPr txBox="1"/>
          <p:nvPr/>
        </p:nvSpPr>
        <p:spPr>
          <a:xfrm>
            <a:off x="3227353" y="3973990"/>
            <a:ext cx="3579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অঙ্কে</a:t>
            </a:r>
            <a:r>
              <a:rPr lang="en-GB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GB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E2AEE3-41C5-443E-8FC3-742EE790EA7D}"/>
              </a:ext>
            </a:extLst>
          </p:cNvPr>
          <p:cNvSpPr/>
          <p:nvPr/>
        </p:nvSpPr>
        <p:spPr>
          <a:xfrm>
            <a:off x="5093397" y="3936826"/>
            <a:ext cx="3579687" cy="59617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2B05CD-BA4F-418B-8DC9-AB5233561A82}"/>
              </a:ext>
            </a:extLst>
          </p:cNvPr>
          <p:cNvSpPr txBox="1"/>
          <p:nvPr/>
        </p:nvSpPr>
        <p:spPr>
          <a:xfrm>
            <a:off x="2900906" y="4972348"/>
            <a:ext cx="1698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508338-8BFF-4286-A41D-D92CD802190E}"/>
              </a:ext>
            </a:extLst>
          </p:cNvPr>
          <p:cNvSpPr/>
          <p:nvPr/>
        </p:nvSpPr>
        <p:spPr>
          <a:xfrm>
            <a:off x="4648821" y="4819372"/>
            <a:ext cx="4316437" cy="67619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915833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  <p:bldP spid="19" grpId="8" animBg="1"/>
      <p:bldP spid="19" grpId="9" animBg="1"/>
      <p:bldP spid="19" grpId="10" animBg="1"/>
      <p:bldP spid="19" grpId="11" animBg="1"/>
      <p:bldP spid="19" grpId="12" animBg="1"/>
      <p:bldP spid="19" grpId="13" animBg="1"/>
      <p:bldP spid="19" grpId="14" animBg="1"/>
      <p:bldP spid="19" grpId="15" animBg="1"/>
      <p:bldP spid="19" grpId="16" animBg="1"/>
      <p:bldP spid="19" grpId="17" animBg="1"/>
      <p:bldP spid="19" grpId="18" animBg="1"/>
      <p:bldP spid="19" grpId="19" animBg="1"/>
      <p:bldP spid="19" grpId="20" animBg="1"/>
      <p:bldP spid="19" grpId="21" animBg="1"/>
      <p:bldP spid="19" grpId="22" animBg="1"/>
      <p:bldP spid="19" grpId="23" animBg="1"/>
      <p:bldP spid="19" grpId="24" animBg="1"/>
      <p:bldP spid="19" grpId="25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0" grpId="13" animBg="1"/>
      <p:bldP spid="20" grpId="14" animBg="1"/>
      <p:bldP spid="20" grpId="15" animBg="1"/>
      <p:bldP spid="20" grpId="16" animBg="1"/>
      <p:bldP spid="20" grpId="17" animBg="1"/>
      <p:bldP spid="20" grpId="18" animBg="1"/>
      <p:bldP spid="20" grpId="19" animBg="1"/>
      <p:bldP spid="20" grpId="20" animBg="1"/>
      <p:bldP spid="20" grpId="21" animBg="1"/>
      <p:bldP spid="20" grpId="22" animBg="1"/>
      <p:bldP spid="20" grpId="23" animBg="1"/>
      <p:bldP spid="20" grpId="24" animBg="1"/>
      <p:bldP spid="20" grpId="25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1" grpId="12" animBg="1"/>
      <p:bldP spid="21" grpId="13" animBg="1"/>
      <p:bldP spid="21" grpId="14" animBg="1"/>
      <p:bldP spid="21" grpId="15" animBg="1"/>
      <p:bldP spid="21" grpId="16" animBg="1"/>
      <p:bldP spid="21" grpId="17" animBg="1"/>
      <p:bldP spid="21" grpId="18" animBg="1"/>
      <p:bldP spid="21" grpId="19" animBg="1"/>
      <p:bldP spid="21" grpId="20" animBg="1"/>
      <p:bldP spid="21" grpId="21" animBg="1"/>
      <p:bldP spid="21" grpId="22" animBg="1"/>
      <p:bldP spid="21" grpId="23" animBg="1"/>
      <p:bldP spid="21" grpId="24" animBg="1"/>
      <p:bldP spid="21" grpId="25" animBg="1"/>
      <p:bldP spid="22" grpId="0"/>
      <p:bldP spid="25" grpId="0" animBg="1"/>
      <p:bldP spid="26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50CB3-3E20-4AC7-B89C-D4F8BF499D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799" y="457200"/>
            <a:ext cx="6477001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C0295E-63A0-4074-91A2-D513FB8F79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769" y="-293502"/>
            <a:ext cx="3762963" cy="3762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4F71F6-2446-4ECD-915D-06F09D8324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6233" y="3072809"/>
            <a:ext cx="2552542" cy="35934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4D9051-45B7-495C-8351-3F44322108B7}"/>
              </a:ext>
            </a:extLst>
          </p:cNvPr>
          <p:cNvSpPr txBox="1"/>
          <p:nvPr/>
        </p:nvSpPr>
        <p:spPr>
          <a:xfrm>
            <a:off x="1788161" y="4229838"/>
            <a:ext cx="8904343" cy="15881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57150">
              <a:bevelT w="38100" h="133350" prst="slope"/>
            </a:sp3d>
          </a:bodyPr>
          <a:lstStyle/>
          <a:p>
            <a:pPr algn="ctr"/>
            <a:r>
              <a:rPr lang="en-US" sz="9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 </a:t>
            </a:r>
            <a:endParaRPr lang="en-US" sz="9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97D18E-6B86-4C79-BC95-065A1DA99C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87" y="3085209"/>
            <a:ext cx="3687097" cy="368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03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D7C027-7DF6-47B3-8D59-8073C36E33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92CA62-C43C-4F17-B5F8-3B130A34A30F}"/>
              </a:ext>
            </a:extLst>
          </p:cNvPr>
          <p:cNvSpPr/>
          <p:nvPr/>
        </p:nvSpPr>
        <p:spPr>
          <a:xfrm>
            <a:off x="6158787" y="174861"/>
            <a:ext cx="5877148" cy="6506160"/>
          </a:xfrm>
          <a:prstGeom prst="rect">
            <a:avLst/>
          </a:prstGeom>
          <a:solidFill>
            <a:srgbClr val="D2FCF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C04D41-7297-408C-B2C3-E3767C360CBC}"/>
              </a:ext>
            </a:extLst>
          </p:cNvPr>
          <p:cNvSpPr/>
          <p:nvPr/>
        </p:nvSpPr>
        <p:spPr>
          <a:xfrm>
            <a:off x="6211616" y="583412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72D652-66B1-45A7-9341-B1A324881C68}"/>
              </a:ext>
            </a:extLst>
          </p:cNvPr>
          <p:cNvSpPr/>
          <p:nvPr/>
        </p:nvSpPr>
        <p:spPr>
          <a:xfrm>
            <a:off x="6211616" y="3513669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943C46-A97C-4389-BB30-729FA51621BC}"/>
              </a:ext>
            </a:extLst>
          </p:cNvPr>
          <p:cNvSpPr/>
          <p:nvPr/>
        </p:nvSpPr>
        <p:spPr>
          <a:xfrm>
            <a:off x="6211616" y="2805274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A1EFC50-3636-4926-B335-D3012A5D9140}"/>
              </a:ext>
            </a:extLst>
          </p:cNvPr>
          <p:cNvSpPr/>
          <p:nvPr/>
        </p:nvSpPr>
        <p:spPr>
          <a:xfrm>
            <a:off x="6211616" y="5711341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7CE558-801C-4286-A9D8-C8C9F1F8D589}"/>
              </a:ext>
            </a:extLst>
          </p:cNvPr>
          <p:cNvSpPr/>
          <p:nvPr/>
        </p:nvSpPr>
        <p:spPr>
          <a:xfrm>
            <a:off x="6211616" y="4250426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A99268E-A05F-424D-B8A5-4E97E460F4E5}"/>
              </a:ext>
            </a:extLst>
          </p:cNvPr>
          <p:cNvSpPr/>
          <p:nvPr/>
        </p:nvSpPr>
        <p:spPr>
          <a:xfrm>
            <a:off x="6211616" y="4958821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0582EF5-B310-47AE-8535-18D50CA63D9D}"/>
              </a:ext>
            </a:extLst>
          </p:cNvPr>
          <p:cNvSpPr/>
          <p:nvPr/>
        </p:nvSpPr>
        <p:spPr>
          <a:xfrm>
            <a:off x="6211616" y="1335932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4177883-6768-4B0D-A215-3614F5306335}"/>
              </a:ext>
            </a:extLst>
          </p:cNvPr>
          <p:cNvSpPr/>
          <p:nvPr/>
        </p:nvSpPr>
        <p:spPr>
          <a:xfrm>
            <a:off x="6211616" y="2096879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D4E072-E376-4DBE-96D6-05C3B9979D52}"/>
              </a:ext>
            </a:extLst>
          </p:cNvPr>
          <p:cNvSpPr/>
          <p:nvPr/>
        </p:nvSpPr>
        <p:spPr>
          <a:xfrm rot="10800000">
            <a:off x="125576" y="174862"/>
            <a:ext cx="5877147" cy="6506159"/>
          </a:xfrm>
          <a:prstGeom prst="rect">
            <a:avLst/>
          </a:prstGeom>
          <a:solidFill>
            <a:srgbClr val="D2FCFE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5C46F41-5B94-4F7D-8AD7-4A52E53C66F1}"/>
              </a:ext>
            </a:extLst>
          </p:cNvPr>
          <p:cNvSpPr/>
          <p:nvPr/>
        </p:nvSpPr>
        <p:spPr>
          <a:xfrm>
            <a:off x="5326119" y="576987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878EC2-AD5D-409F-B52A-45496654B3F7}"/>
              </a:ext>
            </a:extLst>
          </p:cNvPr>
          <p:cNvSpPr/>
          <p:nvPr/>
        </p:nvSpPr>
        <p:spPr>
          <a:xfrm>
            <a:off x="5326119" y="3507244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8DC1196-F91C-4EE7-8077-9DAEEC162783}"/>
              </a:ext>
            </a:extLst>
          </p:cNvPr>
          <p:cNvSpPr/>
          <p:nvPr/>
        </p:nvSpPr>
        <p:spPr>
          <a:xfrm>
            <a:off x="5326119" y="2798849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50AAE2F-9E31-4B1E-8A7B-3CFFEC9D9BF6}"/>
              </a:ext>
            </a:extLst>
          </p:cNvPr>
          <p:cNvSpPr/>
          <p:nvPr/>
        </p:nvSpPr>
        <p:spPr>
          <a:xfrm>
            <a:off x="5326119" y="5704916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52EFF0B-8797-41A3-9AE9-8498F03A215B}"/>
              </a:ext>
            </a:extLst>
          </p:cNvPr>
          <p:cNvSpPr/>
          <p:nvPr/>
        </p:nvSpPr>
        <p:spPr>
          <a:xfrm>
            <a:off x="5326119" y="4244001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B4FC356-BEB2-4A08-91FF-FB635DAFD736}"/>
              </a:ext>
            </a:extLst>
          </p:cNvPr>
          <p:cNvSpPr/>
          <p:nvPr/>
        </p:nvSpPr>
        <p:spPr>
          <a:xfrm>
            <a:off x="5326119" y="4952396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0C42B77-1AA3-4EDF-8001-D033A294E66C}"/>
              </a:ext>
            </a:extLst>
          </p:cNvPr>
          <p:cNvSpPr/>
          <p:nvPr/>
        </p:nvSpPr>
        <p:spPr>
          <a:xfrm>
            <a:off x="5326119" y="1329507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4BA7F68-97FA-4211-8DB6-BB82197A2571}"/>
              </a:ext>
            </a:extLst>
          </p:cNvPr>
          <p:cNvSpPr/>
          <p:nvPr/>
        </p:nvSpPr>
        <p:spPr>
          <a:xfrm>
            <a:off x="5326119" y="2090454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5" name="Flowchart: Terminator 24">
            <a:extLst>
              <a:ext uri="{FF2B5EF4-FFF2-40B4-BE49-F238E27FC236}">
                <a16:creationId xmlns:a16="http://schemas.microsoft.com/office/drawing/2014/main" id="{52452870-6C01-41E9-BB2F-44F40EFC83A0}"/>
              </a:ext>
            </a:extLst>
          </p:cNvPr>
          <p:cNvSpPr/>
          <p:nvPr/>
        </p:nvSpPr>
        <p:spPr>
          <a:xfrm>
            <a:off x="5414142" y="743594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6" name="Flowchart: Terminator 25">
            <a:extLst>
              <a:ext uri="{FF2B5EF4-FFF2-40B4-BE49-F238E27FC236}">
                <a16:creationId xmlns:a16="http://schemas.microsoft.com/office/drawing/2014/main" id="{A725111F-C497-44B0-88A3-BEC5DB293022}"/>
              </a:ext>
            </a:extLst>
          </p:cNvPr>
          <p:cNvSpPr/>
          <p:nvPr/>
        </p:nvSpPr>
        <p:spPr>
          <a:xfrm>
            <a:off x="5423338" y="1496114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7" name="Flowchart: Terminator 26">
            <a:extLst>
              <a:ext uri="{FF2B5EF4-FFF2-40B4-BE49-F238E27FC236}">
                <a16:creationId xmlns:a16="http://schemas.microsoft.com/office/drawing/2014/main" id="{791C3B5A-EAE4-4F32-8587-13AE9152F8C0}"/>
              </a:ext>
            </a:extLst>
          </p:cNvPr>
          <p:cNvSpPr/>
          <p:nvPr/>
        </p:nvSpPr>
        <p:spPr>
          <a:xfrm>
            <a:off x="5432534" y="2248634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8" name="Flowchart: Terminator 27">
            <a:extLst>
              <a:ext uri="{FF2B5EF4-FFF2-40B4-BE49-F238E27FC236}">
                <a16:creationId xmlns:a16="http://schemas.microsoft.com/office/drawing/2014/main" id="{F2741B5B-1524-46AA-8990-5753D65C0B1F}"/>
              </a:ext>
            </a:extLst>
          </p:cNvPr>
          <p:cNvSpPr/>
          <p:nvPr/>
        </p:nvSpPr>
        <p:spPr>
          <a:xfrm>
            <a:off x="5438737" y="2986782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9" name="Flowchart: Terminator 28">
            <a:extLst>
              <a:ext uri="{FF2B5EF4-FFF2-40B4-BE49-F238E27FC236}">
                <a16:creationId xmlns:a16="http://schemas.microsoft.com/office/drawing/2014/main" id="{836CF437-70D7-4A69-956D-754DFBD26F7E}"/>
              </a:ext>
            </a:extLst>
          </p:cNvPr>
          <p:cNvSpPr/>
          <p:nvPr/>
        </p:nvSpPr>
        <p:spPr>
          <a:xfrm>
            <a:off x="5423338" y="3689456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30" name="Flowchart: Terminator 29">
            <a:extLst>
              <a:ext uri="{FF2B5EF4-FFF2-40B4-BE49-F238E27FC236}">
                <a16:creationId xmlns:a16="http://schemas.microsoft.com/office/drawing/2014/main" id="{60C68FE5-AEDA-4DB1-9FC7-924D969BAA16}"/>
              </a:ext>
            </a:extLst>
          </p:cNvPr>
          <p:cNvSpPr/>
          <p:nvPr/>
        </p:nvSpPr>
        <p:spPr>
          <a:xfrm>
            <a:off x="5432534" y="4429358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31" name="Flowchart: Terminator 30">
            <a:extLst>
              <a:ext uri="{FF2B5EF4-FFF2-40B4-BE49-F238E27FC236}">
                <a16:creationId xmlns:a16="http://schemas.microsoft.com/office/drawing/2014/main" id="{9C51F4B5-DC0C-4826-839F-8357015656ED}"/>
              </a:ext>
            </a:extLst>
          </p:cNvPr>
          <p:cNvSpPr/>
          <p:nvPr/>
        </p:nvSpPr>
        <p:spPr>
          <a:xfrm>
            <a:off x="5423338" y="5134703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32" name="Flowchart: Terminator 31">
            <a:extLst>
              <a:ext uri="{FF2B5EF4-FFF2-40B4-BE49-F238E27FC236}">
                <a16:creationId xmlns:a16="http://schemas.microsoft.com/office/drawing/2014/main" id="{71283E1B-0D52-4163-AA8A-58D30FDF2D0C}"/>
              </a:ext>
            </a:extLst>
          </p:cNvPr>
          <p:cNvSpPr/>
          <p:nvPr/>
        </p:nvSpPr>
        <p:spPr>
          <a:xfrm>
            <a:off x="5432534" y="5888995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34" name="Rectangle 33"/>
          <p:cNvSpPr/>
          <p:nvPr/>
        </p:nvSpPr>
        <p:spPr>
          <a:xfrm>
            <a:off x="7111644" y="3161053"/>
            <a:ext cx="4158245" cy="3010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61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16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161" dirty="0">
                <a:latin typeface="NikoshBAN" pitchFamily="2" charset="0"/>
                <a:cs typeface="NikoshBAN" pitchFamily="2" charset="0"/>
              </a:rPr>
              <a:t> তৃতী</a:t>
            </a:r>
            <a:r>
              <a:rPr lang="bn-BD" sz="3161" b="1" dirty="0">
                <a:latin typeface="NikoshBAN" pitchFamily="2" charset="0"/>
                <a:cs typeface="NikoshBAN" pitchFamily="2" charset="0"/>
              </a:rPr>
              <a:t>য়</a:t>
            </a:r>
          </a:p>
          <a:p>
            <a:r>
              <a:rPr lang="bn-BD" sz="3161" dirty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16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61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16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161" dirty="0">
                <a:latin typeface="NikoshBAN" pitchFamily="2" charset="0"/>
                <a:cs typeface="NikoshBAN" pitchFamily="2" charset="0"/>
              </a:rPr>
              <a:t>গণিত</a:t>
            </a:r>
          </a:p>
          <a:p>
            <a:r>
              <a:rPr lang="bn-BD" sz="3161" dirty="0">
                <a:latin typeface="NikoshBAN" pitchFamily="2" charset="0"/>
                <a:cs typeface="NikoshBAN" pitchFamily="2" charset="0"/>
              </a:rPr>
              <a:t>অধ্যায়ঃ ১</a:t>
            </a:r>
            <a:endParaRPr lang="en-US" sz="3161" dirty="0">
              <a:latin typeface="NikoshBAN" pitchFamily="2" charset="0"/>
              <a:cs typeface="NikoshBAN" pitchFamily="2" charset="0"/>
            </a:endParaRPr>
          </a:p>
          <a:p>
            <a:r>
              <a:rPr lang="bn-BD" sz="3161" dirty="0">
                <a:latin typeface="NikoshBAN" pitchFamily="2" charset="0"/>
                <a:cs typeface="NikoshBAN" pitchFamily="2" charset="0"/>
              </a:rPr>
              <a:t>পাঠের শিরোনামঃ </a:t>
            </a:r>
            <a:r>
              <a:rPr lang="en-GB" sz="316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161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GB" sz="316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161" dirty="0" err="1">
                <a:latin typeface="NikoshBAN" pitchFamily="2" charset="0"/>
                <a:cs typeface="NikoshBAN" pitchFamily="2" charset="0"/>
              </a:rPr>
              <a:t>গণনা</a:t>
            </a:r>
            <a:endParaRPr lang="en-US" sz="3161" dirty="0">
              <a:latin typeface="NikoshBAN" pitchFamily="2" charset="0"/>
              <a:cs typeface="NikoshBAN" pitchFamily="2" charset="0"/>
            </a:endParaRPr>
          </a:p>
          <a:p>
            <a:r>
              <a:rPr lang="en-US" sz="3161" dirty="0" err="1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16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161" dirty="0" err="1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316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61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161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161" dirty="0" err="1">
                <a:latin typeface="NikoshBAN" pitchFamily="2" charset="0"/>
                <a:cs typeface="NikoshBAN" pitchFamily="2" charset="0"/>
              </a:rPr>
              <a:t>অঙ্কে</a:t>
            </a:r>
            <a:r>
              <a:rPr lang="en-US" sz="316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161" dirty="0" err="1">
                <a:latin typeface="NikoshBAN" pitchFamily="2" charset="0"/>
                <a:cs typeface="NikoshBAN" pitchFamily="2" charset="0"/>
              </a:rPr>
              <a:t>কথায়</a:t>
            </a:r>
            <a:r>
              <a:rPr lang="en-US" sz="316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61" dirty="0" err="1">
                <a:latin typeface="NikoshBAN" pitchFamily="2" charset="0"/>
                <a:cs typeface="NikoshBAN" pitchFamily="2" charset="0"/>
              </a:rPr>
              <a:t>লিখি</a:t>
            </a:r>
            <a:endParaRPr lang="en-US" sz="316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E6A2048-3062-4912-BDB9-CA86EB97AB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216960" y="4952395"/>
            <a:ext cx="1745599" cy="174559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E6A2048-3062-4912-BDB9-CA86EB97AB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177509" y="4935422"/>
            <a:ext cx="1745599" cy="174559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726689" y="964242"/>
            <a:ext cx="1931911" cy="2220235"/>
            <a:chOff x="10140778" y="550369"/>
            <a:chExt cx="1796819" cy="2081863"/>
          </a:xfrm>
        </p:grpSpPr>
        <p:sp>
          <p:nvSpPr>
            <p:cNvPr id="38" name="Bevel 37"/>
            <p:cNvSpPr/>
            <p:nvPr/>
          </p:nvSpPr>
          <p:spPr>
            <a:xfrm>
              <a:off x="10140778" y="550369"/>
              <a:ext cx="1796819" cy="2081863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778"/>
            </a:p>
          </p:txBody>
        </p:sp>
        <p:pic>
          <p:nvPicPr>
            <p:cNvPr id="44" name="Picture 43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85715" y="683783"/>
              <a:ext cx="1506943" cy="17783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46" name="TextBox 9"/>
          <p:cNvSpPr txBox="1"/>
          <p:nvPr/>
        </p:nvSpPr>
        <p:spPr>
          <a:xfrm>
            <a:off x="300199" y="3341230"/>
            <a:ext cx="5291875" cy="2714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74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74" dirty="0" err="1">
                <a:latin typeface="NikoshBAN" panose="02000000000000000000" pitchFamily="2" charset="0"/>
                <a:cs typeface="NikoshBAN" panose="02000000000000000000" pitchFamily="2" charset="0"/>
              </a:rPr>
              <a:t>দীপ</a:t>
            </a:r>
            <a:r>
              <a:rPr lang="en-GB" sz="4074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74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নারায়ন</a:t>
            </a:r>
            <a:r>
              <a:rPr lang="en-GB" sz="4074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74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endParaRPr lang="en-US" sz="3333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          সহকা</a:t>
            </a:r>
            <a:r>
              <a:rPr lang="en-US" sz="2593" dirty="0" err="1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59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593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593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বিষ্ণুপুর</a:t>
            </a:r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বিদ্যালয়,</a:t>
            </a:r>
            <a:r>
              <a:rPr lang="en-GB" sz="259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593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GB" sz="2593" dirty="0" err="1">
                <a:latin typeface="NikoshBAN" panose="02000000000000000000" pitchFamily="2" charset="0"/>
                <a:cs typeface="NikoshBAN" panose="02000000000000000000" pitchFamily="2" charset="0"/>
              </a:rPr>
              <a:t>নড়াইল</a:t>
            </a:r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593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593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593" dirty="0">
                <a:latin typeface="NikoshBAN" panose="02000000000000000000" pitchFamily="2" charset="0"/>
                <a:cs typeface="NikoshBAN" panose="02000000000000000000" pitchFamily="2" charset="0"/>
              </a:rPr>
              <a:t> 01558-835834</a:t>
            </a:r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59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593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dip.teo</a:t>
            </a:r>
            <a:r>
              <a:rPr lang="en-US" sz="2593" dirty="0">
                <a:ln w="0"/>
                <a:latin typeface="Times New Roman" pitchFamily="18" charset="0"/>
                <a:cs typeface="Times New Roman" pitchFamily="18" charset="0"/>
              </a:rPr>
              <a:t>@gmail.com</a:t>
            </a:r>
            <a:endParaRPr lang="en-US" sz="2593" dirty="0">
              <a:ln w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95304" y="194241"/>
            <a:ext cx="330166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>
                <a:ln w="11430"/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4800" b="1" dirty="0">
                <a:ln w="11430"/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06530" y="173043"/>
            <a:ext cx="330166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>
                <a:ln w="11430"/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4800" b="1" dirty="0">
                <a:ln w="11430"/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9" name="Picture 9" descr="bumble3.gif"/>
          <p:cNvPicPr>
            <a:picLocks noChangeAspect="1"/>
          </p:cNvPicPr>
          <p:nvPr/>
        </p:nvPicPr>
        <p:blipFill>
          <a:blip r:embed="rId5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90" y="5572700"/>
            <a:ext cx="1083420" cy="108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9" descr="bumble3.gif"/>
          <p:cNvPicPr>
            <a:picLocks noChangeAspect="1"/>
          </p:cNvPicPr>
          <p:nvPr/>
        </p:nvPicPr>
        <p:blipFill>
          <a:blip r:embed="rId5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061635" y="5572700"/>
            <a:ext cx="1083420" cy="108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Bevel 42"/>
          <p:cNvSpPr/>
          <p:nvPr/>
        </p:nvSpPr>
        <p:spPr>
          <a:xfrm>
            <a:off x="1931840" y="964242"/>
            <a:ext cx="2150572" cy="2312760"/>
          </a:xfrm>
          <a:prstGeom prst="bevel">
            <a:avLst>
              <a:gd name="adj" fmla="val 3974"/>
            </a:avLst>
          </a:prstGeom>
          <a:pattFill prst="pct80">
            <a:fgClr>
              <a:srgbClr val="FF0066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571" y="1066800"/>
            <a:ext cx="1870233" cy="209425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2571" y="1301114"/>
            <a:ext cx="1870233" cy="184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0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6" grpId="0"/>
      <p:bldP spid="47" grpId="0"/>
      <p:bldP spid="48" grpId="0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3F03D93E-5260-4265-951F-A6E0AD1FF3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0" b="90000" l="4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61" y="-328490"/>
            <a:ext cx="5789357" cy="7080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F6BB59-AB9A-4242-8D5E-8AF252ACED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0" b="90000" l="4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004" y="135175"/>
            <a:ext cx="7497033" cy="69698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BAF908F-2725-4DEA-94BE-A88327E4F4C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35" y="5257800"/>
            <a:ext cx="4099207" cy="14676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C898378-524C-43E0-9BE4-4A7D806E485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4857" y="5268905"/>
            <a:ext cx="4100480" cy="146316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1155BAE-88A2-4752-BE39-D3C98691EBD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4881" y="5284451"/>
            <a:ext cx="3684157" cy="14676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AC1468-39F2-4EE5-AE15-2A21CE4A73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995978"/>
            <a:ext cx="1843087" cy="17460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BE7137-9AD0-4AAC-A5D8-15AEF4240B7C}"/>
              </a:ext>
            </a:extLst>
          </p:cNvPr>
          <p:cNvSpPr txBox="1"/>
          <p:nvPr/>
        </p:nvSpPr>
        <p:spPr>
          <a:xfrm>
            <a:off x="1752600" y="1212954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1000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796231D-B19E-44EC-AFE2-5B4FB78FBF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13" y="2026116"/>
            <a:ext cx="1843087" cy="174608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05C2D02-23FD-4F11-8B63-722DA6BB7CAB}"/>
              </a:ext>
            </a:extLst>
          </p:cNvPr>
          <p:cNvSpPr txBox="1"/>
          <p:nvPr/>
        </p:nvSpPr>
        <p:spPr>
          <a:xfrm>
            <a:off x="2923713" y="2243092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100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5DA517A-3CAA-45F8-A627-E09BF0785A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26" y="2633680"/>
            <a:ext cx="1843087" cy="174608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8C24E40-7E9E-4D7F-99FC-C46270E569B7}"/>
              </a:ext>
            </a:extLst>
          </p:cNvPr>
          <p:cNvSpPr txBox="1"/>
          <p:nvPr/>
        </p:nvSpPr>
        <p:spPr>
          <a:xfrm>
            <a:off x="1842626" y="2850656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1000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E7DFB63A-694A-4720-B6E3-4B4D846C88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4" y="887598"/>
            <a:ext cx="1843087" cy="174608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CF803E9D-4189-4952-BBCF-A0EA2143AAC3}"/>
              </a:ext>
            </a:extLst>
          </p:cNvPr>
          <p:cNvSpPr txBox="1"/>
          <p:nvPr/>
        </p:nvSpPr>
        <p:spPr>
          <a:xfrm>
            <a:off x="4676774" y="1104574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DC5E63D-9085-4C3D-AD7F-44FD5547ED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487" y="1917736"/>
            <a:ext cx="1843087" cy="174608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13E1C52-77B3-457A-9FBC-5159E734FA2C}"/>
              </a:ext>
            </a:extLst>
          </p:cNvPr>
          <p:cNvSpPr txBox="1"/>
          <p:nvPr/>
        </p:nvSpPr>
        <p:spPr>
          <a:xfrm>
            <a:off x="5847887" y="2134712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440CBB5-7097-4929-B38B-916CEE3641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400" y="2525300"/>
            <a:ext cx="1843087" cy="174608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259BD2D-838D-45C9-A0DB-4819F46B59B0}"/>
              </a:ext>
            </a:extLst>
          </p:cNvPr>
          <p:cNvSpPr txBox="1"/>
          <p:nvPr/>
        </p:nvSpPr>
        <p:spPr>
          <a:xfrm>
            <a:off x="4766800" y="2742276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CAA5B91B-334C-4855-889E-1511CE4B10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255" y="1044695"/>
            <a:ext cx="1843087" cy="174608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FEC4F40-01F7-4DEA-A27E-90F69811FAC1}"/>
              </a:ext>
            </a:extLst>
          </p:cNvPr>
          <p:cNvSpPr txBox="1"/>
          <p:nvPr/>
        </p:nvSpPr>
        <p:spPr>
          <a:xfrm>
            <a:off x="8118655" y="1261671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100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D1138260-01B8-44C2-A82F-629FF309F0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368" y="2074833"/>
            <a:ext cx="1843087" cy="1746082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3AEA3016-9226-4166-8BDF-E28B91E39A8C}"/>
              </a:ext>
            </a:extLst>
          </p:cNvPr>
          <p:cNvSpPr txBox="1"/>
          <p:nvPr/>
        </p:nvSpPr>
        <p:spPr>
          <a:xfrm>
            <a:off x="9289768" y="2291809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BFA4BCF2-13F4-473C-AF71-822FE541CC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281" y="2682397"/>
            <a:ext cx="1843087" cy="1746082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D30D69CE-8453-4381-A688-7C7B41796239}"/>
              </a:ext>
            </a:extLst>
          </p:cNvPr>
          <p:cNvSpPr txBox="1"/>
          <p:nvPr/>
        </p:nvSpPr>
        <p:spPr>
          <a:xfrm>
            <a:off x="8208681" y="2899373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D0A6DB-71C4-4BB8-8708-D2405059BF81}"/>
              </a:ext>
            </a:extLst>
          </p:cNvPr>
          <p:cNvSpPr txBox="1"/>
          <p:nvPr/>
        </p:nvSpPr>
        <p:spPr>
          <a:xfrm>
            <a:off x="2362200" y="244221"/>
            <a:ext cx="8635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GB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পড়বো</a:t>
            </a:r>
            <a:r>
              <a:rPr lang="en-GB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সংখ্যাকার্ড</a:t>
            </a:r>
            <a:r>
              <a:rPr lang="en-GB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সাজিয়ে</a:t>
            </a:r>
            <a:r>
              <a:rPr lang="en-GB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GB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GB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লিখা</a:t>
            </a:r>
            <a:r>
              <a:rPr lang="en-GB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542EE8-DB76-43DC-944C-C31ACFEA140B}"/>
              </a:ext>
            </a:extLst>
          </p:cNvPr>
          <p:cNvSpPr/>
          <p:nvPr/>
        </p:nvSpPr>
        <p:spPr>
          <a:xfrm>
            <a:off x="1127997" y="743710"/>
            <a:ext cx="10220326" cy="3631763"/>
          </a:xfrm>
          <a:prstGeom prst="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15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GB" sz="115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115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GB" sz="115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115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115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115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GB" sz="115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11500" b="1" cap="none" spc="50" dirty="0">
              <a:ln w="9525" cmpd="sng">
                <a:solidFill>
                  <a:schemeClr val="accent1"/>
                </a:solidFill>
                <a:prstDash val="solid"/>
              </a:ln>
              <a:blipFill dpi="0"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" name="videoplayback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id="{3F502C74-6AE9-4787-B87B-B7CB2635A8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76175" y="79101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8254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10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3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3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3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3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3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3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3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3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3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3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32" grpId="0"/>
      <p:bldP spid="37" grpId="0"/>
      <p:bldP spid="43" grpId="0"/>
      <p:bldP spid="45" grpId="0"/>
      <p:bldP spid="47" grpId="0"/>
      <p:bldP spid="49" grpId="0"/>
      <p:bldP spid="51" grpId="0"/>
      <p:bldP spid="53" grpId="0"/>
      <p:bldP spid="6" grpId="0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BAF908F-2725-4DEA-94BE-A88327E4F4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35" y="5257800"/>
            <a:ext cx="4099207" cy="14676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C898378-524C-43E0-9BE4-4A7D806E48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4857" y="5268905"/>
            <a:ext cx="4100480" cy="146316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1155BAE-88A2-4752-BE39-D3C98691EB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4881" y="5284451"/>
            <a:ext cx="3684157" cy="146766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45985" y="1148642"/>
            <a:ext cx="11541495" cy="4380088"/>
            <a:chOff x="358036" y="1120136"/>
            <a:chExt cx="11499111" cy="4434839"/>
          </a:xfrm>
        </p:grpSpPr>
        <p:grpSp>
          <p:nvGrpSpPr>
            <p:cNvPr id="16" name="Group 15"/>
            <p:cNvGrpSpPr/>
            <p:nvPr/>
          </p:nvGrpSpPr>
          <p:grpSpPr>
            <a:xfrm>
              <a:off x="1110487" y="1120136"/>
              <a:ext cx="10746660" cy="4434839"/>
              <a:chOff x="1679495" y="1244724"/>
              <a:chExt cx="10007809" cy="3708967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225AB4E-9EB4-4B0D-8B51-99C33E5CE775}"/>
                  </a:ext>
                </a:extLst>
              </p:cNvPr>
              <p:cNvSpPr/>
              <p:nvPr/>
            </p:nvSpPr>
            <p:spPr>
              <a:xfrm>
                <a:off x="2453466" y="1257910"/>
                <a:ext cx="9233838" cy="3695425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8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D61CC0A-49F3-49E4-8BA3-A3422587A14B}"/>
                  </a:ext>
                </a:extLst>
              </p:cNvPr>
              <p:cNvSpPr/>
              <p:nvPr/>
            </p:nvSpPr>
            <p:spPr>
              <a:xfrm>
                <a:off x="1679495" y="1244724"/>
                <a:ext cx="748188" cy="37089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8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58036" y="2254460"/>
              <a:ext cx="2267366" cy="2829988"/>
              <a:chOff x="180874" y="2318160"/>
              <a:chExt cx="2327044" cy="3043639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66CFF82-C205-45CC-9E5B-CF29E78990C6}"/>
                  </a:ext>
                </a:extLst>
              </p:cNvPr>
              <p:cNvSpPr/>
              <p:nvPr/>
            </p:nvSpPr>
            <p:spPr>
              <a:xfrm>
                <a:off x="294885" y="2318160"/>
                <a:ext cx="2110532" cy="2165607"/>
              </a:xfrm>
              <a:prstGeom prst="ellipse">
                <a:avLst/>
              </a:prstGeom>
              <a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8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" name="Notched Right Arrow 20"/>
              <p:cNvSpPr/>
              <p:nvPr/>
            </p:nvSpPr>
            <p:spPr>
              <a:xfrm rot="16200000">
                <a:off x="216717" y="3451102"/>
                <a:ext cx="2277456" cy="1543937"/>
              </a:xfrm>
              <a:prstGeom prst="notchedRightArrow">
                <a:avLst/>
              </a:prstGeom>
              <a:solidFill>
                <a:srgbClr val="00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8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F2F21DA-04F9-4CAF-8758-9852D1F9674E}"/>
                  </a:ext>
                </a:extLst>
              </p:cNvPr>
              <p:cNvSpPr/>
              <p:nvPr/>
            </p:nvSpPr>
            <p:spPr>
              <a:xfrm>
                <a:off x="437021" y="2483985"/>
                <a:ext cx="1803920" cy="183735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8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F8E02A4-19AA-491A-8B8E-198490D326B3}"/>
                  </a:ext>
                </a:extLst>
              </p:cNvPr>
              <p:cNvSpPr/>
              <p:nvPr/>
            </p:nvSpPr>
            <p:spPr>
              <a:xfrm>
                <a:off x="180874" y="2779906"/>
                <a:ext cx="2327044" cy="1092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4148" b="1" dirty="0">
                    <a:ln w="0"/>
                    <a:latin typeface="NikoshBAN" pitchFamily="2" charset="0"/>
                    <a:cs typeface="NikoshBAN" pitchFamily="2" charset="0"/>
                  </a:rPr>
                  <a:t>শিখনফল</a:t>
                </a:r>
                <a:r>
                  <a:rPr lang="bn-BD" sz="5926" b="1" dirty="0">
                    <a:ln w="0"/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5926" b="1" dirty="0">
                  <a:ln w="0"/>
                  <a:latin typeface="Calibri" pitchFamily="34" charset="0"/>
                </a:endParaRPr>
              </a:p>
            </p:txBody>
          </p:sp>
        </p:grpSp>
        <p:cxnSp>
          <p:nvCxnSpPr>
            <p:cNvPr id="60" name="Straight Connector 59"/>
            <p:cNvCxnSpPr/>
            <p:nvPr/>
          </p:nvCxnSpPr>
          <p:spPr>
            <a:xfrm flipH="1">
              <a:off x="2996329" y="2098297"/>
              <a:ext cx="11047" cy="3246984"/>
            </a:xfrm>
            <a:prstGeom prst="line">
              <a:avLst/>
            </a:prstGeom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B5391455-9F56-4C45-8BA4-C9D030665F99}"/>
              </a:ext>
            </a:extLst>
          </p:cNvPr>
          <p:cNvSpPr/>
          <p:nvPr/>
        </p:nvSpPr>
        <p:spPr>
          <a:xfrm>
            <a:off x="2461064" y="1876492"/>
            <a:ext cx="8596929" cy="770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৩.১.১ </a:t>
            </a:r>
            <a:r>
              <a:rPr lang="en-US" sz="316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16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16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হাজারের</a:t>
            </a:r>
            <a:r>
              <a:rPr lang="en-US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6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সাহয্যে</a:t>
            </a:r>
            <a:r>
              <a:rPr lang="en-US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১০,০০০ </a:t>
            </a:r>
            <a:r>
              <a:rPr lang="en-US" sz="316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6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6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6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B98C68F-9C64-41E5-AFF3-89809DDEC3AE}"/>
              </a:ext>
            </a:extLst>
          </p:cNvPr>
          <p:cNvSpPr/>
          <p:nvPr/>
        </p:nvSpPr>
        <p:spPr>
          <a:xfrm>
            <a:off x="2950348" y="3019238"/>
            <a:ext cx="8039223" cy="498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৫.১.১  ১০,০০০ </a:t>
            </a:r>
            <a:r>
              <a:rPr lang="en-US" sz="316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6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6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6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6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6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C794CD-BC79-47FD-B09D-BC4E1FCD914E}"/>
              </a:ext>
            </a:extLst>
          </p:cNvPr>
          <p:cNvSpPr/>
          <p:nvPr/>
        </p:nvSpPr>
        <p:spPr>
          <a:xfrm>
            <a:off x="2385290" y="4163269"/>
            <a:ext cx="8130310" cy="498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.১.</a:t>
            </a:r>
            <a:r>
              <a:rPr lang="en-US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as-IN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১০,০০০ </a:t>
            </a:r>
            <a:r>
              <a:rPr lang="en-US" sz="316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6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6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6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6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লিখেতে</a:t>
            </a:r>
            <a:r>
              <a:rPr lang="en-US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r>
              <a:rPr lang="en-US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as-IN" sz="316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78E25E7-3F9E-4621-A8A2-96FF0481C48F}"/>
              </a:ext>
            </a:extLst>
          </p:cNvPr>
          <p:cNvSpPr/>
          <p:nvPr/>
        </p:nvSpPr>
        <p:spPr>
          <a:xfrm>
            <a:off x="2041285" y="1890970"/>
            <a:ext cx="574216" cy="516958"/>
          </a:xfrm>
          <a:prstGeom prst="ellipse">
            <a:avLst/>
          </a:prstGeom>
          <a:solidFill>
            <a:srgbClr val="F010C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CDB3B78-404D-4F3D-99A8-4364E998FC9B}"/>
              </a:ext>
            </a:extLst>
          </p:cNvPr>
          <p:cNvSpPr/>
          <p:nvPr/>
        </p:nvSpPr>
        <p:spPr>
          <a:xfrm>
            <a:off x="2522130" y="3019235"/>
            <a:ext cx="574216" cy="51695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6371C25-BEBE-4739-81D9-E162DA0201BB}"/>
              </a:ext>
            </a:extLst>
          </p:cNvPr>
          <p:cNvSpPr/>
          <p:nvPr/>
        </p:nvSpPr>
        <p:spPr>
          <a:xfrm>
            <a:off x="2063819" y="4098993"/>
            <a:ext cx="574216" cy="51695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77161" y="1274528"/>
            <a:ext cx="4105640" cy="57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61" dirty="0" err="1">
                <a:ln w="0"/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161" dirty="0">
                <a:ln w="0"/>
                <a:latin typeface="NikoshBAN" pitchFamily="2" charset="0"/>
                <a:cs typeface="NikoshBAN" pitchFamily="2" charset="0"/>
              </a:rPr>
              <a:t> পাঠ শেষে শিক্ষার্থীরা..</a:t>
            </a:r>
            <a:r>
              <a:rPr lang="bn-IN" sz="3161" dirty="0">
                <a:ln w="0"/>
                <a:latin typeface="NikoshBAN" pitchFamily="2" charset="0"/>
                <a:cs typeface="NikoshBAN" pitchFamily="2" charset="0"/>
              </a:rPr>
              <a:t>.</a:t>
            </a:r>
            <a:endParaRPr lang="en-US" sz="3161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96245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 animBg="1"/>
      <p:bldP spid="34" grpId="0" animBg="1"/>
      <p:bldP spid="35" grpId="0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3709371-EE71-4F90-A93D-6CBE58C5B851}"/>
              </a:ext>
            </a:extLst>
          </p:cNvPr>
          <p:cNvSpPr/>
          <p:nvPr/>
        </p:nvSpPr>
        <p:spPr>
          <a:xfrm>
            <a:off x="472767" y="1766514"/>
            <a:ext cx="4232031" cy="2807679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CCED48-938B-4E5D-808A-7E0B76767856}"/>
              </a:ext>
            </a:extLst>
          </p:cNvPr>
          <p:cNvSpPr txBox="1"/>
          <p:nvPr/>
        </p:nvSpPr>
        <p:spPr>
          <a:xfrm>
            <a:off x="641580" y="2076247"/>
            <a:ext cx="99880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১০০০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7BA31D-35D3-4624-B773-AF19B73A0586}"/>
              </a:ext>
            </a:extLst>
          </p:cNvPr>
          <p:cNvSpPr txBox="1"/>
          <p:nvPr/>
        </p:nvSpPr>
        <p:spPr>
          <a:xfrm>
            <a:off x="2564166" y="2580026"/>
            <a:ext cx="99880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১০০০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61E88A-A9BB-4AD6-A4D1-4CA831531F19}"/>
              </a:ext>
            </a:extLst>
          </p:cNvPr>
          <p:cNvSpPr txBox="1"/>
          <p:nvPr/>
        </p:nvSpPr>
        <p:spPr>
          <a:xfrm>
            <a:off x="701368" y="2925239"/>
            <a:ext cx="99880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১০০০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238440-EF1C-40ED-890C-3C14462389CA}"/>
              </a:ext>
            </a:extLst>
          </p:cNvPr>
          <p:cNvSpPr txBox="1"/>
          <p:nvPr/>
        </p:nvSpPr>
        <p:spPr>
          <a:xfrm>
            <a:off x="1898289" y="3325219"/>
            <a:ext cx="99880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১০০০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57B3A6-0283-4A00-ABD6-006EF5B8D270}"/>
              </a:ext>
            </a:extLst>
          </p:cNvPr>
          <p:cNvSpPr txBox="1"/>
          <p:nvPr/>
        </p:nvSpPr>
        <p:spPr>
          <a:xfrm>
            <a:off x="3646203" y="3894918"/>
            <a:ext cx="99880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১০০০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0411FB-6B9A-4209-A5CC-5F282281A7BB}"/>
              </a:ext>
            </a:extLst>
          </p:cNvPr>
          <p:cNvSpPr txBox="1"/>
          <p:nvPr/>
        </p:nvSpPr>
        <p:spPr>
          <a:xfrm>
            <a:off x="2102274" y="2661022"/>
            <a:ext cx="361071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১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68C550-8797-46D2-ACE6-1142A4F5B125}"/>
              </a:ext>
            </a:extLst>
          </p:cNvPr>
          <p:cNvSpPr txBox="1"/>
          <p:nvPr/>
        </p:nvSpPr>
        <p:spPr>
          <a:xfrm>
            <a:off x="1745892" y="2011908"/>
            <a:ext cx="712764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১০০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98FD47-E427-4862-B651-8037C4CE7DDE}"/>
              </a:ext>
            </a:extLst>
          </p:cNvPr>
          <p:cNvSpPr txBox="1"/>
          <p:nvPr/>
        </p:nvSpPr>
        <p:spPr>
          <a:xfrm>
            <a:off x="3849013" y="2595906"/>
            <a:ext cx="712764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১০০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BB2B4F-12BD-4DCF-AA8C-C939B5F7DAA7}"/>
              </a:ext>
            </a:extLst>
          </p:cNvPr>
          <p:cNvSpPr txBox="1"/>
          <p:nvPr/>
        </p:nvSpPr>
        <p:spPr>
          <a:xfrm>
            <a:off x="2805657" y="3928531"/>
            <a:ext cx="712764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১০০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82AB02-9D16-40E5-B094-96370030DCA0}"/>
              </a:ext>
            </a:extLst>
          </p:cNvPr>
          <p:cNvSpPr txBox="1"/>
          <p:nvPr/>
        </p:nvSpPr>
        <p:spPr>
          <a:xfrm>
            <a:off x="2966262" y="1945154"/>
            <a:ext cx="54395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১০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CB21E5-1533-4627-8386-5869482C2406}"/>
              </a:ext>
            </a:extLst>
          </p:cNvPr>
          <p:cNvSpPr txBox="1"/>
          <p:nvPr/>
        </p:nvSpPr>
        <p:spPr>
          <a:xfrm>
            <a:off x="3162039" y="3217626"/>
            <a:ext cx="54395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১০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9B8FB6-003D-437A-B9CC-96759A6D51A1}"/>
              </a:ext>
            </a:extLst>
          </p:cNvPr>
          <p:cNvSpPr txBox="1"/>
          <p:nvPr/>
        </p:nvSpPr>
        <p:spPr>
          <a:xfrm>
            <a:off x="1473916" y="3888651"/>
            <a:ext cx="54395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১০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96D0B7-E813-46B0-AA08-A5F4F045B108}"/>
              </a:ext>
            </a:extLst>
          </p:cNvPr>
          <p:cNvSpPr txBox="1"/>
          <p:nvPr/>
        </p:nvSpPr>
        <p:spPr>
          <a:xfrm>
            <a:off x="846732" y="3818984"/>
            <a:ext cx="361071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১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76DE2C-B4B9-4213-A359-C0F374C19C00}"/>
              </a:ext>
            </a:extLst>
          </p:cNvPr>
          <p:cNvSpPr txBox="1"/>
          <p:nvPr/>
        </p:nvSpPr>
        <p:spPr>
          <a:xfrm>
            <a:off x="4049476" y="3276569"/>
            <a:ext cx="361071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১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A98C45-4C9B-4F3C-A93B-BA246BDCD548}"/>
              </a:ext>
            </a:extLst>
          </p:cNvPr>
          <p:cNvSpPr txBox="1"/>
          <p:nvPr/>
        </p:nvSpPr>
        <p:spPr>
          <a:xfrm>
            <a:off x="3853700" y="1936157"/>
            <a:ext cx="361071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১</a:t>
            </a:r>
          </a:p>
        </p:txBody>
      </p:sp>
      <p:graphicFrame>
        <p:nvGraphicFramePr>
          <p:cNvPr id="33" name="Table 22">
            <a:extLst>
              <a:ext uri="{FF2B5EF4-FFF2-40B4-BE49-F238E27FC236}">
                <a16:creationId xmlns:a16="http://schemas.microsoft.com/office/drawing/2014/main" id="{92A16A1D-F205-4946-AECF-503C0BE3B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180278"/>
              </p:ext>
            </p:extLst>
          </p:nvPr>
        </p:nvGraphicFramePr>
        <p:xfrm>
          <a:off x="5310532" y="1813786"/>
          <a:ext cx="6654025" cy="280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805">
                  <a:extLst>
                    <a:ext uri="{9D8B030D-6E8A-4147-A177-3AD203B41FA5}">
                      <a16:colId xmlns:a16="http://schemas.microsoft.com/office/drawing/2014/main" val="2141107830"/>
                    </a:ext>
                  </a:extLst>
                </a:gridCol>
                <a:gridCol w="1330805">
                  <a:extLst>
                    <a:ext uri="{9D8B030D-6E8A-4147-A177-3AD203B41FA5}">
                      <a16:colId xmlns:a16="http://schemas.microsoft.com/office/drawing/2014/main" val="1126849298"/>
                    </a:ext>
                  </a:extLst>
                </a:gridCol>
                <a:gridCol w="1330805">
                  <a:extLst>
                    <a:ext uri="{9D8B030D-6E8A-4147-A177-3AD203B41FA5}">
                      <a16:colId xmlns:a16="http://schemas.microsoft.com/office/drawing/2014/main" val="378532487"/>
                    </a:ext>
                  </a:extLst>
                </a:gridCol>
                <a:gridCol w="1330805">
                  <a:extLst>
                    <a:ext uri="{9D8B030D-6E8A-4147-A177-3AD203B41FA5}">
                      <a16:colId xmlns:a16="http://schemas.microsoft.com/office/drawing/2014/main" val="256913205"/>
                    </a:ext>
                  </a:extLst>
                </a:gridCol>
                <a:gridCol w="1330805">
                  <a:extLst>
                    <a:ext uri="{9D8B030D-6E8A-4147-A177-3AD203B41FA5}">
                      <a16:colId xmlns:a16="http://schemas.microsoft.com/office/drawing/2014/main" val="3095006684"/>
                    </a:ext>
                  </a:extLst>
                </a:gridCol>
              </a:tblGrid>
              <a:tr h="7019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760484"/>
                  </a:ext>
                </a:extLst>
              </a:tr>
              <a:tr h="70192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0121318"/>
                  </a:ext>
                </a:extLst>
              </a:tr>
              <a:tr h="7019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8791750"/>
                  </a:ext>
                </a:extLst>
              </a:tr>
              <a:tr h="70192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520504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B7639080-5700-45BE-AD62-5D52162DD61C}"/>
              </a:ext>
            </a:extLst>
          </p:cNvPr>
          <p:cNvSpPr txBox="1"/>
          <p:nvPr/>
        </p:nvSpPr>
        <p:spPr>
          <a:xfrm>
            <a:off x="5801194" y="5006715"/>
            <a:ext cx="1663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A0C7AD8-5AFB-4BCA-8DCF-8DC733FC4024}"/>
              </a:ext>
            </a:extLst>
          </p:cNvPr>
          <p:cNvSpPr/>
          <p:nvPr/>
        </p:nvSpPr>
        <p:spPr>
          <a:xfrm>
            <a:off x="7734925" y="5006715"/>
            <a:ext cx="3507698" cy="52322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6FE8753-C055-4833-B55F-5EA5AC9DF9C7}"/>
              </a:ext>
            </a:extLst>
          </p:cNvPr>
          <p:cNvSpPr txBox="1"/>
          <p:nvPr/>
        </p:nvSpPr>
        <p:spPr>
          <a:xfrm>
            <a:off x="5662654" y="5678707"/>
            <a:ext cx="1663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234031C-3694-4B5E-9E6C-313BCFE3A1F4}"/>
              </a:ext>
            </a:extLst>
          </p:cNvPr>
          <p:cNvSpPr/>
          <p:nvPr/>
        </p:nvSpPr>
        <p:spPr>
          <a:xfrm>
            <a:off x="7228488" y="5586374"/>
            <a:ext cx="4229632" cy="70788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4F8586-B22F-48CD-8EE7-2AAB30FAAD98}"/>
              </a:ext>
            </a:extLst>
          </p:cNvPr>
          <p:cNvSpPr txBox="1"/>
          <p:nvPr/>
        </p:nvSpPr>
        <p:spPr>
          <a:xfrm>
            <a:off x="7734925" y="7748337"/>
            <a:ext cx="1189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৫৩৩৪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CE5CF91-8537-4AB6-991D-24067D232183}"/>
              </a:ext>
            </a:extLst>
          </p:cNvPr>
          <p:cNvSpPr txBox="1"/>
          <p:nvPr/>
        </p:nvSpPr>
        <p:spPr>
          <a:xfrm>
            <a:off x="10438020" y="8102280"/>
            <a:ext cx="4366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তিনশত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চৌত্রিশ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D15B86A-CD25-4C26-9981-17B5C8EC7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64" y="466875"/>
            <a:ext cx="5218683" cy="85238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1FEE163-EB88-41C7-A1BE-914A7D697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74" y="1239239"/>
            <a:ext cx="2012099" cy="36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39909 -0.0312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48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50091 -0.1550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39" y="-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92 0.02245 L 0.51133 -0.2143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12" y="-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01088 L 0.56159 -0.10509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73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45 -0.0044 L 0.59323 -0.29375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9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00834 L 0.14779 -0.00393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3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0625 L 0.34011 -0.19514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5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54583 0.07847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92" y="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833 L 0.34713 -0.09352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0.31784 4.44444E-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43178 0.18565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89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39167 0.02361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41224 0.19236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12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35886 0.10255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3" y="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4819 0.29583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89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0.07097 -0.42014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-0.26667 -0.3706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-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4" grpId="0"/>
      <p:bldP spid="35" grpId="0" animBg="1"/>
      <p:bldP spid="36" grpId="0"/>
      <p:bldP spid="37" grpId="0" animBg="1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4641FFD-E507-4CBF-8D5A-4933CE6765F4}"/>
              </a:ext>
            </a:extLst>
          </p:cNvPr>
          <p:cNvSpPr/>
          <p:nvPr/>
        </p:nvSpPr>
        <p:spPr>
          <a:xfrm>
            <a:off x="472767" y="1766514"/>
            <a:ext cx="4232031" cy="3912193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F16B1B-1E71-4103-B384-7F36B2ABDBE6}"/>
              </a:ext>
            </a:extLst>
          </p:cNvPr>
          <p:cNvSpPr txBox="1"/>
          <p:nvPr/>
        </p:nvSpPr>
        <p:spPr>
          <a:xfrm>
            <a:off x="641580" y="2076247"/>
            <a:ext cx="99880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১০০০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8C0F0B-7A86-457E-99D4-61861DEA05C6}"/>
              </a:ext>
            </a:extLst>
          </p:cNvPr>
          <p:cNvSpPr txBox="1"/>
          <p:nvPr/>
        </p:nvSpPr>
        <p:spPr>
          <a:xfrm>
            <a:off x="2564166" y="2580026"/>
            <a:ext cx="99880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১০০০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406C67-2AC5-4A04-B7AC-B69B81A06EB7}"/>
              </a:ext>
            </a:extLst>
          </p:cNvPr>
          <p:cNvSpPr txBox="1"/>
          <p:nvPr/>
        </p:nvSpPr>
        <p:spPr>
          <a:xfrm>
            <a:off x="701368" y="2925239"/>
            <a:ext cx="99880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১০০০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0757CF-2252-4C32-AA4F-E7B0923D1D4B}"/>
              </a:ext>
            </a:extLst>
          </p:cNvPr>
          <p:cNvSpPr txBox="1"/>
          <p:nvPr/>
        </p:nvSpPr>
        <p:spPr>
          <a:xfrm>
            <a:off x="1898289" y="3325219"/>
            <a:ext cx="99880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১০০০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68A1BA-0AFE-43B6-A14C-E7E12B48699A}"/>
              </a:ext>
            </a:extLst>
          </p:cNvPr>
          <p:cNvSpPr txBox="1"/>
          <p:nvPr/>
        </p:nvSpPr>
        <p:spPr>
          <a:xfrm>
            <a:off x="3646203" y="3894918"/>
            <a:ext cx="99880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১০০০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6C805F-8BF2-4132-A382-78F5B7B9D89B}"/>
              </a:ext>
            </a:extLst>
          </p:cNvPr>
          <p:cNvSpPr txBox="1"/>
          <p:nvPr/>
        </p:nvSpPr>
        <p:spPr>
          <a:xfrm>
            <a:off x="2102274" y="2661022"/>
            <a:ext cx="361071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১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03E7FC-B42B-4D44-8AA3-E00FE22050D8}"/>
              </a:ext>
            </a:extLst>
          </p:cNvPr>
          <p:cNvSpPr txBox="1"/>
          <p:nvPr/>
        </p:nvSpPr>
        <p:spPr>
          <a:xfrm>
            <a:off x="1745892" y="2011908"/>
            <a:ext cx="712764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১০০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9C13DB-42DE-4669-A923-6EF13E506004}"/>
              </a:ext>
            </a:extLst>
          </p:cNvPr>
          <p:cNvSpPr txBox="1"/>
          <p:nvPr/>
        </p:nvSpPr>
        <p:spPr>
          <a:xfrm>
            <a:off x="3849013" y="2595906"/>
            <a:ext cx="712764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১০০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8B4AE-E80D-43E2-96A0-7BE3C971A3DA}"/>
              </a:ext>
            </a:extLst>
          </p:cNvPr>
          <p:cNvSpPr txBox="1"/>
          <p:nvPr/>
        </p:nvSpPr>
        <p:spPr>
          <a:xfrm>
            <a:off x="2805657" y="3928531"/>
            <a:ext cx="712764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১০০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53F3A7-E11F-4D55-8964-9BC834E379FB}"/>
              </a:ext>
            </a:extLst>
          </p:cNvPr>
          <p:cNvSpPr txBox="1"/>
          <p:nvPr/>
        </p:nvSpPr>
        <p:spPr>
          <a:xfrm>
            <a:off x="2966262" y="1945154"/>
            <a:ext cx="54395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১০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8F9165-42AB-4419-92DB-AE05411F2B56}"/>
              </a:ext>
            </a:extLst>
          </p:cNvPr>
          <p:cNvSpPr txBox="1"/>
          <p:nvPr/>
        </p:nvSpPr>
        <p:spPr>
          <a:xfrm>
            <a:off x="3162039" y="3217626"/>
            <a:ext cx="54395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১০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5C9DBE-B7F7-48DB-8A64-75C4D4A59A57}"/>
              </a:ext>
            </a:extLst>
          </p:cNvPr>
          <p:cNvSpPr txBox="1"/>
          <p:nvPr/>
        </p:nvSpPr>
        <p:spPr>
          <a:xfrm>
            <a:off x="1473916" y="3888651"/>
            <a:ext cx="54395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১০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C771A3-BC8C-4734-8DFF-E8713D87A09D}"/>
              </a:ext>
            </a:extLst>
          </p:cNvPr>
          <p:cNvSpPr txBox="1"/>
          <p:nvPr/>
        </p:nvSpPr>
        <p:spPr>
          <a:xfrm>
            <a:off x="846732" y="3818984"/>
            <a:ext cx="361071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১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044C48-CFEE-4D28-8269-A63BC9CFBEAB}"/>
              </a:ext>
            </a:extLst>
          </p:cNvPr>
          <p:cNvSpPr txBox="1"/>
          <p:nvPr/>
        </p:nvSpPr>
        <p:spPr>
          <a:xfrm>
            <a:off x="4049476" y="3276569"/>
            <a:ext cx="361071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১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1E6FBB-236C-4D9C-B291-67945165066F}"/>
              </a:ext>
            </a:extLst>
          </p:cNvPr>
          <p:cNvSpPr txBox="1"/>
          <p:nvPr/>
        </p:nvSpPr>
        <p:spPr>
          <a:xfrm>
            <a:off x="3853700" y="1936157"/>
            <a:ext cx="361071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১</a:t>
            </a:r>
          </a:p>
        </p:txBody>
      </p:sp>
      <p:graphicFrame>
        <p:nvGraphicFramePr>
          <p:cNvPr id="32" name="Table 22">
            <a:extLst>
              <a:ext uri="{FF2B5EF4-FFF2-40B4-BE49-F238E27FC236}">
                <a16:creationId xmlns:a16="http://schemas.microsoft.com/office/drawing/2014/main" id="{BBEA1549-DB8B-4CE9-801D-A22458DC9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372547"/>
              </p:ext>
            </p:extLst>
          </p:nvPr>
        </p:nvGraphicFramePr>
        <p:xfrm>
          <a:off x="5310532" y="1813786"/>
          <a:ext cx="6654025" cy="280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575">
                  <a:extLst>
                    <a:ext uri="{9D8B030D-6E8A-4147-A177-3AD203B41FA5}">
                      <a16:colId xmlns:a16="http://schemas.microsoft.com/office/drawing/2014/main" val="2141107830"/>
                    </a:ext>
                  </a:extLst>
                </a:gridCol>
                <a:gridCol w="950575">
                  <a:extLst>
                    <a:ext uri="{9D8B030D-6E8A-4147-A177-3AD203B41FA5}">
                      <a16:colId xmlns:a16="http://schemas.microsoft.com/office/drawing/2014/main" val="1126849298"/>
                    </a:ext>
                  </a:extLst>
                </a:gridCol>
                <a:gridCol w="950575">
                  <a:extLst>
                    <a:ext uri="{9D8B030D-6E8A-4147-A177-3AD203B41FA5}">
                      <a16:colId xmlns:a16="http://schemas.microsoft.com/office/drawing/2014/main" val="378532487"/>
                    </a:ext>
                  </a:extLst>
                </a:gridCol>
                <a:gridCol w="950575">
                  <a:extLst>
                    <a:ext uri="{9D8B030D-6E8A-4147-A177-3AD203B41FA5}">
                      <a16:colId xmlns:a16="http://schemas.microsoft.com/office/drawing/2014/main" val="256913205"/>
                    </a:ext>
                  </a:extLst>
                </a:gridCol>
                <a:gridCol w="950575">
                  <a:extLst>
                    <a:ext uri="{9D8B030D-6E8A-4147-A177-3AD203B41FA5}">
                      <a16:colId xmlns:a16="http://schemas.microsoft.com/office/drawing/2014/main" val="3095006684"/>
                    </a:ext>
                  </a:extLst>
                </a:gridCol>
                <a:gridCol w="950575">
                  <a:extLst>
                    <a:ext uri="{9D8B030D-6E8A-4147-A177-3AD203B41FA5}">
                      <a16:colId xmlns:a16="http://schemas.microsoft.com/office/drawing/2014/main" val="3881677016"/>
                    </a:ext>
                  </a:extLst>
                </a:gridCol>
                <a:gridCol w="950575">
                  <a:extLst>
                    <a:ext uri="{9D8B030D-6E8A-4147-A177-3AD203B41FA5}">
                      <a16:colId xmlns:a16="http://schemas.microsoft.com/office/drawing/2014/main" val="3755448145"/>
                    </a:ext>
                  </a:extLst>
                </a:gridCol>
              </a:tblGrid>
              <a:tr h="7019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760484"/>
                  </a:ext>
                </a:extLst>
              </a:tr>
              <a:tr h="7019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0121318"/>
                  </a:ext>
                </a:extLst>
              </a:tr>
              <a:tr h="7019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8791750"/>
                  </a:ext>
                </a:extLst>
              </a:tr>
              <a:tr h="70192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520504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A638C42D-F9F7-4C52-9EAA-581BA0B25405}"/>
              </a:ext>
            </a:extLst>
          </p:cNvPr>
          <p:cNvSpPr txBox="1"/>
          <p:nvPr/>
        </p:nvSpPr>
        <p:spPr>
          <a:xfrm>
            <a:off x="5801194" y="5006715"/>
            <a:ext cx="3507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222FBDF-B0E1-4B58-9B73-FB87D580AFD4}"/>
              </a:ext>
            </a:extLst>
          </p:cNvPr>
          <p:cNvSpPr/>
          <p:nvPr/>
        </p:nvSpPr>
        <p:spPr>
          <a:xfrm>
            <a:off x="7734925" y="5006715"/>
            <a:ext cx="3507698" cy="52322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E82E30-51FA-466C-9BBB-A6BA06DB05FE}"/>
              </a:ext>
            </a:extLst>
          </p:cNvPr>
          <p:cNvSpPr txBox="1"/>
          <p:nvPr/>
        </p:nvSpPr>
        <p:spPr>
          <a:xfrm>
            <a:off x="5662654" y="5678707"/>
            <a:ext cx="1663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47FCB0E-135A-46A1-8E46-B1F2E1369337}"/>
              </a:ext>
            </a:extLst>
          </p:cNvPr>
          <p:cNvSpPr/>
          <p:nvPr/>
        </p:nvSpPr>
        <p:spPr>
          <a:xfrm>
            <a:off x="7228488" y="5586374"/>
            <a:ext cx="4229632" cy="70788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8F151B-03B2-4CAF-9F34-D673A2A57FD4}"/>
              </a:ext>
            </a:extLst>
          </p:cNvPr>
          <p:cNvSpPr txBox="1"/>
          <p:nvPr/>
        </p:nvSpPr>
        <p:spPr>
          <a:xfrm>
            <a:off x="7734925" y="7748337"/>
            <a:ext cx="1146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৬৪৫৫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EC6E23-5B5F-4C1A-A759-9EA00523EF32}"/>
              </a:ext>
            </a:extLst>
          </p:cNvPr>
          <p:cNvSpPr txBox="1"/>
          <p:nvPr/>
        </p:nvSpPr>
        <p:spPr>
          <a:xfrm>
            <a:off x="10438020" y="8102280"/>
            <a:ext cx="40479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চারশত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পঞ্চান্ন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0FCB7BA-0208-425E-9A5E-4DEE739F0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270" y="566515"/>
            <a:ext cx="5218683" cy="85238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F2DD18C-D607-4BD6-961A-CF4E86920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74" y="1239239"/>
            <a:ext cx="2012099" cy="36426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F315ED5-D104-47F9-A6DB-2E81870D396F}"/>
              </a:ext>
            </a:extLst>
          </p:cNvPr>
          <p:cNvSpPr txBox="1"/>
          <p:nvPr/>
        </p:nvSpPr>
        <p:spPr>
          <a:xfrm>
            <a:off x="641580" y="4837047"/>
            <a:ext cx="99880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১০০০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AE1C514-F5CA-4240-B625-A271EAEFED68}"/>
              </a:ext>
            </a:extLst>
          </p:cNvPr>
          <p:cNvSpPr txBox="1"/>
          <p:nvPr/>
        </p:nvSpPr>
        <p:spPr>
          <a:xfrm>
            <a:off x="3858389" y="4901542"/>
            <a:ext cx="712764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১০০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DC9FDF3-8E1F-4CA2-B53A-3E378EE5BD8E}"/>
              </a:ext>
            </a:extLst>
          </p:cNvPr>
          <p:cNvSpPr txBox="1"/>
          <p:nvPr/>
        </p:nvSpPr>
        <p:spPr>
          <a:xfrm>
            <a:off x="1821284" y="4837046"/>
            <a:ext cx="54395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১০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D30332-10FA-4B92-8525-E01D7755D2A5}"/>
              </a:ext>
            </a:extLst>
          </p:cNvPr>
          <p:cNvSpPr txBox="1"/>
          <p:nvPr/>
        </p:nvSpPr>
        <p:spPr>
          <a:xfrm>
            <a:off x="2483092" y="4843403"/>
            <a:ext cx="361071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১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2535AB9-B5FD-4A72-97D4-FC41A3DB63D8}"/>
              </a:ext>
            </a:extLst>
          </p:cNvPr>
          <p:cNvSpPr txBox="1"/>
          <p:nvPr/>
        </p:nvSpPr>
        <p:spPr>
          <a:xfrm>
            <a:off x="3169801" y="4826593"/>
            <a:ext cx="54395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১০</a:t>
            </a:r>
          </a:p>
        </p:txBody>
      </p:sp>
    </p:spTree>
    <p:extLst>
      <p:ext uri="{BB962C8B-B14F-4D97-AF65-F5344CB8AC3E}">
        <p14:creationId xmlns:p14="http://schemas.microsoft.com/office/powerpoint/2010/main" val="1441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38229 -0.0312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45859 -0.1465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30" y="-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92 0.02245 L 0.43777 -0.21158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28" y="-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01088 L 0.45664 -0.09861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26" y="-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45 -0.0044 L 0.44974 -0.30093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5" y="-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45 -0.0044 L 0.77331 -0.43843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86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00834 L 0.13086 0.00556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0625 L 0.29779 -0.20093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-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45338 0.08796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9" y="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0625 L 0.36589 -0.33079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4" y="-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833 L 0.32487 -0.0879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7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0.27162 4.44444E-6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36876 0.18565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834 L 0.52448 -0.22848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4" y="-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834 L 0.50339 -0.22338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69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39167 0.02361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37969 0.1958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84" y="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8751 0.10324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68 -0.00741 L 0.37122 0.28843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89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56836 -0.1331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11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07096 -0.42014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26667 -0.370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-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3" grpId="0"/>
      <p:bldP spid="34" grpId="0" animBg="1"/>
      <p:bldP spid="35" grpId="0"/>
      <p:bldP spid="36" grpId="0" animBg="1"/>
      <p:bldP spid="37" grpId="0"/>
      <p:bldP spid="38" grpId="0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152400"/>
            <a:ext cx="95250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dirty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</a:t>
            </a:r>
            <a:r>
              <a:rPr lang="en-GB" sz="3600" dirty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পৃষ্ঠা মনোযোগ সহকারে দেখঃ- </a:t>
            </a:r>
            <a:endParaRPr lang="en-US" sz="3600" dirty="0">
              <a:ln w="12700">
                <a:solidFill>
                  <a:sysClr val="windowText" lastClr="000000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C0279D-6927-437A-87DB-AEE8A2E88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63317"/>
            <a:ext cx="4572000" cy="59422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6E553A-930C-44A4-9CDD-2457DF460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8" b="98947" l="241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59" y="1447800"/>
            <a:ext cx="6038842" cy="460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3629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0979B68F-9EB6-455C-9640-1E2CC26284AC}"/>
              </a:ext>
            </a:extLst>
          </p:cNvPr>
          <p:cNvSpPr txBox="1"/>
          <p:nvPr/>
        </p:nvSpPr>
        <p:spPr>
          <a:xfrm>
            <a:off x="10349134" y="3918653"/>
            <a:ext cx="2194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GB" sz="44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GB" sz="44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FC869B-F528-4C84-B7BD-D4C5BFCE08EC}"/>
              </a:ext>
            </a:extLst>
          </p:cNvPr>
          <p:cNvSpPr txBox="1"/>
          <p:nvPr/>
        </p:nvSpPr>
        <p:spPr>
          <a:xfrm>
            <a:off x="234461" y="3918653"/>
            <a:ext cx="1764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GB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GB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B56AA15-4B16-4846-9388-9B5AFC9E2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866" y="2857663"/>
            <a:ext cx="3714898" cy="341947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6817644-647C-4AA9-A131-E36073AEC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859" y="2790987"/>
            <a:ext cx="3714898" cy="35528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4B84087-6F26-4D67-8AB9-83EDB4A1F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" b="92857" l="2004" r="997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-129159"/>
            <a:ext cx="4276725" cy="3419474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3FEE46B5-FD93-4501-9377-62ACE0C6B218}"/>
              </a:ext>
            </a:extLst>
          </p:cNvPr>
          <p:cNvGrpSpPr/>
          <p:nvPr/>
        </p:nvGrpSpPr>
        <p:grpSpPr>
          <a:xfrm>
            <a:off x="671253" y="336050"/>
            <a:ext cx="1679224" cy="2995939"/>
            <a:chOff x="1371600" y="1499073"/>
            <a:chExt cx="1700214" cy="303338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65CA18C-C3C3-48C0-9115-3F6A16A8952A}"/>
                </a:ext>
              </a:extLst>
            </p:cNvPr>
            <p:cNvSpPr/>
            <p:nvPr/>
          </p:nvSpPr>
          <p:spPr>
            <a:xfrm>
              <a:off x="1871663" y="1499073"/>
              <a:ext cx="720531" cy="3033388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8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C04ED77-757D-4107-BFD8-F6BC5A8C2BFD}"/>
                </a:ext>
              </a:extLst>
            </p:cNvPr>
            <p:cNvGrpSpPr/>
            <p:nvPr/>
          </p:nvGrpSpPr>
          <p:grpSpPr>
            <a:xfrm>
              <a:off x="1371600" y="2182178"/>
              <a:ext cx="1700214" cy="2306158"/>
              <a:chOff x="5329473" y="343184"/>
              <a:chExt cx="1983905" cy="2771724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6396FDD1-FFEE-481E-807B-22DEF01FB89E}"/>
                  </a:ext>
                </a:extLst>
              </p:cNvPr>
              <p:cNvGrpSpPr/>
              <p:nvPr/>
            </p:nvGrpSpPr>
            <p:grpSpPr>
              <a:xfrm>
                <a:off x="5329473" y="343184"/>
                <a:ext cx="1983905" cy="2771724"/>
                <a:chOff x="204764" y="2395052"/>
                <a:chExt cx="2364500" cy="3244087"/>
              </a:xfrm>
            </p:grpSpPr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3C0B5F7C-8D76-4023-BF23-9C6E689353D0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41" name="Notched Right Arrow 29">
                  <a:extLst>
                    <a:ext uri="{FF2B5EF4-FFF2-40B4-BE49-F238E27FC236}">
                      <a16:creationId xmlns:a16="http://schemas.microsoft.com/office/drawing/2014/main" id="{EF506B69-A6DA-4549-82D7-852368D19168}"/>
                    </a:ext>
                  </a:extLst>
                </p:cNvPr>
                <p:cNvSpPr/>
                <p:nvPr/>
              </p:nvSpPr>
              <p:spPr>
                <a:xfrm rot="16200000">
                  <a:off x="235701" y="3800995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D7122DD3-E5E3-4122-9CFA-2AFC10715B08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5E129F7-90D9-4FC0-8BCD-98D73B5639B1}"/>
                  </a:ext>
                </a:extLst>
              </p:cNvPr>
              <p:cNvSpPr/>
              <p:nvPr/>
            </p:nvSpPr>
            <p:spPr>
              <a:xfrm>
                <a:off x="5502004" y="695577"/>
                <a:ext cx="1555552" cy="145514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sz="4346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দলীয়</a:t>
                </a:r>
                <a:r>
                  <a:rPr lang="en-US" sz="4346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4346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endParaRPr lang="en-US" sz="4346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196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838200" y="304800"/>
            <a:ext cx="1679224" cy="2995939"/>
            <a:chOff x="1371600" y="1499073"/>
            <a:chExt cx="1700214" cy="303338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871663" y="1499073"/>
              <a:ext cx="720531" cy="303338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8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371600" y="2182178"/>
              <a:ext cx="1700214" cy="2306158"/>
              <a:chOff x="5329473" y="343184"/>
              <a:chExt cx="1983905" cy="2771724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5329473" y="343184"/>
                <a:ext cx="1983905" cy="2771724"/>
                <a:chOff x="204764" y="2395052"/>
                <a:chExt cx="2364500" cy="3244087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" name="Notched Right Arrow 29"/>
                <p:cNvSpPr/>
                <p:nvPr/>
              </p:nvSpPr>
              <p:spPr>
                <a:xfrm rot="16200000">
                  <a:off x="235701" y="3800995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D4E8B2E-4F62-406A-BCB8-2561B52A8595}"/>
                  </a:ext>
                </a:extLst>
              </p:cNvPr>
              <p:cNvSpPr/>
              <p:nvPr/>
            </p:nvSpPr>
            <p:spPr>
              <a:xfrm>
                <a:off x="5502004" y="695577"/>
                <a:ext cx="1555552" cy="145514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sz="4346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4346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endParaRPr lang="en-US" sz="4346" b="1" dirty="0"/>
              </a:p>
            </p:txBody>
          </p: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728FF65-3D0F-4182-8566-36387EA6CC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206422"/>
            <a:ext cx="5522025" cy="50828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FC0D4F3-80E2-41D5-963B-A68B6B5211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71" b="98953" l="9470" r="8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62" y="685800"/>
            <a:ext cx="4344085" cy="439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349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207</Words>
  <Application>Microsoft Office PowerPoint</Application>
  <PresentationFormat>Widescreen</PresentationFormat>
  <Paragraphs>92</Paragraphs>
  <Slides>11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Abul Kalam Azad</dc:creator>
  <cp:lastModifiedBy>DIP  NARAYAN BISWAS</cp:lastModifiedBy>
  <cp:revision>72</cp:revision>
  <dcterms:created xsi:type="dcterms:W3CDTF">2006-08-16T00:00:00Z</dcterms:created>
  <dcterms:modified xsi:type="dcterms:W3CDTF">2021-04-23T08:12:28Z</dcterms:modified>
</cp:coreProperties>
</file>