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2" r:id="rId2"/>
    <p:sldId id="284" r:id="rId3"/>
    <p:sldId id="266" r:id="rId4"/>
    <p:sldId id="271" r:id="rId5"/>
    <p:sldId id="267" r:id="rId6"/>
    <p:sldId id="272" r:id="rId7"/>
    <p:sldId id="273" r:id="rId8"/>
    <p:sldId id="257" r:id="rId9"/>
    <p:sldId id="275" r:id="rId10"/>
    <p:sldId id="258" r:id="rId11"/>
    <p:sldId id="276" r:id="rId12"/>
    <p:sldId id="259" r:id="rId13"/>
    <p:sldId id="270" r:id="rId14"/>
    <p:sldId id="260" r:id="rId15"/>
    <p:sldId id="269" r:id="rId16"/>
    <p:sldId id="262" r:id="rId17"/>
    <p:sldId id="263" r:id="rId18"/>
    <p:sldId id="274" r:id="rId19"/>
    <p:sldId id="285" r:id="rId20"/>
    <p:sldId id="281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53" autoAdjust="0"/>
  </p:normalViewPr>
  <p:slideViewPr>
    <p:cSldViewPr>
      <p:cViewPr>
        <p:scale>
          <a:sx n="75" d="100"/>
          <a:sy n="75" d="100"/>
        </p:scale>
        <p:origin x="-122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FEB60-72CE-4339-9F29-C93C4C311E91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25205-0650-4855-A52F-8AB252FB4D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13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D8D21-A9E8-4A37-89D6-829378BF78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25205-0650-4855-A52F-8AB252FB4D2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E250-1B61-47AF-BB07-B1129A5FD3E4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C590-E620-4F30-A306-595542DC6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E250-1B61-47AF-BB07-B1129A5FD3E4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C590-E620-4F30-A306-595542DC6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E250-1B61-47AF-BB07-B1129A5FD3E4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C590-E620-4F30-A306-595542DC6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E250-1B61-47AF-BB07-B1129A5FD3E4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C590-E620-4F30-A306-595542DC6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E250-1B61-47AF-BB07-B1129A5FD3E4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C590-E620-4F30-A306-595542DC6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E250-1B61-47AF-BB07-B1129A5FD3E4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C590-E620-4F30-A306-595542DC6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E250-1B61-47AF-BB07-B1129A5FD3E4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C590-E620-4F30-A306-595542DC6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E250-1B61-47AF-BB07-B1129A5FD3E4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C590-E620-4F30-A306-595542DC6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E250-1B61-47AF-BB07-B1129A5FD3E4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C590-E620-4F30-A306-595542DC6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E250-1B61-47AF-BB07-B1129A5FD3E4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C590-E620-4F30-A306-595542DC6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E250-1B61-47AF-BB07-B1129A5FD3E4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C590-E620-4F30-A306-595542DC6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FFC000"/>
          </a:fgClr>
          <a:bgClr>
            <a:schemeClr val="tx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8E250-1B61-47AF-BB07-B1129A5FD3E4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3C590-E620-4F30-A306-595542DC6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2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সকলকে</a:t>
            </a:r>
            <a:r>
              <a:rPr lang="en-US" sz="72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শুভেচ্ছা</a:t>
            </a:r>
            <a:endParaRPr lang="en-US" sz="7200" b="1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 descr="image_268_845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76300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00200"/>
            <a:ext cx="8763000" cy="40934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পুষ্টি</a:t>
            </a:r>
            <a:r>
              <a:rPr lang="en-US" sz="3600" b="1" dirty="0" smtClean="0">
                <a:latin typeface="SutonnyOMJ" pitchFamily="2" charset="0"/>
                <a:cs typeface="SutonnyOMJ" pitchFamily="2" charset="0"/>
              </a:rPr>
              <a:t> : </a:t>
            </a:r>
            <a:r>
              <a:rPr lang="en-US" sz="3600" b="1" dirty="0" err="1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পুষ্টি</a:t>
            </a:r>
            <a:r>
              <a:rPr lang="en-US" sz="3600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3600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শারীরবৃত্তীয়</a:t>
            </a:r>
            <a:r>
              <a:rPr lang="en-US" sz="3600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প্রক্রিয়া</a:t>
            </a:r>
            <a:r>
              <a:rPr lang="en-US" sz="3600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।</a:t>
            </a:r>
            <a:endParaRPr lang="bn-BD" sz="3600" b="1" dirty="0" smtClean="0"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  <a:p>
            <a:pPr algn="just"/>
            <a:endParaRPr lang="en-US" sz="3600" b="1" dirty="0" smtClean="0"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  <a:p>
            <a:pPr algn="just"/>
            <a:r>
              <a:rPr lang="en-US" sz="3600" b="1" dirty="0" err="1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পুষ্টি</a:t>
            </a:r>
            <a:r>
              <a:rPr lang="en-US" sz="3600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প্রাণীর</a:t>
            </a:r>
            <a:r>
              <a:rPr lang="en-US" sz="3600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দৈহিক</a:t>
            </a:r>
            <a:r>
              <a:rPr lang="en-US" sz="3600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গঠণ</a:t>
            </a:r>
            <a:r>
              <a:rPr lang="en-US" sz="3600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600" b="1" dirty="0" err="1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সুস্থ্য</a:t>
            </a:r>
            <a:r>
              <a:rPr lang="en-US" sz="3600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থাকতে</a:t>
            </a:r>
            <a:r>
              <a:rPr lang="en-US" sz="3600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মূল</a:t>
            </a:r>
            <a:r>
              <a:rPr lang="en-US" sz="3600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600" b="1" dirty="0" err="1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ভূমিকা</a:t>
            </a:r>
            <a:r>
              <a:rPr lang="en-US" sz="3600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পালন</a:t>
            </a:r>
            <a:r>
              <a:rPr lang="en-US" sz="3600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3600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। </a:t>
            </a:r>
          </a:p>
          <a:p>
            <a:pPr algn="just"/>
            <a:r>
              <a:rPr lang="en-US" sz="3600" b="1" dirty="0" smtClean="0">
                <a:latin typeface="SutonnyOMJ" pitchFamily="2" charset="0"/>
                <a:cs typeface="SutonnyOMJ" pitchFamily="2" charset="0"/>
              </a:rPr>
              <a:t>        </a:t>
            </a:r>
            <a:endParaRPr lang="en-US" sz="3600" b="1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3400" y="228600"/>
            <a:ext cx="2133600" cy="5257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ভাত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আলু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,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গুর</a:t>
            </a:r>
            <a:endParaRPr lang="en-US" sz="40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48400" y="228600"/>
            <a:ext cx="2362200" cy="5105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ঘি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মাখন,সয়াবিন</a:t>
            </a:r>
            <a:endParaRPr lang="en-US" sz="28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352800" y="228600"/>
            <a:ext cx="2209800" cy="5181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মাছ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,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ডিম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,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ডাল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533400"/>
            <a:ext cx="6934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7916" y="2427207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7656" y="2438400"/>
            <a:ext cx="2819400" cy="609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962400"/>
            <a:ext cx="9144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শর্করা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3962400"/>
            <a:ext cx="10668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আমিষ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1800" y="3962400"/>
            <a:ext cx="8382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স্নেহ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200" y="3962400"/>
            <a:ext cx="1295400" cy="609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48600" y="3962400"/>
            <a:ext cx="914400" cy="609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3962400"/>
            <a:ext cx="1600200" cy="609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লবন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0" y="1600200"/>
            <a:ext cx="44196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228306" y="1181100"/>
            <a:ext cx="838994" cy="79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866900" y="1988816"/>
            <a:ext cx="838994" cy="79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271638" y="1991164"/>
            <a:ext cx="838994" cy="79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89076" y="3505200"/>
            <a:ext cx="2263724" cy="81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3090024" y="3685916"/>
            <a:ext cx="457994" cy="4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1904820" y="3733980"/>
            <a:ext cx="457994" cy="4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838020" y="3705844"/>
            <a:ext cx="457994" cy="4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1904820" y="3276780"/>
            <a:ext cx="457994" cy="4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22660" y="3505200"/>
            <a:ext cx="3049144" cy="10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56892" y="3276780"/>
            <a:ext cx="457994" cy="4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8000820" y="3730520"/>
            <a:ext cx="457994" cy="4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6476820" y="3733980"/>
            <a:ext cx="457994" cy="4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5023160" y="3733980"/>
            <a:ext cx="457994" cy="4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05000" y="0"/>
            <a:ext cx="56388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124" name="Picture 4" descr="C:\Users\Amin\Desktop\Food\জিলাপ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3886200" cy="2743200"/>
          </a:xfrm>
          <a:prstGeom prst="rect">
            <a:avLst/>
          </a:prstGeom>
          <a:noFill/>
        </p:spPr>
      </p:pic>
      <p:pic>
        <p:nvPicPr>
          <p:cNvPr id="5125" name="Picture 5" descr="C:\Users\Amin\Desktop\Food\লেব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09800"/>
            <a:ext cx="3886200" cy="27336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51054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: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009632"/>
              </p:ext>
            </p:extLst>
          </p:nvPr>
        </p:nvGraphicFramePr>
        <p:xfrm>
          <a:off x="615460" y="685803"/>
          <a:ext cx="8001000" cy="62199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1540"/>
                <a:gridCol w="5949460"/>
              </a:tblGrid>
              <a:tr h="68579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উপাদানের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28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উৎস</a:t>
                      </a:r>
                      <a:endParaRPr lang="en-US" sz="2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8988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শর্করা</a:t>
                      </a:r>
                      <a:endParaRPr lang="en-US" sz="2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8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ভাত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, 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আলু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,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গুর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ইত্যাদি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2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8988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আমিষ</a:t>
                      </a:r>
                      <a:endParaRPr lang="en-US" sz="2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8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মাছ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 ,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ডিম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,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ডাল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ইত্যাদি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 ।</a:t>
                      </a:r>
                      <a:endParaRPr lang="en-US" sz="2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18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স্নেহ</a:t>
                      </a:r>
                      <a:endParaRPr lang="en-US" sz="2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8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ঘি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, 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মাখন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সয়াবিন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ইত্যাদি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2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898817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ভিটামিন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আমড়া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মলামাছ,কুমড়া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দুধ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ইত্যাদি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898817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খনিজ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লবণ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দুধ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শাকসবজি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,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কচু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ইত্যাদি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50696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পানি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চা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, 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কফি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, 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দুধ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, 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ফল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ইত্যাদি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min\Desktop\Food\আলু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7010400" cy="5562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5943600"/>
            <a:ext cx="6019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আলুর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বর্তা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57200"/>
            <a:ext cx="8001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শস্যদানা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শর্করার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6550" y="2208596"/>
            <a:ext cx="3467100" cy="609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শর্করার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733800"/>
            <a:ext cx="2667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উদ্ভিজ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উৎস</a:t>
            </a:r>
            <a:endParaRPr lang="en-US" sz="24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400" y="3732596"/>
            <a:ext cx="2438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প্রাণীজ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উৎস</a:t>
            </a:r>
            <a:endParaRPr lang="en-US" sz="24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4527805"/>
            <a:ext cx="2819400" cy="457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আলু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আখের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রস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গম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4570796"/>
            <a:ext cx="2743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মুরগীর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যকৃত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দুধ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3273589"/>
            <a:ext cx="5638800" cy="202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690288" y="3476040"/>
            <a:ext cx="457994" cy="4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7286884" y="3490108"/>
            <a:ext cx="457994" cy="4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419420" y="3046976"/>
            <a:ext cx="457994" cy="4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31783"/>
            <a:ext cx="8305800" cy="372409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শর্করার</a:t>
            </a:r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যোগায়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শর্করায়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সেলুলোজ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</a:t>
            </a:r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কোষ্ঠকাঠিন্য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উৎসসহ</a:t>
            </a:r>
            <a:r>
              <a:rPr lang="en-US" sz="4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উপাদানগুলির</a:t>
            </a:r>
            <a:r>
              <a:rPr lang="en-US" sz="4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609600"/>
            <a:ext cx="74676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দলিয় কাজ</a:t>
            </a:r>
            <a:endParaRPr lang="en-US" sz="54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 descr="https://encrypted-tbn3.gstatic.com/images?q=tbn:ANd9GcQG2hgCje0pOyru1xGJg6BrH7VavV-SWETHtwEQpnNIU9fKwO3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05000"/>
            <a:ext cx="7391400" cy="3733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60198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FF00"/>
                </a:solidFill>
              </a:rPr>
              <a:t>BMI </a:t>
            </a:r>
            <a:r>
              <a:rPr lang="bn-BD" sz="4400" dirty="0" smtClean="0">
                <a:solidFill>
                  <a:srgbClr val="FF0000"/>
                </a:solidFill>
              </a:rPr>
              <a:t>কি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8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81200" y="3505200"/>
            <a:ext cx="5638800" cy="2895600"/>
          </a:xfrm>
          <a:solidFill>
            <a:schemeClr val="accent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উত্তম কুমার চক্রবর্তী</a:t>
            </a:r>
          </a:p>
          <a:p>
            <a:r>
              <a:rPr lang="bn-IN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সহকারী:সি:শি:</a:t>
            </a:r>
          </a:p>
          <a:p>
            <a:r>
              <a:rPr lang="bn-IN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হোমনা কফিল উদ্দিন পাইলট</a:t>
            </a:r>
            <a:r>
              <a:rPr lang="en-US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বালিকা</a:t>
            </a:r>
            <a:r>
              <a:rPr lang="en-US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উচ্চ বিদ্যালয়।</a:t>
            </a:r>
          </a:p>
          <a:p>
            <a:endParaRPr lang="en-US" sz="4000" b="1" dirty="0" smtClean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81000"/>
            <a:ext cx="86868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 descr="IMG_20180922_112958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068" y="1524000"/>
            <a:ext cx="1846263" cy="195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7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67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7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endParaRPr lang="en-IN" sz="67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2773363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r"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যোগায়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২।ভাত,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গুর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en-US" sz="2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5562600"/>
            <a:ext cx="7620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/>
              <a:t>খাদ্য ও পুষ্টির  মধ্যে পাথ্ক্য কী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304800"/>
            <a:ext cx="68580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/>
              <a:t>বাড়ীড় কাজ</a:t>
            </a:r>
            <a:endParaRPr lang="en-US" sz="4000" b="1" dirty="0"/>
          </a:p>
        </p:txBody>
      </p:sp>
      <p:pic>
        <p:nvPicPr>
          <p:cNvPr id="4" name="Picture 3" descr="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109" y="1367685"/>
            <a:ext cx="6553200" cy="40472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ghproteinfoo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263"/>
            <a:ext cx="9144000" cy="62134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85800" y="2286000"/>
            <a:ext cx="7315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sz="11500" b="1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অনুধাবন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6934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4600" y="57912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  <a:solidFill>
            <a:schemeClr val="accent2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b="1" dirty="0" smtClean="0">
                <a:latin typeface="NikoshBAN" pitchFamily="2" charset="0"/>
                <a:cs typeface="NikoshBAN" pitchFamily="2" charset="0"/>
              </a:rPr>
            </a:b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অধ্যায়ঃপঞ্চম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b="1" dirty="0" smtClean="0">
                <a:latin typeface="NikoshBAN" pitchFamily="2" charset="0"/>
                <a:cs typeface="NikoshBAN" pitchFamily="2" charset="0"/>
              </a:rPr>
            </a:b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:-৫০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b="1" dirty="0" smtClean="0">
                <a:latin typeface="NikoshBAN" pitchFamily="2" charset="0"/>
                <a:cs typeface="NikoshBAN" pitchFamily="2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১০-</a:t>
            </a:r>
            <a:r>
              <a:rPr lang="bn-BD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০৪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-২০</a:t>
            </a:r>
            <a:r>
              <a:rPr lang="bn-BD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২১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1430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</a:rPr>
              <a:t>পাঠঃ পরিচিতি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min\Desktop\Food\আমি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09600"/>
            <a:ext cx="10134600" cy="76438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57800" y="1828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মাংস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5486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মাছ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-34413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ডিম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1143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বাদাম</a:t>
            </a:r>
            <a:endParaRPr lang="en-US" sz="24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27432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সিমের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বীজ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876800" y="2667000"/>
            <a:ext cx="1524000" cy="7620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45" y="274638"/>
            <a:ext cx="8229600" cy="55927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7300" b="1" u="sng" dirty="0" err="1" smtClean="0">
                <a:solidFill>
                  <a:schemeClr val="accent4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আজকের</a:t>
            </a:r>
            <a:r>
              <a:rPr lang="en-US" sz="7300" b="1" u="sng" dirty="0" smtClean="0">
                <a:solidFill>
                  <a:schemeClr val="accent4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7300" b="1" u="sng" dirty="0" err="1" smtClean="0">
                <a:solidFill>
                  <a:schemeClr val="accent4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7300" b="1" u="sng" dirty="0" smtClean="0">
                <a:solidFill>
                  <a:schemeClr val="accent4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/>
            </a:r>
            <a:br>
              <a:rPr lang="en-US" sz="7300" b="1" u="sng" dirty="0" smtClean="0">
                <a:solidFill>
                  <a:schemeClr val="accent4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</a:br>
            <a:r>
              <a:rPr lang="en-US" sz="7300" b="1" u="sng" dirty="0" smtClean="0">
                <a:solidFill>
                  <a:schemeClr val="accent4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/>
            </a:r>
            <a:br>
              <a:rPr lang="en-US" sz="7300" b="1" u="sng" dirty="0" smtClean="0">
                <a:solidFill>
                  <a:schemeClr val="accent4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</a:br>
            <a:r>
              <a:rPr lang="en-US" sz="8800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800" b="1" dirty="0" err="1" smtClean="0">
                <a:solidFill>
                  <a:srgbClr val="FFC000"/>
                </a:solidFill>
                <a:latin typeface="SutonnyOMJ" pitchFamily="2" charset="0"/>
                <a:cs typeface="SutonnyOMJ" pitchFamily="2" charset="0"/>
              </a:rPr>
              <a:t>খাদ্যের</a:t>
            </a:r>
            <a:r>
              <a:rPr lang="en-US" sz="8800" b="1" dirty="0" smtClean="0">
                <a:solidFill>
                  <a:srgbClr val="FFC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800" b="1" dirty="0" err="1" smtClean="0">
                <a:solidFill>
                  <a:srgbClr val="FFC000"/>
                </a:solidFill>
                <a:latin typeface="SutonnyOMJ" pitchFamily="2" charset="0"/>
                <a:cs typeface="SutonnyOMJ" pitchFamily="2" charset="0"/>
              </a:rPr>
              <a:t>উপাদান</a:t>
            </a:r>
            <a:r>
              <a:rPr lang="en-US" sz="8800" b="1" dirty="0" smtClean="0">
                <a:solidFill>
                  <a:srgbClr val="FFC000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8800" b="1" dirty="0" err="1" smtClean="0">
                <a:solidFill>
                  <a:srgbClr val="FFC000"/>
                </a:solidFill>
                <a:latin typeface="SutonnyOMJ" pitchFamily="2" charset="0"/>
                <a:cs typeface="SutonnyOMJ" pitchFamily="2" charset="0"/>
              </a:rPr>
              <a:t>শর্করা</a:t>
            </a:r>
            <a:endParaRPr lang="en-US" b="1" dirty="0">
              <a:solidFill>
                <a:srgbClr val="FFC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4906962"/>
          </a:xfrm>
          <a:solidFill>
            <a:schemeClr val="accent4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শিখনফল</a:t>
            </a:r>
            <a:r>
              <a:rPr lang="en-US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/>
            </a:r>
            <a:br>
              <a:rPr lang="en-US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</a:br>
            <a:r>
              <a:rPr lang="en-US" sz="2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এই</a:t>
            </a:r>
            <a:r>
              <a:rPr lang="en-US" sz="2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2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শেষে</a:t>
            </a:r>
            <a:r>
              <a:rPr lang="en-US" sz="2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শিক্ষার্থীরা</a:t>
            </a:r>
            <a:r>
              <a:rPr lang="en-US" sz="2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-</a:t>
            </a:r>
            <a:br>
              <a:rPr lang="en-US" sz="2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</a:br>
            <a:r>
              <a:rPr lang="en-US" sz="2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2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খাদ্যের</a:t>
            </a:r>
            <a:r>
              <a:rPr lang="en-US" sz="2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উপাদান</a:t>
            </a:r>
            <a:r>
              <a:rPr lang="en-US" sz="2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সম্প</a:t>
            </a:r>
            <a:r>
              <a:rPr lang="bn-BD" sz="2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র্কে</a:t>
            </a:r>
            <a:r>
              <a:rPr lang="en-US" sz="2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2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2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।</a:t>
            </a:r>
            <a:br>
              <a:rPr lang="en-US" sz="2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</a:br>
            <a:r>
              <a:rPr lang="en-US" sz="2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২।  </a:t>
            </a:r>
            <a:r>
              <a:rPr lang="en-US" sz="2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শর্করার</a:t>
            </a:r>
            <a:r>
              <a:rPr lang="en-US" sz="2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উৎস</a:t>
            </a:r>
            <a:r>
              <a:rPr lang="en-US" sz="2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সম্প</a:t>
            </a:r>
            <a:r>
              <a:rPr lang="bn-BD" sz="2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র্কে</a:t>
            </a:r>
            <a:r>
              <a:rPr lang="en-US" sz="2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2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2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।</a:t>
            </a:r>
            <a:endParaRPr lang="en-US" sz="2800" b="1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772400" cy="618630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chemeClr val="tx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খাদ্যের</a:t>
            </a:r>
            <a:r>
              <a:rPr lang="en-US" sz="8000" b="1" dirty="0" smtClean="0">
                <a:solidFill>
                  <a:schemeClr val="tx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b="1" dirty="0" err="1" smtClean="0">
                <a:solidFill>
                  <a:schemeClr val="tx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কাজ</a:t>
            </a:r>
            <a:endParaRPr lang="bn-BD" sz="8000" b="1" dirty="0" smtClean="0">
              <a:solidFill>
                <a:schemeClr val="tx2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endParaRPr lang="bn-BD" sz="80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SutonnyOMJ" pitchFamily="2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১)</a:t>
            </a:r>
            <a:r>
              <a:rPr lang="en-US" sz="36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খাদ্য</a:t>
            </a:r>
            <a:r>
              <a:rPr lang="en-US" sz="36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আমাদের</a:t>
            </a:r>
            <a:r>
              <a:rPr lang="en-US" sz="36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শক্তি</a:t>
            </a:r>
            <a:r>
              <a:rPr lang="en-US" sz="36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যোগায়</a:t>
            </a:r>
            <a:r>
              <a:rPr lang="bn-BD" sz="36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৷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২)</a:t>
            </a:r>
            <a:r>
              <a:rPr lang="en-US" sz="36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দেহের</a:t>
            </a:r>
            <a:r>
              <a:rPr lang="en-US" sz="36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ক্ষয়</a:t>
            </a:r>
            <a:r>
              <a:rPr lang="en-US" sz="36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পূরণ</a:t>
            </a:r>
            <a:r>
              <a:rPr lang="en-US" sz="36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36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।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৩</a:t>
            </a:r>
            <a:r>
              <a:rPr lang="en-US" sz="36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) </a:t>
            </a:r>
            <a:r>
              <a:rPr lang="en-US" sz="36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দেহের</a:t>
            </a:r>
            <a:r>
              <a:rPr lang="en-US" sz="36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বৃদ্ধিতে</a:t>
            </a:r>
            <a:r>
              <a:rPr lang="en-US" sz="36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সহায়তা</a:t>
            </a:r>
            <a:r>
              <a:rPr lang="en-US" sz="36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36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।</a:t>
            </a:r>
          </a:p>
          <a:p>
            <a:endParaRPr lang="en-US" sz="32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  <a:p>
            <a:endParaRPr lang="en-US" sz="3200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min\Desktop\Food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543800" cy="5605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285</Words>
  <Application>Microsoft Office PowerPoint</Application>
  <PresentationFormat>On-screen Show (4:3)</PresentationFormat>
  <Paragraphs>99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সকলকে শুভেচ্ছা</vt:lpstr>
      <vt:lpstr>PowerPoint Presentation</vt:lpstr>
      <vt:lpstr>পাঠ অনুধাবন</vt:lpstr>
      <vt:lpstr> শ্রেনি: -নবম   বিষয়:জীববিজ্ঞান অধ্যায়ঃপঞ্চম       সময়:-৫০ মিনিট    তারিখ : ১০-০৪-২০২১</vt:lpstr>
      <vt:lpstr>ভ</vt:lpstr>
      <vt:lpstr> আজকের পাঠ   খাদ্যের উপাদান ও শর্করা</vt:lpstr>
      <vt:lpstr> শিখনফল এই পাঠ শেষে শিক্ষার্থীরা- ১। খাদ্যের উপাদান সম্পর্কে বলতে পারবে । ২।  শর্করার  উৎস  সম্পর্কে বলতে পারবে 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বিভিন্ন প্রকার খাবার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 মূল্যায়ন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eiæb P›`ª `vm wmwbqi wkÿK Wvt bRiæj web b~i-gnwmb Mvj©m ¯‹zj GÛ K‡jR|</dc:title>
  <dc:creator>CREATIVE ZONE</dc:creator>
  <cp:lastModifiedBy>ismail - [2010]</cp:lastModifiedBy>
  <cp:revision>189</cp:revision>
  <dcterms:created xsi:type="dcterms:W3CDTF">2013-09-18T05:51:48Z</dcterms:created>
  <dcterms:modified xsi:type="dcterms:W3CDTF">2021-04-23T02:15:58Z</dcterms:modified>
</cp:coreProperties>
</file>