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11" r:id="rId2"/>
    <p:sldId id="412" r:id="rId3"/>
    <p:sldId id="413" r:id="rId4"/>
    <p:sldId id="414" r:id="rId5"/>
    <p:sldId id="415" r:id="rId6"/>
    <p:sldId id="416" r:id="rId7"/>
    <p:sldId id="418" r:id="rId8"/>
    <p:sldId id="423" r:id="rId9"/>
    <p:sldId id="422" r:id="rId10"/>
    <p:sldId id="425" r:id="rId11"/>
    <p:sldId id="426" r:id="rId12"/>
    <p:sldId id="427" r:id="rId13"/>
    <p:sldId id="428" r:id="rId14"/>
    <p:sldId id="429" r:id="rId15"/>
    <p:sldId id="463" r:id="rId16"/>
    <p:sldId id="464" r:id="rId17"/>
    <p:sldId id="432" r:id="rId18"/>
    <p:sldId id="433" r:id="rId19"/>
    <p:sldId id="434" r:id="rId20"/>
    <p:sldId id="435" r:id="rId21"/>
    <p:sldId id="437" r:id="rId22"/>
    <p:sldId id="438" r:id="rId23"/>
    <p:sldId id="451" r:id="rId24"/>
    <p:sldId id="452" r:id="rId25"/>
    <p:sldId id="453" r:id="rId26"/>
    <p:sldId id="454" r:id="rId27"/>
    <p:sldId id="455" r:id="rId28"/>
    <p:sldId id="470" r:id="rId29"/>
    <p:sldId id="469" r:id="rId30"/>
    <p:sldId id="456" r:id="rId31"/>
    <p:sldId id="457" r:id="rId32"/>
    <p:sldId id="458" r:id="rId33"/>
    <p:sldId id="459" r:id="rId34"/>
    <p:sldId id="465" r:id="rId35"/>
    <p:sldId id="461" r:id="rId36"/>
    <p:sldId id="467" r:id="rId37"/>
    <p:sldId id="466" r:id="rId38"/>
    <p:sldId id="468" r:id="rId39"/>
    <p:sldId id="447" r:id="rId40"/>
    <p:sldId id="448" r:id="rId41"/>
    <p:sldId id="293" r:id="rId42"/>
  </p:sldIdLst>
  <p:sldSz cx="1016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00" userDrawn="1">
          <p15:clr>
            <a:srgbClr val="A4A3A4"/>
          </p15:clr>
        </p15:guide>
        <p15:guide id="3" orient="horz" pos="18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E5"/>
    <a:srgbClr val="D62C28"/>
    <a:srgbClr val="FCF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62" y="78"/>
      </p:cViewPr>
      <p:guideLst>
        <p:guide orient="horz" pos="2160"/>
        <p:guide pos="3200"/>
        <p:guide orient="horz" pos="18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B7F5D-1A99-4FD2-861F-ACD0D3F833BF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833B-54E2-47CC-ABBB-0030F898A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61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60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20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67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2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6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44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6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7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1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6"/>
            <a:ext cx="22860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6"/>
            <a:ext cx="6688667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8"/>
            <a:ext cx="3342570" cy="3909219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4E13-199F-4A58-A2FC-4469B9D9F1C0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0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5990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01599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1015990" rtl="0" eaLnBrk="1" latinLnBrk="0" hangingPunct="1">
        <a:spcBef>
          <a:spcPct val="20000"/>
        </a:spcBef>
        <a:buFont typeface="Arial" pitchFamily="34" charset="0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Font typeface="Arial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Font typeface="Arial" pitchFamily="34" charset="0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9.jfif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mafizuldmc@gmail.com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4.jpg"/><Relationship Id="rId4" Type="http://schemas.openxmlformats.org/officeDocument/2006/relationships/image" Target="../media/image2.jpe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6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27000" y="127003"/>
            <a:ext cx="9969500" cy="5692089"/>
            <a:chOff x="-21709" y="-17734"/>
            <a:chExt cx="9192073" cy="7036504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  <p:sp>
        <p:nvSpPr>
          <p:cNvPr id="9" name="Rectangle 8"/>
          <p:cNvSpPr/>
          <p:nvPr/>
        </p:nvSpPr>
        <p:spPr>
          <a:xfrm>
            <a:off x="254000" y="254000"/>
            <a:ext cx="9652000" cy="528565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61372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7500" y="17084"/>
            <a:ext cx="9588500" cy="546492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411" y="82848"/>
            <a:ext cx="9588500" cy="442791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093" y="3239721"/>
            <a:ext cx="9650761" cy="223631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1"/>
          <p:cNvGrpSpPr/>
          <p:nvPr/>
        </p:nvGrpSpPr>
        <p:grpSpPr>
          <a:xfrm>
            <a:off x="127000" y="92365"/>
            <a:ext cx="9969500" cy="5692089"/>
            <a:chOff x="-21709" y="-17734"/>
            <a:chExt cx="9192073" cy="7036504"/>
          </a:xfrm>
        </p:grpSpPr>
        <p:grpSp>
          <p:nvGrpSpPr>
            <p:cNvPr id="15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6" name="Flowchart: Merge 1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7" name="Flowchart: Merge 1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8" name="Flowchart: Merge 1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9" name="Flowchart: Merge 1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9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</p:spTree>
    <p:extLst>
      <p:ext uri="{BB962C8B-B14F-4D97-AF65-F5344CB8AC3E}">
        <p14:creationId xmlns:p14="http://schemas.microsoft.com/office/powerpoint/2010/main" val="3493044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27000" y="92365"/>
            <a:ext cx="9969500" cy="5692089"/>
            <a:chOff x="-21709" y="-17734"/>
            <a:chExt cx="9192073" cy="7036504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9" name="Flowchart: Merge 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66699"/>
            <a:ext cx="9601200" cy="523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774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376681" y="1866903"/>
            <a:ext cx="4166236" cy="27515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7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9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মফিজুল</a:t>
            </a:r>
            <a:r>
              <a:rPr lang="en-US" sz="29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BD" sz="29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bn-BD" sz="24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আলহাজ্ব</a:t>
            </a:r>
            <a:r>
              <a:rPr lang="en-US" sz="2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sz="2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2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1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bn-BD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০১৮১৯৬০৯৫২২</a:t>
            </a:r>
          </a:p>
          <a:p>
            <a:pPr algn="ctr"/>
            <a:r>
              <a:rPr lang="en-US" sz="16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16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mafizuldmc@gmail.com</a:t>
            </a:r>
            <a:endParaRPr lang="en-US" sz="16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33545" y="647703"/>
            <a:ext cx="3230762" cy="8894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57866" tIns="28932" rIns="57866" bIns="2893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1" y="1866900"/>
            <a:ext cx="3098801" cy="2895600"/>
          </a:xfrm>
          <a:prstGeom prst="rect">
            <a:avLst/>
          </a:prstGeom>
        </p:spPr>
      </p:pic>
      <p:grpSp>
        <p:nvGrpSpPr>
          <p:cNvPr id="6" name="Group 11"/>
          <p:cNvGrpSpPr/>
          <p:nvPr/>
        </p:nvGrpSpPr>
        <p:grpSpPr>
          <a:xfrm>
            <a:off x="127000" y="92365"/>
            <a:ext cx="9969500" cy="5692089"/>
            <a:chOff x="-21709" y="-17734"/>
            <a:chExt cx="9192073" cy="7036504"/>
          </a:xfrm>
        </p:grpSpPr>
        <p:grpSp>
          <p:nvGrpSpPr>
            <p:cNvPr id="7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8" name="Flowchart: Merge 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</p:spTree>
    <p:extLst>
      <p:ext uri="{BB962C8B-B14F-4D97-AF65-F5344CB8AC3E}">
        <p14:creationId xmlns:p14="http://schemas.microsoft.com/office/powerpoint/2010/main" val="366770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365500" y="540731"/>
            <a:ext cx="3810000" cy="10844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57866" tIns="28932" rIns="57866" bIns="2893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03210" y="1821066"/>
            <a:ext cx="4972591" cy="3170035"/>
          </a:xfrm>
          <a:prstGeom prst="rect">
            <a:avLst/>
          </a:prstGeom>
          <a:solidFill>
            <a:srgbClr val="FFFF00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যুক্তিবিদ্যা</a:t>
            </a:r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- 1ম </a:t>
            </a:r>
            <a:r>
              <a:rPr lang="en-US" sz="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spcAft>
                <a:spcPts val="406"/>
              </a:spcAft>
            </a:pP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406"/>
              </a:spcAft>
            </a:pP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সহানুমান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406"/>
              </a:spcAft>
            </a:pPr>
            <a:r>
              <a:rPr lang="en-US" sz="33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3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33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4635500" y="1487823"/>
            <a:ext cx="136626" cy="34809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6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717063"/>
            <a:ext cx="3629222" cy="3248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14" name="Group 11"/>
          <p:cNvGrpSpPr/>
          <p:nvPr/>
        </p:nvGrpSpPr>
        <p:grpSpPr>
          <a:xfrm>
            <a:off x="127000" y="92365"/>
            <a:ext cx="9969500" cy="5692089"/>
            <a:chOff x="-21709" y="-17734"/>
            <a:chExt cx="9192073" cy="7036504"/>
          </a:xfrm>
        </p:grpSpPr>
        <p:grpSp>
          <p:nvGrpSpPr>
            <p:cNvPr id="15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6" name="Flowchart: Merge 1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7" name="Flowchart: Merge 1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8" name="Flowchart: Merge 1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9" name="Flowchart: Merge 1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</p:spTree>
    <p:extLst>
      <p:ext uri="{BB962C8B-B14F-4D97-AF65-F5344CB8AC3E}">
        <p14:creationId xmlns:p14="http://schemas.microsoft.com/office/powerpoint/2010/main" val="2320376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238500" y="127000"/>
            <a:ext cx="3873500" cy="9525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endParaRPr lang="en-US" sz="60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27000" y="92364"/>
            <a:ext cx="9969500" cy="5692090"/>
            <a:chOff x="-21709" y="-17734"/>
            <a:chExt cx="9192073" cy="7036503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8769"/>
              <a:chOff x="0" y="0"/>
              <a:chExt cx="9144000" cy="701876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14600" y="6673334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3" name="Flowchart: Merge 12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4" name="Flowchart: Merge 13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22" y="1079500"/>
            <a:ext cx="3190875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51" y="1005290"/>
            <a:ext cx="3657600" cy="20859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79600" y="3507240"/>
            <a:ext cx="1676400" cy="72186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হিরা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37143" y="3507240"/>
            <a:ext cx="1676400" cy="72186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হিরা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238500" y="127000"/>
            <a:ext cx="3873500" cy="9525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endParaRPr lang="en-US" sz="60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27000" y="92364"/>
            <a:ext cx="9969500" cy="5692090"/>
            <a:chOff x="-21709" y="-17734"/>
            <a:chExt cx="9192073" cy="7036503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8769"/>
              <a:chOff x="0" y="0"/>
              <a:chExt cx="9144000" cy="701876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14600" y="6673334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3" name="Flowchart: Merge 12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4" name="Flowchart: Merge 13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182191"/>
            <a:ext cx="4114800" cy="2329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43" y="1171482"/>
            <a:ext cx="4179700" cy="23406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79600" y="3812040"/>
            <a:ext cx="1676400" cy="72186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37143" y="3812040"/>
            <a:ext cx="1676400" cy="72186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45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238500" y="127000"/>
            <a:ext cx="3873500" cy="9525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endParaRPr lang="en-US" sz="60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27000" y="92364"/>
            <a:ext cx="9969500" cy="5692090"/>
            <a:chOff x="-21709" y="-17734"/>
            <a:chExt cx="9192073" cy="7036503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8769"/>
              <a:chOff x="0" y="0"/>
              <a:chExt cx="9144000" cy="701876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14600" y="6673334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3" name="Flowchart: Merge 12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4" name="Flowchart: Merge 13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571500"/>
            <a:ext cx="3657600" cy="3872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55" y="571500"/>
            <a:ext cx="3989317" cy="40025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79600" y="4574040"/>
            <a:ext cx="1676400" cy="72186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37143" y="4574040"/>
            <a:ext cx="1676400" cy="72186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2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965200" y="483530"/>
            <a:ext cx="8128000" cy="1128889"/>
          </a:xfrm>
          <a:prstGeom prst="cloud">
            <a:avLst/>
          </a:prstGeom>
          <a:solidFill>
            <a:srgbClr val="3A24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333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333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33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7333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08001" y="2400300"/>
            <a:ext cx="3386667" cy="183444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333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7333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4600" y="1954389"/>
            <a:ext cx="5660981" cy="3050822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সহানুমানের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লঙ্ঘনে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অনুপ্পত্তি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127000" y="92364"/>
            <a:ext cx="9969500" cy="5692090"/>
            <a:chOff x="-21709" y="-17734"/>
            <a:chExt cx="9192073" cy="703650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8769"/>
              <a:chOff x="0" y="0"/>
              <a:chExt cx="9144000" cy="701876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4600" y="6673334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1" name="Flowchart: Merge 1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2" name="Flowchart: Merge 1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3" name="Flowchart: Merge 1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</p:spTree>
    <p:extLst>
      <p:ext uri="{BB962C8B-B14F-4D97-AF65-F5344CB8AC3E}">
        <p14:creationId xmlns:p14="http://schemas.microsoft.com/office/powerpoint/2010/main" val="4132226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762001" y="317500"/>
            <a:ext cx="3132667" cy="5080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Snip Single Corner Rectangle 10"/>
          <p:cNvSpPr/>
          <p:nvPr/>
        </p:nvSpPr>
        <p:spPr>
          <a:xfrm>
            <a:off x="4052455" y="740833"/>
            <a:ext cx="2636213" cy="430388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6-Point Star 14"/>
          <p:cNvSpPr/>
          <p:nvPr/>
        </p:nvSpPr>
        <p:spPr>
          <a:xfrm rot="10800000" flipV="1">
            <a:off x="2497341" y="280537"/>
            <a:ext cx="5638801" cy="1522142"/>
          </a:xfrm>
          <a:prstGeom prst="star6">
            <a:avLst>
              <a:gd name="adj" fmla="val 35712"/>
              <a:gd name="hf" fmla="val 115470"/>
            </a:avLst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333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333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33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333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5201" y="1914877"/>
            <a:ext cx="7920181" cy="8466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5600" y="3034998"/>
            <a:ext cx="9448801" cy="846667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সহানুমানের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8" name="Group 11"/>
          <p:cNvGrpSpPr/>
          <p:nvPr/>
        </p:nvGrpSpPr>
        <p:grpSpPr>
          <a:xfrm>
            <a:off x="127000" y="92364"/>
            <a:ext cx="9969500" cy="5692090"/>
            <a:chOff x="-21709" y="-17734"/>
            <a:chExt cx="9192073" cy="703650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8769"/>
              <a:chOff x="0" y="0"/>
              <a:chExt cx="9144000" cy="701876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14600" y="6673334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2" name="Flowchart: Merge 11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3" name="Flowchart: Merge 12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4" name="Flowchart: Merge 13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55600" y="4018856"/>
            <a:ext cx="9448801" cy="846667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01টি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লঙ্ঘনে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অনুপ্পত্তি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739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92667" y="373944"/>
            <a:ext cx="9059333" cy="13405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সহানুমান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667" y="1866900"/>
            <a:ext cx="9313333" cy="21440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44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অবরোহ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অনুমানে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অনিবার্যভাবে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28903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4000" y="254000"/>
            <a:ext cx="9652000" cy="5251018"/>
          </a:xfrm>
          <a:prstGeom prst="rect">
            <a:avLst/>
          </a:prstGeom>
          <a:solidFill>
            <a:srgbClr val="1919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67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667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ক্লাস-47</a:t>
            </a:r>
            <a:endParaRPr lang="en-US" sz="6667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5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</a:t>
            </a:r>
            <a:endParaRPr lang="en-US" sz="5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5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আলহাজ্ব</a:t>
            </a:r>
            <a:r>
              <a:rPr lang="en-US" sz="5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sz="5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5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5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5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5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endParaRPr lang="en-US" sz="5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1"/>
          <p:cNvGrpSpPr/>
          <p:nvPr/>
        </p:nvGrpSpPr>
        <p:grpSpPr>
          <a:xfrm>
            <a:off x="127000" y="92365"/>
            <a:ext cx="9969500" cy="5692089"/>
            <a:chOff x="-21709" y="-17734"/>
            <a:chExt cx="9192073" cy="7036504"/>
          </a:xfrm>
        </p:grpSpPr>
        <p:grpSp>
          <p:nvGrpSpPr>
            <p:cNvPr id="15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6" name="Flowchart: Merge 1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7" name="Flowchart: Merge 1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8" name="Flowchart: Merge 1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9" name="Flowchart: Merge 1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</p:spTree>
    <p:extLst>
      <p:ext uri="{BB962C8B-B14F-4D97-AF65-F5344CB8AC3E}">
        <p14:creationId xmlns:p14="http://schemas.microsoft.com/office/powerpoint/2010/main" val="1076414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632200" y="190500"/>
            <a:ext cx="3200400" cy="685800"/>
          </a:xfrm>
          <a:prstGeom prst="bevel">
            <a:avLst>
              <a:gd name="adj" fmla="val 7320"/>
            </a:avLst>
          </a:prstGeom>
          <a:solidFill>
            <a:srgbClr val="3E12FA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956" y="2096947"/>
            <a:ext cx="2590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1" y="1181100"/>
            <a:ext cx="2043112" cy="839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00" y="2095500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156" y="2096947"/>
            <a:ext cx="1676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1" y="1182979"/>
            <a:ext cx="2043112" cy="8363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9956" y="3543416"/>
            <a:ext cx="25908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শ্রাবন্তি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05" y="2627568"/>
            <a:ext cx="1398503" cy="8391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400" y="3541968"/>
            <a:ext cx="11430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156" y="3543416"/>
            <a:ext cx="16764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1" y="2629446"/>
            <a:ext cx="2043112" cy="836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0400" y="5066083"/>
            <a:ext cx="2850356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শ্রাবন্তি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05" y="4150236"/>
            <a:ext cx="1398503" cy="83910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08400" y="5064636"/>
            <a:ext cx="11430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7156" y="5066083"/>
            <a:ext cx="16764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1" y="4152114"/>
            <a:ext cx="2043112" cy="836323"/>
          </a:xfrm>
          <a:prstGeom prst="rect">
            <a:avLst/>
          </a:prstGeom>
        </p:spPr>
      </p:pic>
      <p:sp>
        <p:nvSpPr>
          <p:cNvPr id="20" name="Moon 19"/>
          <p:cNvSpPr/>
          <p:nvPr/>
        </p:nvSpPr>
        <p:spPr>
          <a:xfrm rot="10800000">
            <a:off x="6856413" y="2324100"/>
            <a:ext cx="617581" cy="1524000"/>
          </a:xfrm>
          <a:prstGeom prst="moon">
            <a:avLst>
              <a:gd name="adj" fmla="val 25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49356" y="2627568"/>
            <a:ext cx="2178844" cy="687132"/>
          </a:xfrm>
          <a:prstGeom prst="rect">
            <a:avLst/>
          </a:prstGeom>
          <a:solidFill>
            <a:srgbClr val="07073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9356" y="4758505"/>
            <a:ext cx="2178844" cy="687132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046912" y="5179481"/>
            <a:ext cx="335756" cy="225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1800" y="1409700"/>
            <a:ext cx="94488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অবরোহ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অনুমানে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অনিবার্যভাবে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8978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92667" y="579966"/>
            <a:ext cx="9059333" cy="1340556"/>
          </a:xfrm>
          <a:prstGeom prst="beve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245533" y="2247901"/>
            <a:ext cx="9753599" cy="2362200"/>
          </a:xfrm>
          <a:prstGeom prst="round2SameRect">
            <a:avLst/>
          </a:prstGeom>
          <a:solidFill>
            <a:srgbClr val="FCFC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513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2800" y="2247900"/>
            <a:ext cx="8610600" cy="2123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00" y="419100"/>
            <a:ext cx="8610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সহানুমানে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কেবলমাত্র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0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9000" y="419100"/>
            <a:ext cx="8534400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03।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সহানুমানে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কেবলমাত্র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যুক্তিবাক্য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000" y="2096750"/>
            <a:ext cx="8534400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04।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সহানুমানে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মধ্যপদকে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আশ্রয়বাক্যে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ব্যাপ্য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000" y="3773150"/>
            <a:ext cx="8534400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05।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সহানুমানে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আশ্রয়বাক্যে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ব্যাপ্য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সিদ্ধান্তে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ব্যাপ্য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718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9000" y="419100"/>
            <a:ext cx="8534400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06।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নঞর্থক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000" y="2095500"/>
            <a:ext cx="8534400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07।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সদর্থক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সদর্থক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000" y="3695700"/>
            <a:ext cx="8534400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08।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সহানুমানে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8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9000" y="800100"/>
            <a:ext cx="8534400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09।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000" y="2628900"/>
            <a:ext cx="8534400" cy="2123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10।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সহানুমানে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নঞর্থক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1400" y="1838862"/>
            <a:ext cx="838200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Bevel 7"/>
          <p:cNvSpPr/>
          <p:nvPr/>
        </p:nvSpPr>
        <p:spPr>
          <a:xfrm>
            <a:off x="1041400" y="381000"/>
            <a:ext cx="8153400" cy="1206500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02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নিয়ম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1400" y="3440188"/>
            <a:ext cx="838200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দ্ব্যর্থকতা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3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200" y="1939885"/>
            <a:ext cx="4099689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ছাত্র-শিক্ষকের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কথোপঠন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4089400" y="232518"/>
            <a:ext cx="2514600" cy="647700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" y="2705100"/>
            <a:ext cx="65532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শিক্ষক-গতকাল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আস-নি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55155"/>
            <a:ext cx="285750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200" y="3438997"/>
            <a:ext cx="65532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গতকাল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এসেছিল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200" y="4149487"/>
            <a:ext cx="65532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শিক্ষক-গতকাল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আকাশেতো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00" y="4888166"/>
            <a:ext cx="65532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ছাত্র-আমার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বড়-ভাইয়ের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শালী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এসেছিল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62" y="266700"/>
            <a:ext cx="3208438" cy="2143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17" y="266700"/>
            <a:ext cx="3208438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3119224"/>
            <a:ext cx="3270961" cy="2176676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3042262" y="2164466"/>
            <a:ext cx="4019140" cy="2002420"/>
          </a:xfrm>
          <a:custGeom>
            <a:avLst/>
            <a:gdLst>
              <a:gd name="connsiteX0" fmla="*/ 511166 w 4019140"/>
              <a:gd name="connsiteY0" fmla="*/ 1875099 h 2002420"/>
              <a:gd name="connsiteX1" fmla="*/ 545890 w 4019140"/>
              <a:gd name="connsiteY1" fmla="*/ 1817225 h 2002420"/>
              <a:gd name="connsiteX2" fmla="*/ 557465 w 4019140"/>
              <a:gd name="connsiteY2" fmla="*/ 1770926 h 2002420"/>
              <a:gd name="connsiteX3" fmla="*/ 592189 w 4019140"/>
              <a:gd name="connsiteY3" fmla="*/ 1736202 h 2002420"/>
              <a:gd name="connsiteX4" fmla="*/ 626913 w 4019140"/>
              <a:gd name="connsiteY4" fmla="*/ 1666754 h 2002420"/>
              <a:gd name="connsiteX5" fmla="*/ 650062 w 4019140"/>
              <a:gd name="connsiteY5" fmla="*/ 1632030 h 2002420"/>
              <a:gd name="connsiteX6" fmla="*/ 661637 w 4019140"/>
              <a:gd name="connsiteY6" fmla="*/ 1574157 h 2002420"/>
              <a:gd name="connsiteX7" fmla="*/ 638487 w 4019140"/>
              <a:gd name="connsiteY7" fmla="*/ 1469985 h 2002420"/>
              <a:gd name="connsiteX8" fmla="*/ 615338 w 4019140"/>
              <a:gd name="connsiteY8" fmla="*/ 1446835 h 2002420"/>
              <a:gd name="connsiteX9" fmla="*/ 580614 w 4019140"/>
              <a:gd name="connsiteY9" fmla="*/ 1354238 h 2002420"/>
              <a:gd name="connsiteX10" fmla="*/ 545890 w 4019140"/>
              <a:gd name="connsiteY10" fmla="*/ 1307939 h 2002420"/>
              <a:gd name="connsiteX11" fmla="*/ 522741 w 4019140"/>
              <a:gd name="connsiteY11" fmla="*/ 1261640 h 2002420"/>
              <a:gd name="connsiteX12" fmla="*/ 499591 w 4019140"/>
              <a:gd name="connsiteY12" fmla="*/ 1226916 h 2002420"/>
              <a:gd name="connsiteX13" fmla="*/ 268097 w 4019140"/>
              <a:gd name="connsiteY13" fmla="*/ 1250066 h 2002420"/>
              <a:gd name="connsiteX14" fmla="*/ 233373 w 4019140"/>
              <a:gd name="connsiteY14" fmla="*/ 1261640 h 2002420"/>
              <a:gd name="connsiteX15" fmla="*/ 175500 w 4019140"/>
              <a:gd name="connsiteY15" fmla="*/ 1296364 h 2002420"/>
              <a:gd name="connsiteX16" fmla="*/ 94477 w 4019140"/>
              <a:gd name="connsiteY16" fmla="*/ 1388962 h 2002420"/>
              <a:gd name="connsiteX17" fmla="*/ 82903 w 4019140"/>
              <a:gd name="connsiteY17" fmla="*/ 1423686 h 2002420"/>
              <a:gd name="connsiteX18" fmla="*/ 36604 w 4019140"/>
              <a:gd name="connsiteY18" fmla="*/ 1481559 h 2002420"/>
              <a:gd name="connsiteX19" fmla="*/ 13454 w 4019140"/>
              <a:gd name="connsiteY19" fmla="*/ 1551007 h 2002420"/>
              <a:gd name="connsiteX20" fmla="*/ 13454 w 4019140"/>
              <a:gd name="connsiteY20" fmla="*/ 1979271 h 2002420"/>
              <a:gd name="connsiteX21" fmla="*/ 82903 w 4019140"/>
              <a:gd name="connsiteY21" fmla="*/ 2002420 h 2002420"/>
              <a:gd name="connsiteX22" fmla="*/ 337546 w 4019140"/>
              <a:gd name="connsiteY22" fmla="*/ 1990845 h 2002420"/>
              <a:gd name="connsiteX23" fmla="*/ 406994 w 4019140"/>
              <a:gd name="connsiteY23" fmla="*/ 1967696 h 2002420"/>
              <a:gd name="connsiteX24" fmla="*/ 418568 w 4019140"/>
              <a:gd name="connsiteY24" fmla="*/ 1932972 h 2002420"/>
              <a:gd name="connsiteX25" fmla="*/ 464867 w 4019140"/>
              <a:gd name="connsiteY25" fmla="*/ 1886673 h 2002420"/>
              <a:gd name="connsiteX26" fmla="*/ 522741 w 4019140"/>
              <a:gd name="connsiteY26" fmla="*/ 1817225 h 2002420"/>
              <a:gd name="connsiteX27" fmla="*/ 580614 w 4019140"/>
              <a:gd name="connsiteY27" fmla="*/ 1770926 h 2002420"/>
              <a:gd name="connsiteX28" fmla="*/ 638487 w 4019140"/>
              <a:gd name="connsiteY28" fmla="*/ 1666754 h 2002420"/>
              <a:gd name="connsiteX29" fmla="*/ 673211 w 4019140"/>
              <a:gd name="connsiteY29" fmla="*/ 1597306 h 2002420"/>
              <a:gd name="connsiteX30" fmla="*/ 684786 w 4019140"/>
              <a:gd name="connsiteY30" fmla="*/ 1562582 h 2002420"/>
              <a:gd name="connsiteX31" fmla="*/ 742660 w 4019140"/>
              <a:gd name="connsiteY31" fmla="*/ 1504709 h 2002420"/>
              <a:gd name="connsiteX32" fmla="*/ 754234 w 4019140"/>
              <a:gd name="connsiteY32" fmla="*/ 1469985 h 2002420"/>
              <a:gd name="connsiteX33" fmla="*/ 777384 w 4019140"/>
              <a:gd name="connsiteY33" fmla="*/ 1446835 h 2002420"/>
              <a:gd name="connsiteX34" fmla="*/ 881556 w 4019140"/>
              <a:gd name="connsiteY34" fmla="*/ 1388962 h 2002420"/>
              <a:gd name="connsiteX35" fmla="*/ 997303 w 4019140"/>
              <a:gd name="connsiteY35" fmla="*/ 1342663 h 2002420"/>
              <a:gd name="connsiteX36" fmla="*/ 1032027 w 4019140"/>
              <a:gd name="connsiteY36" fmla="*/ 1319514 h 2002420"/>
              <a:gd name="connsiteX37" fmla="*/ 1078325 w 4019140"/>
              <a:gd name="connsiteY37" fmla="*/ 1307939 h 2002420"/>
              <a:gd name="connsiteX38" fmla="*/ 1205647 w 4019140"/>
              <a:gd name="connsiteY38" fmla="*/ 1238491 h 2002420"/>
              <a:gd name="connsiteX39" fmla="*/ 1645485 w 4019140"/>
              <a:gd name="connsiteY39" fmla="*/ 1250066 h 2002420"/>
              <a:gd name="connsiteX40" fmla="*/ 1703358 w 4019140"/>
              <a:gd name="connsiteY40" fmla="*/ 1261640 h 2002420"/>
              <a:gd name="connsiteX41" fmla="*/ 2559885 w 4019140"/>
              <a:gd name="connsiteY41" fmla="*/ 1250066 h 2002420"/>
              <a:gd name="connsiteX42" fmla="*/ 2721930 w 4019140"/>
              <a:gd name="connsiteY42" fmla="*/ 1238491 h 2002420"/>
              <a:gd name="connsiteX43" fmla="*/ 2791379 w 4019140"/>
              <a:gd name="connsiteY43" fmla="*/ 1226916 h 2002420"/>
              <a:gd name="connsiteX44" fmla="*/ 2883976 w 4019140"/>
              <a:gd name="connsiteY44" fmla="*/ 1215342 h 2002420"/>
              <a:gd name="connsiteX45" fmla="*/ 2964999 w 4019140"/>
              <a:gd name="connsiteY45" fmla="*/ 1192192 h 2002420"/>
              <a:gd name="connsiteX46" fmla="*/ 3092320 w 4019140"/>
              <a:gd name="connsiteY46" fmla="*/ 1180618 h 2002420"/>
              <a:gd name="connsiteX47" fmla="*/ 3184918 w 4019140"/>
              <a:gd name="connsiteY47" fmla="*/ 1169043 h 2002420"/>
              <a:gd name="connsiteX48" fmla="*/ 3312239 w 4019140"/>
              <a:gd name="connsiteY48" fmla="*/ 1157468 h 2002420"/>
              <a:gd name="connsiteX49" fmla="*/ 3381687 w 4019140"/>
              <a:gd name="connsiteY49" fmla="*/ 1145893 h 2002420"/>
              <a:gd name="connsiteX50" fmla="*/ 3451135 w 4019140"/>
              <a:gd name="connsiteY50" fmla="*/ 1122744 h 2002420"/>
              <a:gd name="connsiteX51" fmla="*/ 3624756 w 4019140"/>
              <a:gd name="connsiteY51" fmla="*/ 1099595 h 2002420"/>
              <a:gd name="connsiteX52" fmla="*/ 3671054 w 4019140"/>
              <a:gd name="connsiteY52" fmla="*/ 1088020 h 2002420"/>
              <a:gd name="connsiteX53" fmla="*/ 3705779 w 4019140"/>
              <a:gd name="connsiteY53" fmla="*/ 1076445 h 2002420"/>
              <a:gd name="connsiteX54" fmla="*/ 3763652 w 4019140"/>
              <a:gd name="connsiteY54" fmla="*/ 1064871 h 2002420"/>
              <a:gd name="connsiteX55" fmla="*/ 3890973 w 4019140"/>
              <a:gd name="connsiteY55" fmla="*/ 960699 h 2002420"/>
              <a:gd name="connsiteX56" fmla="*/ 3925697 w 4019140"/>
              <a:gd name="connsiteY56" fmla="*/ 925975 h 2002420"/>
              <a:gd name="connsiteX57" fmla="*/ 3960422 w 4019140"/>
              <a:gd name="connsiteY57" fmla="*/ 648182 h 2002420"/>
              <a:gd name="connsiteX58" fmla="*/ 3995146 w 4019140"/>
              <a:gd name="connsiteY58" fmla="*/ 115747 h 2002420"/>
              <a:gd name="connsiteX59" fmla="*/ 4006720 w 4019140"/>
              <a:gd name="connsiteY59" fmla="*/ 69448 h 2002420"/>
              <a:gd name="connsiteX60" fmla="*/ 4018295 w 4019140"/>
              <a:gd name="connsiteY60" fmla="*/ 34724 h 2002420"/>
              <a:gd name="connsiteX61" fmla="*/ 4018295 w 4019140"/>
              <a:gd name="connsiteY61" fmla="*/ 0 h 200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019140" h="2002420">
                <a:moveTo>
                  <a:pt x="511166" y="1875099"/>
                </a:moveTo>
                <a:cubicBezTo>
                  <a:pt x="522741" y="1855808"/>
                  <a:pt x="536753" y="1837783"/>
                  <a:pt x="545890" y="1817225"/>
                </a:cubicBezTo>
                <a:cubicBezTo>
                  <a:pt x="552351" y="1802688"/>
                  <a:pt x="549572" y="1784738"/>
                  <a:pt x="557465" y="1770926"/>
                </a:cubicBezTo>
                <a:cubicBezTo>
                  <a:pt x="565586" y="1756714"/>
                  <a:pt x="581710" y="1748777"/>
                  <a:pt x="592189" y="1736202"/>
                </a:cubicBezTo>
                <a:cubicBezTo>
                  <a:pt x="633651" y="1686447"/>
                  <a:pt x="600813" y="1718954"/>
                  <a:pt x="626913" y="1666754"/>
                </a:cubicBezTo>
                <a:cubicBezTo>
                  <a:pt x="633134" y="1654312"/>
                  <a:pt x="642346" y="1643605"/>
                  <a:pt x="650062" y="1632030"/>
                </a:cubicBezTo>
                <a:cubicBezTo>
                  <a:pt x="653920" y="1612739"/>
                  <a:pt x="661637" y="1593830"/>
                  <a:pt x="661637" y="1574157"/>
                </a:cubicBezTo>
                <a:cubicBezTo>
                  <a:pt x="661637" y="1570503"/>
                  <a:pt x="642952" y="1478914"/>
                  <a:pt x="638487" y="1469985"/>
                </a:cubicBezTo>
                <a:cubicBezTo>
                  <a:pt x="633607" y="1460224"/>
                  <a:pt x="623054" y="1454552"/>
                  <a:pt x="615338" y="1446835"/>
                </a:cubicBezTo>
                <a:cubicBezTo>
                  <a:pt x="604229" y="1402400"/>
                  <a:pt x="605832" y="1394588"/>
                  <a:pt x="580614" y="1354238"/>
                </a:cubicBezTo>
                <a:cubicBezTo>
                  <a:pt x="570390" y="1337879"/>
                  <a:pt x="556114" y="1324298"/>
                  <a:pt x="545890" y="1307939"/>
                </a:cubicBezTo>
                <a:cubicBezTo>
                  <a:pt x="536745" y="1293307"/>
                  <a:pt x="531302" y="1276621"/>
                  <a:pt x="522741" y="1261640"/>
                </a:cubicBezTo>
                <a:cubicBezTo>
                  <a:pt x="515839" y="1249562"/>
                  <a:pt x="507308" y="1238491"/>
                  <a:pt x="499591" y="1226916"/>
                </a:cubicBezTo>
                <a:cubicBezTo>
                  <a:pt x="449203" y="1231115"/>
                  <a:pt x="326781" y="1239396"/>
                  <a:pt x="268097" y="1250066"/>
                </a:cubicBezTo>
                <a:cubicBezTo>
                  <a:pt x="256093" y="1252248"/>
                  <a:pt x="244948" y="1257782"/>
                  <a:pt x="233373" y="1261640"/>
                </a:cubicBezTo>
                <a:cubicBezTo>
                  <a:pt x="147847" y="1347170"/>
                  <a:pt x="280671" y="1221243"/>
                  <a:pt x="175500" y="1296364"/>
                </a:cubicBezTo>
                <a:cubicBezTo>
                  <a:pt x="143225" y="1319418"/>
                  <a:pt x="117844" y="1357806"/>
                  <a:pt x="94477" y="1388962"/>
                </a:cubicBezTo>
                <a:cubicBezTo>
                  <a:pt x="90619" y="1400537"/>
                  <a:pt x="89180" y="1413224"/>
                  <a:pt x="82903" y="1423686"/>
                </a:cubicBezTo>
                <a:cubicBezTo>
                  <a:pt x="41667" y="1492412"/>
                  <a:pt x="76322" y="1392195"/>
                  <a:pt x="36604" y="1481559"/>
                </a:cubicBezTo>
                <a:cubicBezTo>
                  <a:pt x="26694" y="1503857"/>
                  <a:pt x="13454" y="1551007"/>
                  <a:pt x="13454" y="1551007"/>
                </a:cubicBezTo>
                <a:cubicBezTo>
                  <a:pt x="7916" y="1645165"/>
                  <a:pt x="-13833" y="1893512"/>
                  <a:pt x="13454" y="1979271"/>
                </a:cubicBezTo>
                <a:cubicBezTo>
                  <a:pt x="20853" y="2002524"/>
                  <a:pt x="82903" y="2002420"/>
                  <a:pt x="82903" y="2002420"/>
                </a:cubicBezTo>
                <a:cubicBezTo>
                  <a:pt x="167784" y="1998562"/>
                  <a:pt x="253061" y="1999897"/>
                  <a:pt x="337546" y="1990845"/>
                </a:cubicBezTo>
                <a:cubicBezTo>
                  <a:pt x="361809" y="1988245"/>
                  <a:pt x="387138" y="1981879"/>
                  <a:pt x="406994" y="1967696"/>
                </a:cubicBezTo>
                <a:cubicBezTo>
                  <a:pt x="416922" y="1960604"/>
                  <a:pt x="411477" y="1942900"/>
                  <a:pt x="418568" y="1932972"/>
                </a:cubicBezTo>
                <a:cubicBezTo>
                  <a:pt x="431254" y="1915212"/>
                  <a:pt x="452760" y="1904833"/>
                  <a:pt x="464867" y="1886673"/>
                </a:cubicBezTo>
                <a:cubicBezTo>
                  <a:pt x="487630" y="1852528"/>
                  <a:pt x="489318" y="1845077"/>
                  <a:pt x="522741" y="1817225"/>
                </a:cubicBezTo>
                <a:cubicBezTo>
                  <a:pt x="610331" y="1744234"/>
                  <a:pt x="513279" y="1838263"/>
                  <a:pt x="580614" y="1770926"/>
                </a:cubicBezTo>
                <a:cubicBezTo>
                  <a:pt x="608939" y="1685949"/>
                  <a:pt x="586509" y="1718732"/>
                  <a:pt x="638487" y="1666754"/>
                </a:cubicBezTo>
                <a:cubicBezTo>
                  <a:pt x="667581" y="1579474"/>
                  <a:pt x="628335" y="1687057"/>
                  <a:pt x="673211" y="1597306"/>
                </a:cubicBezTo>
                <a:cubicBezTo>
                  <a:pt x="678667" y="1586393"/>
                  <a:pt x="677465" y="1572343"/>
                  <a:pt x="684786" y="1562582"/>
                </a:cubicBezTo>
                <a:cubicBezTo>
                  <a:pt x="701155" y="1540757"/>
                  <a:pt x="742660" y="1504709"/>
                  <a:pt x="742660" y="1504709"/>
                </a:cubicBezTo>
                <a:cubicBezTo>
                  <a:pt x="746518" y="1493134"/>
                  <a:pt x="747957" y="1480447"/>
                  <a:pt x="754234" y="1469985"/>
                </a:cubicBezTo>
                <a:cubicBezTo>
                  <a:pt x="759849" y="1460627"/>
                  <a:pt x="768654" y="1453383"/>
                  <a:pt x="777384" y="1446835"/>
                </a:cubicBezTo>
                <a:cubicBezTo>
                  <a:pt x="841062" y="1399077"/>
                  <a:pt x="827420" y="1407008"/>
                  <a:pt x="881556" y="1388962"/>
                </a:cubicBezTo>
                <a:cubicBezTo>
                  <a:pt x="948667" y="1321851"/>
                  <a:pt x="878250" y="1378379"/>
                  <a:pt x="997303" y="1342663"/>
                </a:cubicBezTo>
                <a:cubicBezTo>
                  <a:pt x="1010627" y="1338666"/>
                  <a:pt x="1019241" y="1324994"/>
                  <a:pt x="1032027" y="1319514"/>
                </a:cubicBezTo>
                <a:cubicBezTo>
                  <a:pt x="1046648" y="1313248"/>
                  <a:pt x="1062892" y="1311797"/>
                  <a:pt x="1078325" y="1307939"/>
                </a:cubicBezTo>
                <a:cubicBezTo>
                  <a:pt x="1152794" y="1233471"/>
                  <a:pt x="1109288" y="1254551"/>
                  <a:pt x="1205647" y="1238491"/>
                </a:cubicBezTo>
                <a:cubicBezTo>
                  <a:pt x="1352260" y="1242349"/>
                  <a:pt x="1498980" y="1243252"/>
                  <a:pt x="1645485" y="1250066"/>
                </a:cubicBezTo>
                <a:cubicBezTo>
                  <a:pt x="1665137" y="1250980"/>
                  <a:pt x="1683685" y="1261640"/>
                  <a:pt x="1703358" y="1261640"/>
                </a:cubicBezTo>
                <a:cubicBezTo>
                  <a:pt x="1988893" y="1261640"/>
                  <a:pt x="2274376" y="1253924"/>
                  <a:pt x="2559885" y="1250066"/>
                </a:cubicBezTo>
                <a:cubicBezTo>
                  <a:pt x="2613900" y="1246208"/>
                  <a:pt x="2668046" y="1243880"/>
                  <a:pt x="2721930" y="1238491"/>
                </a:cubicBezTo>
                <a:cubicBezTo>
                  <a:pt x="2745283" y="1236156"/>
                  <a:pt x="2768146" y="1230235"/>
                  <a:pt x="2791379" y="1226916"/>
                </a:cubicBezTo>
                <a:cubicBezTo>
                  <a:pt x="2822172" y="1222517"/>
                  <a:pt x="2853110" y="1219200"/>
                  <a:pt x="2883976" y="1215342"/>
                </a:cubicBezTo>
                <a:cubicBezTo>
                  <a:pt x="2907782" y="1207406"/>
                  <a:pt x="2940776" y="1195422"/>
                  <a:pt x="2964999" y="1192192"/>
                </a:cubicBezTo>
                <a:cubicBezTo>
                  <a:pt x="3007241" y="1186560"/>
                  <a:pt x="3049939" y="1185079"/>
                  <a:pt x="3092320" y="1180618"/>
                </a:cubicBezTo>
                <a:cubicBezTo>
                  <a:pt x="3123255" y="1177362"/>
                  <a:pt x="3153983" y="1172299"/>
                  <a:pt x="3184918" y="1169043"/>
                </a:cubicBezTo>
                <a:cubicBezTo>
                  <a:pt x="3227299" y="1164582"/>
                  <a:pt x="3269916" y="1162447"/>
                  <a:pt x="3312239" y="1157468"/>
                </a:cubicBezTo>
                <a:cubicBezTo>
                  <a:pt x="3335547" y="1154726"/>
                  <a:pt x="3358919" y="1151585"/>
                  <a:pt x="3381687" y="1145893"/>
                </a:cubicBezTo>
                <a:cubicBezTo>
                  <a:pt x="3405360" y="1139975"/>
                  <a:pt x="3427066" y="1126756"/>
                  <a:pt x="3451135" y="1122744"/>
                </a:cubicBezTo>
                <a:cubicBezTo>
                  <a:pt x="3555046" y="1105425"/>
                  <a:pt x="3497259" y="1113761"/>
                  <a:pt x="3624756" y="1099595"/>
                </a:cubicBezTo>
                <a:cubicBezTo>
                  <a:pt x="3640189" y="1095737"/>
                  <a:pt x="3655758" y="1092390"/>
                  <a:pt x="3671054" y="1088020"/>
                </a:cubicBezTo>
                <a:cubicBezTo>
                  <a:pt x="3682786" y="1084668"/>
                  <a:pt x="3693942" y="1079404"/>
                  <a:pt x="3705779" y="1076445"/>
                </a:cubicBezTo>
                <a:cubicBezTo>
                  <a:pt x="3724865" y="1071674"/>
                  <a:pt x="3744361" y="1068729"/>
                  <a:pt x="3763652" y="1064871"/>
                </a:cubicBezTo>
                <a:cubicBezTo>
                  <a:pt x="3844113" y="1024640"/>
                  <a:pt x="3797750" y="1053922"/>
                  <a:pt x="3890973" y="960699"/>
                </a:cubicBezTo>
                <a:lnTo>
                  <a:pt x="3925697" y="925975"/>
                </a:lnTo>
                <a:cubicBezTo>
                  <a:pt x="3940657" y="821259"/>
                  <a:pt x="3953135" y="750204"/>
                  <a:pt x="3960422" y="648182"/>
                </a:cubicBezTo>
                <a:cubicBezTo>
                  <a:pt x="3973094" y="470779"/>
                  <a:pt x="3952012" y="288293"/>
                  <a:pt x="3995146" y="115747"/>
                </a:cubicBezTo>
                <a:cubicBezTo>
                  <a:pt x="3999004" y="100314"/>
                  <a:pt x="4002350" y="84744"/>
                  <a:pt x="4006720" y="69448"/>
                </a:cubicBezTo>
                <a:cubicBezTo>
                  <a:pt x="4010072" y="57717"/>
                  <a:pt x="4016289" y="46759"/>
                  <a:pt x="4018295" y="34724"/>
                </a:cubicBezTo>
                <a:cubicBezTo>
                  <a:pt x="4020198" y="23307"/>
                  <a:pt x="4018295" y="11575"/>
                  <a:pt x="4018295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67828" y="4884516"/>
            <a:ext cx="2928395" cy="694481"/>
          </a:xfrm>
          <a:custGeom>
            <a:avLst/>
            <a:gdLst>
              <a:gd name="connsiteX0" fmla="*/ 567159 w 2928395"/>
              <a:gd name="connsiteY0" fmla="*/ 567160 h 694481"/>
              <a:gd name="connsiteX1" fmla="*/ 636607 w 2928395"/>
              <a:gd name="connsiteY1" fmla="*/ 497712 h 694481"/>
              <a:gd name="connsiteX2" fmla="*/ 682906 w 2928395"/>
              <a:gd name="connsiteY2" fmla="*/ 439838 h 694481"/>
              <a:gd name="connsiteX3" fmla="*/ 706056 w 2928395"/>
              <a:gd name="connsiteY3" fmla="*/ 416689 h 694481"/>
              <a:gd name="connsiteX4" fmla="*/ 717630 w 2928395"/>
              <a:gd name="connsiteY4" fmla="*/ 335666 h 694481"/>
              <a:gd name="connsiteX5" fmla="*/ 729205 w 2928395"/>
              <a:gd name="connsiteY5" fmla="*/ 243069 h 694481"/>
              <a:gd name="connsiteX6" fmla="*/ 682906 w 2928395"/>
              <a:gd name="connsiteY6" fmla="*/ 219919 h 694481"/>
              <a:gd name="connsiteX7" fmla="*/ 648182 w 2928395"/>
              <a:gd name="connsiteY7" fmla="*/ 196770 h 694481"/>
              <a:gd name="connsiteX8" fmla="*/ 601883 w 2928395"/>
              <a:gd name="connsiteY8" fmla="*/ 138897 h 694481"/>
              <a:gd name="connsiteX9" fmla="*/ 567159 w 2928395"/>
              <a:gd name="connsiteY9" fmla="*/ 127322 h 694481"/>
              <a:gd name="connsiteX10" fmla="*/ 497711 w 2928395"/>
              <a:gd name="connsiteY10" fmla="*/ 69449 h 694481"/>
              <a:gd name="connsiteX11" fmla="*/ 462987 w 2928395"/>
              <a:gd name="connsiteY11" fmla="*/ 57874 h 694481"/>
              <a:gd name="connsiteX12" fmla="*/ 381964 w 2928395"/>
              <a:gd name="connsiteY12" fmla="*/ 23150 h 694481"/>
              <a:gd name="connsiteX13" fmla="*/ 277792 w 2928395"/>
              <a:gd name="connsiteY13" fmla="*/ 0 h 694481"/>
              <a:gd name="connsiteX14" fmla="*/ 127321 w 2928395"/>
              <a:gd name="connsiteY14" fmla="*/ 11575 h 694481"/>
              <a:gd name="connsiteX15" fmla="*/ 115747 w 2928395"/>
              <a:gd name="connsiteY15" fmla="*/ 57874 h 694481"/>
              <a:gd name="connsiteX16" fmla="*/ 57873 w 2928395"/>
              <a:gd name="connsiteY16" fmla="*/ 162046 h 694481"/>
              <a:gd name="connsiteX17" fmla="*/ 23149 w 2928395"/>
              <a:gd name="connsiteY17" fmla="*/ 231494 h 694481"/>
              <a:gd name="connsiteX18" fmla="*/ 0 w 2928395"/>
              <a:gd name="connsiteY18" fmla="*/ 312517 h 694481"/>
              <a:gd name="connsiteX19" fmla="*/ 23149 w 2928395"/>
              <a:gd name="connsiteY19" fmla="*/ 393540 h 694481"/>
              <a:gd name="connsiteX20" fmla="*/ 46299 w 2928395"/>
              <a:gd name="connsiteY20" fmla="*/ 486137 h 694481"/>
              <a:gd name="connsiteX21" fmla="*/ 57873 w 2928395"/>
              <a:gd name="connsiteY21" fmla="*/ 532436 h 694481"/>
              <a:gd name="connsiteX22" fmla="*/ 81023 w 2928395"/>
              <a:gd name="connsiteY22" fmla="*/ 601884 h 694481"/>
              <a:gd name="connsiteX23" fmla="*/ 104172 w 2928395"/>
              <a:gd name="connsiteY23" fmla="*/ 636608 h 694481"/>
              <a:gd name="connsiteX24" fmla="*/ 173620 w 2928395"/>
              <a:gd name="connsiteY24" fmla="*/ 659757 h 694481"/>
              <a:gd name="connsiteX25" fmla="*/ 370390 w 2928395"/>
              <a:gd name="connsiteY25" fmla="*/ 694481 h 694481"/>
              <a:gd name="connsiteX26" fmla="*/ 520861 w 2928395"/>
              <a:gd name="connsiteY26" fmla="*/ 682907 h 694481"/>
              <a:gd name="connsiteX27" fmla="*/ 555585 w 2928395"/>
              <a:gd name="connsiteY27" fmla="*/ 671332 h 694481"/>
              <a:gd name="connsiteX28" fmla="*/ 567159 w 2928395"/>
              <a:gd name="connsiteY28" fmla="*/ 601884 h 694481"/>
              <a:gd name="connsiteX29" fmla="*/ 578734 w 2928395"/>
              <a:gd name="connsiteY29" fmla="*/ 555585 h 694481"/>
              <a:gd name="connsiteX30" fmla="*/ 625033 w 2928395"/>
              <a:gd name="connsiteY30" fmla="*/ 532436 h 694481"/>
              <a:gd name="connsiteX31" fmla="*/ 798653 w 2928395"/>
              <a:gd name="connsiteY31" fmla="*/ 544011 h 694481"/>
              <a:gd name="connsiteX32" fmla="*/ 833377 w 2928395"/>
              <a:gd name="connsiteY32" fmla="*/ 567160 h 694481"/>
              <a:gd name="connsiteX33" fmla="*/ 879676 w 2928395"/>
              <a:gd name="connsiteY33" fmla="*/ 578735 h 694481"/>
              <a:gd name="connsiteX34" fmla="*/ 949124 w 2928395"/>
              <a:gd name="connsiteY34" fmla="*/ 601884 h 694481"/>
              <a:gd name="connsiteX35" fmla="*/ 1018572 w 2928395"/>
              <a:gd name="connsiteY35" fmla="*/ 625033 h 694481"/>
              <a:gd name="connsiteX36" fmla="*/ 1446835 w 2928395"/>
              <a:gd name="connsiteY36" fmla="*/ 648183 h 694481"/>
              <a:gd name="connsiteX37" fmla="*/ 1608881 w 2928395"/>
              <a:gd name="connsiteY37" fmla="*/ 636608 h 694481"/>
              <a:gd name="connsiteX38" fmla="*/ 1747777 w 2928395"/>
              <a:gd name="connsiteY38" fmla="*/ 613459 h 694481"/>
              <a:gd name="connsiteX39" fmla="*/ 1851949 w 2928395"/>
              <a:gd name="connsiteY39" fmla="*/ 567160 h 694481"/>
              <a:gd name="connsiteX40" fmla="*/ 1967696 w 2928395"/>
              <a:gd name="connsiteY40" fmla="*/ 544011 h 694481"/>
              <a:gd name="connsiteX41" fmla="*/ 2002420 w 2928395"/>
              <a:gd name="connsiteY41" fmla="*/ 532436 h 694481"/>
              <a:gd name="connsiteX42" fmla="*/ 2048719 w 2928395"/>
              <a:gd name="connsiteY42" fmla="*/ 520861 h 694481"/>
              <a:gd name="connsiteX43" fmla="*/ 2152891 w 2928395"/>
              <a:gd name="connsiteY43" fmla="*/ 486137 h 694481"/>
              <a:gd name="connsiteX44" fmla="*/ 2187615 w 2928395"/>
              <a:gd name="connsiteY44" fmla="*/ 462988 h 694481"/>
              <a:gd name="connsiteX45" fmla="*/ 2257063 w 2928395"/>
              <a:gd name="connsiteY45" fmla="*/ 439838 h 694481"/>
              <a:gd name="connsiteX46" fmla="*/ 2291787 w 2928395"/>
              <a:gd name="connsiteY46" fmla="*/ 405114 h 694481"/>
              <a:gd name="connsiteX47" fmla="*/ 2372810 w 2928395"/>
              <a:gd name="connsiteY47" fmla="*/ 370390 h 694481"/>
              <a:gd name="connsiteX48" fmla="*/ 2407534 w 2928395"/>
              <a:gd name="connsiteY48" fmla="*/ 347241 h 694481"/>
              <a:gd name="connsiteX49" fmla="*/ 2453833 w 2928395"/>
              <a:gd name="connsiteY49" fmla="*/ 324092 h 694481"/>
              <a:gd name="connsiteX50" fmla="*/ 2511706 w 2928395"/>
              <a:gd name="connsiteY50" fmla="*/ 289368 h 694481"/>
              <a:gd name="connsiteX51" fmla="*/ 2592729 w 2928395"/>
              <a:gd name="connsiteY51" fmla="*/ 266218 h 694481"/>
              <a:gd name="connsiteX52" fmla="*/ 2696901 w 2928395"/>
              <a:gd name="connsiteY52" fmla="*/ 219919 h 694481"/>
              <a:gd name="connsiteX53" fmla="*/ 2743200 w 2928395"/>
              <a:gd name="connsiteY53" fmla="*/ 196770 h 694481"/>
              <a:gd name="connsiteX54" fmla="*/ 2835797 w 2928395"/>
              <a:gd name="connsiteY54" fmla="*/ 162046 h 694481"/>
              <a:gd name="connsiteX55" fmla="*/ 2882096 w 2928395"/>
              <a:gd name="connsiteY55" fmla="*/ 115747 h 694481"/>
              <a:gd name="connsiteX56" fmla="*/ 2928395 w 2928395"/>
              <a:gd name="connsiteY56" fmla="*/ 104173 h 69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28395" h="694481">
                <a:moveTo>
                  <a:pt x="567159" y="567160"/>
                </a:moveTo>
                <a:cubicBezTo>
                  <a:pt x="634006" y="455749"/>
                  <a:pt x="566524" y="539763"/>
                  <a:pt x="636607" y="497712"/>
                </a:cubicBezTo>
                <a:cubicBezTo>
                  <a:pt x="658107" y="484812"/>
                  <a:pt x="668346" y="458038"/>
                  <a:pt x="682906" y="439838"/>
                </a:cubicBezTo>
                <a:cubicBezTo>
                  <a:pt x="689723" y="431317"/>
                  <a:pt x="698339" y="424405"/>
                  <a:pt x="706056" y="416689"/>
                </a:cubicBezTo>
                <a:cubicBezTo>
                  <a:pt x="709914" y="389681"/>
                  <a:pt x="709003" y="361548"/>
                  <a:pt x="717630" y="335666"/>
                </a:cubicBezTo>
                <a:cubicBezTo>
                  <a:pt x="734148" y="286111"/>
                  <a:pt x="792525" y="344381"/>
                  <a:pt x="729205" y="243069"/>
                </a:cubicBezTo>
                <a:cubicBezTo>
                  <a:pt x="720060" y="228437"/>
                  <a:pt x="697887" y="228480"/>
                  <a:pt x="682906" y="219919"/>
                </a:cubicBezTo>
                <a:cubicBezTo>
                  <a:pt x="670828" y="213017"/>
                  <a:pt x="659757" y="204486"/>
                  <a:pt x="648182" y="196770"/>
                </a:cubicBezTo>
                <a:cubicBezTo>
                  <a:pt x="637666" y="180996"/>
                  <a:pt x="620211" y="149894"/>
                  <a:pt x="601883" y="138897"/>
                </a:cubicBezTo>
                <a:cubicBezTo>
                  <a:pt x="591421" y="132620"/>
                  <a:pt x="578734" y="131180"/>
                  <a:pt x="567159" y="127322"/>
                </a:cubicBezTo>
                <a:cubicBezTo>
                  <a:pt x="541560" y="101723"/>
                  <a:pt x="529941" y="85564"/>
                  <a:pt x="497711" y="69449"/>
                </a:cubicBezTo>
                <a:cubicBezTo>
                  <a:pt x="486798" y="63993"/>
                  <a:pt x="474201" y="62680"/>
                  <a:pt x="462987" y="57874"/>
                </a:cubicBezTo>
                <a:cubicBezTo>
                  <a:pt x="424883" y="41544"/>
                  <a:pt x="419546" y="31502"/>
                  <a:pt x="381964" y="23150"/>
                </a:cubicBezTo>
                <a:cubicBezTo>
                  <a:pt x="259740" y="-4012"/>
                  <a:pt x="355961" y="26057"/>
                  <a:pt x="277792" y="0"/>
                </a:cubicBezTo>
                <a:cubicBezTo>
                  <a:pt x="227635" y="3858"/>
                  <a:pt x="174695" y="-5345"/>
                  <a:pt x="127321" y="11575"/>
                </a:cubicBezTo>
                <a:cubicBezTo>
                  <a:pt x="112340" y="16925"/>
                  <a:pt x="120318" y="42637"/>
                  <a:pt x="115747" y="57874"/>
                </a:cubicBezTo>
                <a:cubicBezTo>
                  <a:pt x="91468" y="138803"/>
                  <a:pt x="107136" y="112783"/>
                  <a:pt x="57873" y="162046"/>
                </a:cubicBezTo>
                <a:cubicBezTo>
                  <a:pt x="28782" y="249325"/>
                  <a:pt x="68025" y="141743"/>
                  <a:pt x="23149" y="231494"/>
                </a:cubicBezTo>
                <a:cubicBezTo>
                  <a:pt x="14849" y="248095"/>
                  <a:pt x="3707" y="297689"/>
                  <a:pt x="0" y="312517"/>
                </a:cubicBezTo>
                <a:cubicBezTo>
                  <a:pt x="7716" y="339525"/>
                  <a:pt x="15912" y="366400"/>
                  <a:pt x="23149" y="393540"/>
                </a:cubicBezTo>
                <a:cubicBezTo>
                  <a:pt x="31347" y="424281"/>
                  <a:pt x="38583" y="455271"/>
                  <a:pt x="46299" y="486137"/>
                </a:cubicBezTo>
                <a:cubicBezTo>
                  <a:pt x="50157" y="501570"/>
                  <a:pt x="52842" y="517344"/>
                  <a:pt x="57873" y="532436"/>
                </a:cubicBezTo>
                <a:cubicBezTo>
                  <a:pt x="65590" y="555585"/>
                  <a:pt x="67488" y="581581"/>
                  <a:pt x="81023" y="601884"/>
                </a:cubicBezTo>
                <a:cubicBezTo>
                  <a:pt x="88739" y="613459"/>
                  <a:pt x="92376" y="629235"/>
                  <a:pt x="104172" y="636608"/>
                </a:cubicBezTo>
                <a:cubicBezTo>
                  <a:pt x="124864" y="649541"/>
                  <a:pt x="149947" y="653839"/>
                  <a:pt x="173620" y="659757"/>
                </a:cubicBezTo>
                <a:cubicBezTo>
                  <a:pt x="269151" y="683640"/>
                  <a:pt x="204196" y="668913"/>
                  <a:pt x="370390" y="694481"/>
                </a:cubicBezTo>
                <a:cubicBezTo>
                  <a:pt x="420547" y="690623"/>
                  <a:pt x="470944" y="689146"/>
                  <a:pt x="520861" y="682907"/>
                </a:cubicBezTo>
                <a:cubicBezTo>
                  <a:pt x="532968" y="681394"/>
                  <a:pt x="549532" y="681925"/>
                  <a:pt x="555585" y="671332"/>
                </a:cubicBezTo>
                <a:cubicBezTo>
                  <a:pt x="567229" y="650955"/>
                  <a:pt x="562557" y="624897"/>
                  <a:pt x="567159" y="601884"/>
                </a:cubicBezTo>
                <a:cubicBezTo>
                  <a:pt x="570279" y="586285"/>
                  <a:pt x="568550" y="567806"/>
                  <a:pt x="578734" y="555585"/>
                </a:cubicBezTo>
                <a:cubicBezTo>
                  <a:pt x="589780" y="542330"/>
                  <a:pt x="609600" y="540152"/>
                  <a:pt x="625033" y="532436"/>
                </a:cubicBezTo>
                <a:cubicBezTo>
                  <a:pt x="682906" y="536294"/>
                  <a:pt x="741440" y="534476"/>
                  <a:pt x="798653" y="544011"/>
                </a:cubicBezTo>
                <a:cubicBezTo>
                  <a:pt x="812375" y="546298"/>
                  <a:pt x="820591" y="561680"/>
                  <a:pt x="833377" y="567160"/>
                </a:cubicBezTo>
                <a:cubicBezTo>
                  <a:pt x="847999" y="573426"/>
                  <a:pt x="864439" y="574164"/>
                  <a:pt x="879676" y="578735"/>
                </a:cubicBezTo>
                <a:cubicBezTo>
                  <a:pt x="903048" y="585747"/>
                  <a:pt x="925975" y="594168"/>
                  <a:pt x="949124" y="601884"/>
                </a:cubicBezTo>
                <a:cubicBezTo>
                  <a:pt x="949129" y="601886"/>
                  <a:pt x="1018567" y="625033"/>
                  <a:pt x="1018572" y="625033"/>
                </a:cubicBezTo>
                <a:cubicBezTo>
                  <a:pt x="1261448" y="643716"/>
                  <a:pt x="1118781" y="634514"/>
                  <a:pt x="1446835" y="648183"/>
                </a:cubicBezTo>
                <a:cubicBezTo>
                  <a:pt x="1500850" y="644325"/>
                  <a:pt x="1555085" y="642815"/>
                  <a:pt x="1608881" y="636608"/>
                </a:cubicBezTo>
                <a:cubicBezTo>
                  <a:pt x="1655509" y="631228"/>
                  <a:pt x="1747777" y="613459"/>
                  <a:pt x="1747777" y="613459"/>
                </a:cubicBezTo>
                <a:cubicBezTo>
                  <a:pt x="1788443" y="572791"/>
                  <a:pt x="1766467" y="587273"/>
                  <a:pt x="1851949" y="567160"/>
                </a:cubicBezTo>
                <a:cubicBezTo>
                  <a:pt x="1890249" y="558148"/>
                  <a:pt x="1930369" y="556454"/>
                  <a:pt x="1967696" y="544011"/>
                </a:cubicBezTo>
                <a:cubicBezTo>
                  <a:pt x="1979271" y="540153"/>
                  <a:pt x="1990689" y="535788"/>
                  <a:pt x="2002420" y="532436"/>
                </a:cubicBezTo>
                <a:cubicBezTo>
                  <a:pt x="2017716" y="528066"/>
                  <a:pt x="2033514" y="525539"/>
                  <a:pt x="2048719" y="520861"/>
                </a:cubicBezTo>
                <a:cubicBezTo>
                  <a:pt x="2083703" y="510097"/>
                  <a:pt x="2122436" y="506440"/>
                  <a:pt x="2152891" y="486137"/>
                </a:cubicBezTo>
                <a:cubicBezTo>
                  <a:pt x="2164466" y="478421"/>
                  <a:pt x="2174903" y="468638"/>
                  <a:pt x="2187615" y="462988"/>
                </a:cubicBezTo>
                <a:cubicBezTo>
                  <a:pt x="2209913" y="453078"/>
                  <a:pt x="2257063" y="439838"/>
                  <a:pt x="2257063" y="439838"/>
                </a:cubicBezTo>
                <a:cubicBezTo>
                  <a:pt x="2268638" y="428263"/>
                  <a:pt x="2278467" y="414628"/>
                  <a:pt x="2291787" y="405114"/>
                </a:cubicBezTo>
                <a:cubicBezTo>
                  <a:pt x="2347982" y="364975"/>
                  <a:pt x="2322436" y="395577"/>
                  <a:pt x="2372810" y="370390"/>
                </a:cubicBezTo>
                <a:cubicBezTo>
                  <a:pt x="2385252" y="364169"/>
                  <a:pt x="2395456" y="354143"/>
                  <a:pt x="2407534" y="347241"/>
                </a:cubicBezTo>
                <a:cubicBezTo>
                  <a:pt x="2422515" y="338680"/>
                  <a:pt x="2438750" y="332472"/>
                  <a:pt x="2453833" y="324092"/>
                </a:cubicBezTo>
                <a:cubicBezTo>
                  <a:pt x="2473499" y="313167"/>
                  <a:pt x="2491584" y="299429"/>
                  <a:pt x="2511706" y="289368"/>
                </a:cubicBezTo>
                <a:cubicBezTo>
                  <a:pt x="2528312" y="281065"/>
                  <a:pt x="2577894" y="269927"/>
                  <a:pt x="2592729" y="266218"/>
                </a:cubicBezTo>
                <a:cubicBezTo>
                  <a:pt x="2659534" y="221682"/>
                  <a:pt x="2593596" y="261241"/>
                  <a:pt x="2696901" y="219919"/>
                </a:cubicBezTo>
                <a:cubicBezTo>
                  <a:pt x="2712921" y="213511"/>
                  <a:pt x="2727044" y="202828"/>
                  <a:pt x="2743200" y="196770"/>
                </a:cubicBezTo>
                <a:cubicBezTo>
                  <a:pt x="2790047" y="179203"/>
                  <a:pt x="2792832" y="194270"/>
                  <a:pt x="2835797" y="162046"/>
                </a:cubicBezTo>
                <a:cubicBezTo>
                  <a:pt x="2853257" y="148951"/>
                  <a:pt x="2863588" y="127314"/>
                  <a:pt x="2882096" y="115747"/>
                </a:cubicBezTo>
                <a:cubicBezTo>
                  <a:pt x="2895586" y="107316"/>
                  <a:pt x="2928395" y="104173"/>
                  <a:pt x="2928395" y="104173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62" y="257175"/>
            <a:ext cx="3208438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3086100"/>
            <a:ext cx="3270961" cy="21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93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000" y="571500"/>
            <a:ext cx="891540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000" y="2095500"/>
            <a:ext cx="9753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সহানুমানে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00" y="4296370"/>
            <a:ext cx="9753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লঙ্ঘন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ঘটবে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000" y="3162300"/>
            <a:ext cx="9753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49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7500" y="190500"/>
            <a:ext cx="9588500" cy="53779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27000" y="92365"/>
            <a:ext cx="9969500" cy="5692089"/>
            <a:chOff x="-21709" y="-17734"/>
            <a:chExt cx="9192073" cy="7036504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</p:spTree>
    <p:extLst>
      <p:ext uri="{BB962C8B-B14F-4D97-AF65-F5344CB8AC3E}">
        <p14:creationId xmlns:p14="http://schemas.microsoft.com/office/powerpoint/2010/main" val="6893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0" y="952500"/>
            <a:ext cx="9118600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0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দ্ব্যর্থক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পদজনিত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200" y="2171700"/>
            <a:ext cx="9118600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0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দ্ব্যর্থক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পদজনিত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00" y="3390900"/>
            <a:ext cx="9118600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0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দ্ব্যর্থক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পদজনিত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1041400" y="381000"/>
            <a:ext cx="8153400" cy="1206500"/>
          </a:xfrm>
          <a:prstGeom prst="beve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দ্ব্যর্থক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পদজনিত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600" y="1790700"/>
            <a:ext cx="9525000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আশ্রয়বাক্যে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একধরনের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সিদ্ধান্তে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অন্যধরনের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ঘটবে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দ্ব্যর্থক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পদজনিত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333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326581"/>
            <a:ext cx="3623488" cy="2073719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967099" y="414162"/>
            <a:ext cx="3429000" cy="884499"/>
          </a:xfrm>
          <a:prstGeom prst="bevel">
            <a:avLst>
              <a:gd name="adj" fmla="val 4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1400" y="1753970"/>
            <a:ext cx="47915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অশিক্ষিত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400" y="2628901"/>
            <a:ext cx="47915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রহিমা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অশিক্ষিত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1400" y="3582770"/>
            <a:ext cx="47915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রহিমা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24-Point Star 2"/>
          <p:cNvSpPr/>
          <p:nvPr/>
        </p:nvSpPr>
        <p:spPr>
          <a:xfrm>
            <a:off x="4010788" y="74526"/>
            <a:ext cx="3136418" cy="105048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অজ্ঞতা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1955800" y="4381500"/>
            <a:ext cx="4495800" cy="9906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86" y="3314700"/>
            <a:ext cx="3623489" cy="2161867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3886645" y="3634451"/>
            <a:ext cx="916849" cy="544010"/>
          </a:xfrm>
          <a:custGeom>
            <a:avLst/>
            <a:gdLst>
              <a:gd name="connsiteX0" fmla="*/ 916849 w 916849"/>
              <a:gd name="connsiteY0" fmla="*/ 92597 h 544010"/>
              <a:gd name="connsiteX1" fmla="*/ 824251 w 916849"/>
              <a:gd name="connsiteY1" fmla="*/ 69448 h 544010"/>
              <a:gd name="connsiteX2" fmla="*/ 789527 w 916849"/>
              <a:gd name="connsiteY2" fmla="*/ 46298 h 544010"/>
              <a:gd name="connsiteX3" fmla="*/ 743228 w 916849"/>
              <a:gd name="connsiteY3" fmla="*/ 34724 h 544010"/>
              <a:gd name="connsiteX4" fmla="*/ 673780 w 916849"/>
              <a:gd name="connsiteY4" fmla="*/ 11574 h 544010"/>
              <a:gd name="connsiteX5" fmla="*/ 523309 w 916849"/>
              <a:gd name="connsiteY5" fmla="*/ 0 h 544010"/>
              <a:gd name="connsiteX6" fmla="*/ 71897 w 916849"/>
              <a:gd name="connsiteY6" fmla="*/ 23149 h 544010"/>
              <a:gd name="connsiteX7" fmla="*/ 48747 w 916849"/>
              <a:gd name="connsiteY7" fmla="*/ 46298 h 544010"/>
              <a:gd name="connsiteX8" fmla="*/ 14023 w 916849"/>
              <a:gd name="connsiteY8" fmla="*/ 69448 h 544010"/>
              <a:gd name="connsiteX9" fmla="*/ 25598 w 916849"/>
              <a:gd name="connsiteY9" fmla="*/ 219919 h 544010"/>
              <a:gd name="connsiteX10" fmla="*/ 37173 w 916849"/>
              <a:gd name="connsiteY10" fmla="*/ 254643 h 544010"/>
              <a:gd name="connsiteX11" fmla="*/ 71897 w 916849"/>
              <a:gd name="connsiteY11" fmla="*/ 277792 h 544010"/>
              <a:gd name="connsiteX12" fmla="*/ 95046 w 916849"/>
              <a:gd name="connsiteY12" fmla="*/ 312516 h 544010"/>
              <a:gd name="connsiteX13" fmla="*/ 106621 w 916849"/>
              <a:gd name="connsiteY13" fmla="*/ 347240 h 544010"/>
              <a:gd name="connsiteX14" fmla="*/ 152920 w 916849"/>
              <a:gd name="connsiteY14" fmla="*/ 393539 h 544010"/>
              <a:gd name="connsiteX15" fmla="*/ 176069 w 916849"/>
              <a:gd name="connsiteY15" fmla="*/ 428263 h 544010"/>
              <a:gd name="connsiteX16" fmla="*/ 257092 w 916849"/>
              <a:gd name="connsiteY16" fmla="*/ 474562 h 544010"/>
              <a:gd name="connsiteX17" fmla="*/ 291816 w 916849"/>
              <a:gd name="connsiteY17" fmla="*/ 497711 h 544010"/>
              <a:gd name="connsiteX18" fmla="*/ 534884 w 916849"/>
              <a:gd name="connsiteY18" fmla="*/ 532435 h 544010"/>
              <a:gd name="connsiteX19" fmla="*/ 581183 w 916849"/>
              <a:gd name="connsiteY19" fmla="*/ 544010 h 544010"/>
              <a:gd name="connsiteX20" fmla="*/ 673780 w 916849"/>
              <a:gd name="connsiteY20" fmla="*/ 532435 h 544010"/>
              <a:gd name="connsiteX21" fmla="*/ 801102 w 916849"/>
              <a:gd name="connsiteY21" fmla="*/ 509286 h 544010"/>
              <a:gd name="connsiteX22" fmla="*/ 847401 w 916849"/>
              <a:gd name="connsiteY22" fmla="*/ 416688 h 544010"/>
              <a:gd name="connsiteX23" fmla="*/ 858975 w 916849"/>
              <a:gd name="connsiteY23" fmla="*/ 57873 h 54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6849" h="544010">
                <a:moveTo>
                  <a:pt x="916849" y="92597"/>
                </a:moveTo>
                <a:cubicBezTo>
                  <a:pt x="894843" y="88196"/>
                  <a:pt x="847975" y="81310"/>
                  <a:pt x="824251" y="69448"/>
                </a:cubicBezTo>
                <a:cubicBezTo>
                  <a:pt x="811808" y="63227"/>
                  <a:pt x="802313" y="51778"/>
                  <a:pt x="789527" y="46298"/>
                </a:cubicBezTo>
                <a:cubicBezTo>
                  <a:pt x="774905" y="40032"/>
                  <a:pt x="758465" y="39295"/>
                  <a:pt x="743228" y="34724"/>
                </a:cubicBezTo>
                <a:cubicBezTo>
                  <a:pt x="719855" y="27712"/>
                  <a:pt x="698110" y="13445"/>
                  <a:pt x="673780" y="11574"/>
                </a:cubicBezTo>
                <a:lnTo>
                  <a:pt x="523309" y="0"/>
                </a:lnTo>
                <a:cubicBezTo>
                  <a:pt x="330539" y="48190"/>
                  <a:pt x="623793" y="-21599"/>
                  <a:pt x="71897" y="23149"/>
                </a:cubicBezTo>
                <a:cubicBezTo>
                  <a:pt x="61020" y="24031"/>
                  <a:pt x="57268" y="39481"/>
                  <a:pt x="48747" y="46298"/>
                </a:cubicBezTo>
                <a:cubicBezTo>
                  <a:pt x="37884" y="54988"/>
                  <a:pt x="25598" y="61731"/>
                  <a:pt x="14023" y="69448"/>
                </a:cubicBezTo>
                <a:cubicBezTo>
                  <a:pt x="-9273" y="139339"/>
                  <a:pt x="-2266" y="99175"/>
                  <a:pt x="25598" y="219919"/>
                </a:cubicBezTo>
                <a:cubicBezTo>
                  <a:pt x="28341" y="231807"/>
                  <a:pt x="29551" y="245116"/>
                  <a:pt x="37173" y="254643"/>
                </a:cubicBezTo>
                <a:cubicBezTo>
                  <a:pt x="45863" y="265506"/>
                  <a:pt x="60322" y="270076"/>
                  <a:pt x="71897" y="277792"/>
                </a:cubicBezTo>
                <a:cubicBezTo>
                  <a:pt x="79613" y="289367"/>
                  <a:pt x="88825" y="300074"/>
                  <a:pt x="95046" y="312516"/>
                </a:cubicBezTo>
                <a:cubicBezTo>
                  <a:pt x="100502" y="323429"/>
                  <a:pt x="99529" y="337312"/>
                  <a:pt x="106621" y="347240"/>
                </a:cubicBezTo>
                <a:cubicBezTo>
                  <a:pt x="119307" y="365000"/>
                  <a:pt x="140813" y="375379"/>
                  <a:pt x="152920" y="393539"/>
                </a:cubicBezTo>
                <a:cubicBezTo>
                  <a:pt x="160636" y="405114"/>
                  <a:pt x="166232" y="418426"/>
                  <a:pt x="176069" y="428263"/>
                </a:cubicBezTo>
                <a:cubicBezTo>
                  <a:pt x="194867" y="447061"/>
                  <a:pt x="235913" y="462460"/>
                  <a:pt x="257092" y="474562"/>
                </a:cubicBezTo>
                <a:cubicBezTo>
                  <a:pt x="269170" y="481464"/>
                  <a:pt x="278743" y="492957"/>
                  <a:pt x="291816" y="497711"/>
                </a:cubicBezTo>
                <a:cubicBezTo>
                  <a:pt x="377173" y="528750"/>
                  <a:pt x="441304" y="525236"/>
                  <a:pt x="534884" y="532435"/>
                </a:cubicBezTo>
                <a:cubicBezTo>
                  <a:pt x="550317" y="536293"/>
                  <a:pt x="565275" y="544010"/>
                  <a:pt x="581183" y="544010"/>
                </a:cubicBezTo>
                <a:cubicBezTo>
                  <a:pt x="612289" y="544010"/>
                  <a:pt x="642947" y="536546"/>
                  <a:pt x="673780" y="532435"/>
                </a:cubicBezTo>
                <a:cubicBezTo>
                  <a:pt x="762650" y="520585"/>
                  <a:pt x="732942" y="526325"/>
                  <a:pt x="801102" y="509286"/>
                </a:cubicBezTo>
                <a:cubicBezTo>
                  <a:pt x="827702" y="429485"/>
                  <a:pt x="806997" y="457092"/>
                  <a:pt x="847401" y="416688"/>
                </a:cubicBezTo>
                <a:cubicBezTo>
                  <a:pt x="893135" y="279477"/>
                  <a:pt x="858975" y="394165"/>
                  <a:pt x="858975" y="5787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988625" y="1640271"/>
            <a:ext cx="926056" cy="663091"/>
          </a:xfrm>
          <a:custGeom>
            <a:avLst/>
            <a:gdLst>
              <a:gd name="connsiteX0" fmla="*/ 115810 w 926056"/>
              <a:gd name="connsiteY0" fmla="*/ 14909 h 663091"/>
              <a:gd name="connsiteX1" fmla="*/ 46362 w 926056"/>
              <a:gd name="connsiteY1" fmla="*/ 107506 h 663091"/>
              <a:gd name="connsiteX2" fmla="*/ 11638 w 926056"/>
              <a:gd name="connsiteY2" fmla="*/ 176954 h 663091"/>
              <a:gd name="connsiteX3" fmla="*/ 11638 w 926056"/>
              <a:gd name="connsiteY3" fmla="*/ 304276 h 663091"/>
              <a:gd name="connsiteX4" fmla="*/ 34788 w 926056"/>
              <a:gd name="connsiteY4" fmla="*/ 339000 h 663091"/>
              <a:gd name="connsiteX5" fmla="*/ 46362 w 926056"/>
              <a:gd name="connsiteY5" fmla="*/ 373724 h 663091"/>
              <a:gd name="connsiteX6" fmla="*/ 69512 w 926056"/>
              <a:gd name="connsiteY6" fmla="*/ 454747 h 663091"/>
              <a:gd name="connsiteX7" fmla="*/ 92661 w 926056"/>
              <a:gd name="connsiteY7" fmla="*/ 489471 h 663091"/>
              <a:gd name="connsiteX8" fmla="*/ 104236 w 926056"/>
              <a:gd name="connsiteY8" fmla="*/ 524195 h 663091"/>
              <a:gd name="connsiteX9" fmla="*/ 150534 w 926056"/>
              <a:gd name="connsiteY9" fmla="*/ 593643 h 663091"/>
              <a:gd name="connsiteX10" fmla="*/ 162109 w 926056"/>
              <a:gd name="connsiteY10" fmla="*/ 628367 h 663091"/>
              <a:gd name="connsiteX11" fmla="*/ 243132 w 926056"/>
              <a:gd name="connsiteY11" fmla="*/ 651516 h 663091"/>
              <a:gd name="connsiteX12" fmla="*/ 277856 w 926056"/>
              <a:gd name="connsiteY12" fmla="*/ 663091 h 663091"/>
              <a:gd name="connsiteX13" fmla="*/ 613522 w 926056"/>
              <a:gd name="connsiteY13" fmla="*/ 639942 h 663091"/>
              <a:gd name="connsiteX14" fmla="*/ 671395 w 926056"/>
              <a:gd name="connsiteY14" fmla="*/ 628367 h 663091"/>
              <a:gd name="connsiteX15" fmla="*/ 706119 w 926056"/>
              <a:gd name="connsiteY15" fmla="*/ 616792 h 663091"/>
              <a:gd name="connsiteX16" fmla="*/ 729269 w 926056"/>
              <a:gd name="connsiteY16" fmla="*/ 593643 h 663091"/>
              <a:gd name="connsiteX17" fmla="*/ 775567 w 926056"/>
              <a:gd name="connsiteY17" fmla="*/ 570494 h 663091"/>
              <a:gd name="connsiteX18" fmla="*/ 810291 w 926056"/>
              <a:gd name="connsiteY18" fmla="*/ 547344 h 663091"/>
              <a:gd name="connsiteX19" fmla="*/ 856590 w 926056"/>
              <a:gd name="connsiteY19" fmla="*/ 466321 h 663091"/>
              <a:gd name="connsiteX20" fmla="*/ 914464 w 926056"/>
              <a:gd name="connsiteY20" fmla="*/ 385299 h 663091"/>
              <a:gd name="connsiteX21" fmla="*/ 914464 w 926056"/>
              <a:gd name="connsiteY21" fmla="*/ 304276 h 663091"/>
              <a:gd name="connsiteX22" fmla="*/ 891314 w 926056"/>
              <a:gd name="connsiteY22" fmla="*/ 281126 h 663091"/>
              <a:gd name="connsiteX23" fmla="*/ 879740 w 926056"/>
              <a:gd name="connsiteY23" fmla="*/ 234828 h 663091"/>
              <a:gd name="connsiteX24" fmla="*/ 821866 w 926056"/>
              <a:gd name="connsiteY24" fmla="*/ 188529 h 663091"/>
              <a:gd name="connsiteX25" fmla="*/ 810291 w 926056"/>
              <a:gd name="connsiteY25" fmla="*/ 153805 h 663091"/>
              <a:gd name="connsiteX26" fmla="*/ 775567 w 926056"/>
              <a:gd name="connsiteY26" fmla="*/ 142230 h 663091"/>
              <a:gd name="connsiteX27" fmla="*/ 729269 w 926056"/>
              <a:gd name="connsiteY27" fmla="*/ 119081 h 663091"/>
              <a:gd name="connsiteX28" fmla="*/ 706119 w 926056"/>
              <a:gd name="connsiteY28" fmla="*/ 95932 h 663091"/>
              <a:gd name="connsiteX29" fmla="*/ 648246 w 926056"/>
              <a:gd name="connsiteY29" fmla="*/ 72782 h 663091"/>
              <a:gd name="connsiteX30" fmla="*/ 613522 w 926056"/>
              <a:gd name="connsiteY30" fmla="*/ 49633 h 663091"/>
              <a:gd name="connsiteX31" fmla="*/ 439902 w 926056"/>
              <a:gd name="connsiteY31" fmla="*/ 26483 h 663091"/>
              <a:gd name="connsiteX32" fmla="*/ 115810 w 926056"/>
              <a:gd name="connsiteY32" fmla="*/ 14909 h 663091"/>
              <a:gd name="connsiteX33" fmla="*/ 46362 w 926056"/>
              <a:gd name="connsiteY33" fmla="*/ 26483 h 663091"/>
              <a:gd name="connsiteX34" fmla="*/ 11638 w 926056"/>
              <a:gd name="connsiteY34" fmla="*/ 38058 h 66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26056" h="663091">
                <a:moveTo>
                  <a:pt x="115810" y="14909"/>
                </a:moveTo>
                <a:cubicBezTo>
                  <a:pt x="104458" y="29099"/>
                  <a:pt x="58644" y="82942"/>
                  <a:pt x="46362" y="107506"/>
                </a:cubicBezTo>
                <a:cubicBezTo>
                  <a:pt x="-1559" y="203349"/>
                  <a:pt x="77983" y="77439"/>
                  <a:pt x="11638" y="176954"/>
                </a:cubicBezTo>
                <a:cubicBezTo>
                  <a:pt x="3386" y="234723"/>
                  <a:pt x="-9801" y="254251"/>
                  <a:pt x="11638" y="304276"/>
                </a:cubicBezTo>
                <a:cubicBezTo>
                  <a:pt x="17118" y="317062"/>
                  <a:pt x="27071" y="327425"/>
                  <a:pt x="34788" y="339000"/>
                </a:cubicBezTo>
                <a:cubicBezTo>
                  <a:pt x="38646" y="350575"/>
                  <a:pt x="42856" y="362038"/>
                  <a:pt x="46362" y="373724"/>
                </a:cubicBezTo>
                <a:cubicBezTo>
                  <a:pt x="54433" y="400628"/>
                  <a:pt x="59080" y="428668"/>
                  <a:pt x="69512" y="454747"/>
                </a:cubicBezTo>
                <a:cubicBezTo>
                  <a:pt x="74678" y="467663"/>
                  <a:pt x="86440" y="477029"/>
                  <a:pt x="92661" y="489471"/>
                </a:cubicBezTo>
                <a:cubicBezTo>
                  <a:pt x="98117" y="500384"/>
                  <a:pt x="98311" y="513530"/>
                  <a:pt x="104236" y="524195"/>
                </a:cubicBezTo>
                <a:cubicBezTo>
                  <a:pt x="117747" y="548516"/>
                  <a:pt x="141736" y="567249"/>
                  <a:pt x="150534" y="593643"/>
                </a:cubicBezTo>
                <a:cubicBezTo>
                  <a:pt x="154392" y="605218"/>
                  <a:pt x="151763" y="621901"/>
                  <a:pt x="162109" y="628367"/>
                </a:cubicBezTo>
                <a:cubicBezTo>
                  <a:pt x="185928" y="643254"/>
                  <a:pt x="216228" y="643445"/>
                  <a:pt x="243132" y="651516"/>
                </a:cubicBezTo>
                <a:cubicBezTo>
                  <a:pt x="254818" y="655022"/>
                  <a:pt x="266281" y="659233"/>
                  <a:pt x="277856" y="663091"/>
                </a:cubicBezTo>
                <a:cubicBezTo>
                  <a:pt x="458696" y="654871"/>
                  <a:pt x="480832" y="662057"/>
                  <a:pt x="613522" y="639942"/>
                </a:cubicBezTo>
                <a:cubicBezTo>
                  <a:pt x="632927" y="636708"/>
                  <a:pt x="652309" y="633139"/>
                  <a:pt x="671395" y="628367"/>
                </a:cubicBezTo>
                <a:cubicBezTo>
                  <a:pt x="683231" y="625408"/>
                  <a:pt x="694544" y="620650"/>
                  <a:pt x="706119" y="616792"/>
                </a:cubicBezTo>
                <a:cubicBezTo>
                  <a:pt x="713836" y="609076"/>
                  <a:pt x="720189" y="599696"/>
                  <a:pt x="729269" y="593643"/>
                </a:cubicBezTo>
                <a:cubicBezTo>
                  <a:pt x="743625" y="584072"/>
                  <a:pt x="760586" y="579055"/>
                  <a:pt x="775567" y="570494"/>
                </a:cubicBezTo>
                <a:cubicBezTo>
                  <a:pt x="787645" y="563592"/>
                  <a:pt x="798716" y="555061"/>
                  <a:pt x="810291" y="547344"/>
                </a:cubicBezTo>
                <a:cubicBezTo>
                  <a:pt x="830921" y="485455"/>
                  <a:pt x="809874" y="536395"/>
                  <a:pt x="856590" y="466321"/>
                </a:cubicBezTo>
                <a:cubicBezTo>
                  <a:pt x="910373" y="385647"/>
                  <a:pt x="868884" y="430877"/>
                  <a:pt x="914464" y="385299"/>
                </a:cubicBezTo>
                <a:cubicBezTo>
                  <a:pt x="923903" y="347542"/>
                  <a:pt x="934975" y="338462"/>
                  <a:pt x="914464" y="304276"/>
                </a:cubicBezTo>
                <a:cubicBezTo>
                  <a:pt x="908849" y="294918"/>
                  <a:pt x="899031" y="288843"/>
                  <a:pt x="891314" y="281126"/>
                </a:cubicBezTo>
                <a:cubicBezTo>
                  <a:pt x="887456" y="265693"/>
                  <a:pt x="886854" y="249056"/>
                  <a:pt x="879740" y="234828"/>
                </a:cubicBezTo>
                <a:cubicBezTo>
                  <a:pt x="871493" y="218334"/>
                  <a:pt x="834134" y="196708"/>
                  <a:pt x="821866" y="188529"/>
                </a:cubicBezTo>
                <a:cubicBezTo>
                  <a:pt x="818008" y="176954"/>
                  <a:pt x="818918" y="162432"/>
                  <a:pt x="810291" y="153805"/>
                </a:cubicBezTo>
                <a:cubicBezTo>
                  <a:pt x="801664" y="145178"/>
                  <a:pt x="786781" y="147036"/>
                  <a:pt x="775567" y="142230"/>
                </a:cubicBezTo>
                <a:cubicBezTo>
                  <a:pt x="759708" y="135433"/>
                  <a:pt x="743625" y="128652"/>
                  <a:pt x="729269" y="119081"/>
                </a:cubicBezTo>
                <a:cubicBezTo>
                  <a:pt x="720189" y="113028"/>
                  <a:pt x="715594" y="101346"/>
                  <a:pt x="706119" y="95932"/>
                </a:cubicBezTo>
                <a:cubicBezTo>
                  <a:pt x="688079" y="85624"/>
                  <a:pt x="666830" y="82074"/>
                  <a:pt x="648246" y="72782"/>
                </a:cubicBezTo>
                <a:cubicBezTo>
                  <a:pt x="635804" y="66561"/>
                  <a:pt x="626308" y="55113"/>
                  <a:pt x="613522" y="49633"/>
                </a:cubicBezTo>
                <a:cubicBezTo>
                  <a:pt x="572228" y="31936"/>
                  <a:pt x="458906" y="28211"/>
                  <a:pt x="439902" y="26483"/>
                </a:cubicBezTo>
                <a:cubicBezTo>
                  <a:pt x="272350" y="-15404"/>
                  <a:pt x="379080" y="1745"/>
                  <a:pt x="115810" y="14909"/>
                </a:cubicBezTo>
                <a:cubicBezTo>
                  <a:pt x="92661" y="18767"/>
                  <a:pt x="69272" y="21392"/>
                  <a:pt x="46362" y="26483"/>
                </a:cubicBezTo>
                <a:cubicBezTo>
                  <a:pt x="34452" y="29130"/>
                  <a:pt x="11638" y="38058"/>
                  <a:pt x="11638" y="38058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3" idx="19"/>
          </p:cNvCxnSpPr>
          <p:nvPr/>
        </p:nvCxnSpPr>
        <p:spPr>
          <a:xfrm flipH="1">
            <a:off x="4345069" y="4178461"/>
            <a:ext cx="122759" cy="5078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30"/>
          </p:cNvCxnSpPr>
          <p:nvPr/>
        </p:nvCxnSpPr>
        <p:spPr>
          <a:xfrm flipV="1">
            <a:off x="5602147" y="1028700"/>
            <a:ext cx="87453" cy="6612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0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14" grpId="0" animBg="1"/>
      <p:bldP spid="13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1041400" y="381000"/>
            <a:ext cx="8382000" cy="1206500"/>
          </a:xfrm>
          <a:prstGeom prst="beve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দ্ব্যর্থক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পদজনিত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0" y="1790700"/>
            <a:ext cx="9829800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আশ্রয়বাক্যে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একধরনের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সিদ্ধান্তে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অন্যধরনের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ঘটবে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দ্ব্যর্থক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পদজনিত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2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967099" y="414162"/>
            <a:ext cx="3429000" cy="884499"/>
          </a:xfrm>
          <a:prstGeom prst="bevel">
            <a:avLst>
              <a:gd name="adj" fmla="val 4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1400" y="1753970"/>
            <a:ext cx="47915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কলসির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400" y="2628901"/>
            <a:ext cx="47915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কলসির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1400" y="3582770"/>
            <a:ext cx="47915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24-Point Star 2"/>
          <p:cNvSpPr/>
          <p:nvPr/>
        </p:nvSpPr>
        <p:spPr>
          <a:xfrm>
            <a:off x="3774796" y="460904"/>
            <a:ext cx="2676804" cy="105048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আবৃত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1955800" y="4381500"/>
            <a:ext cx="4495800" cy="9906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জায়গা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56" y="513053"/>
            <a:ext cx="3623488" cy="2038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56" y="3457257"/>
            <a:ext cx="3623489" cy="202915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2141316" y="3565003"/>
            <a:ext cx="983849" cy="787078"/>
          </a:xfrm>
          <a:custGeom>
            <a:avLst/>
            <a:gdLst>
              <a:gd name="connsiteX0" fmla="*/ 821803 w 983849"/>
              <a:gd name="connsiteY0" fmla="*/ 648182 h 787078"/>
              <a:gd name="connsiteX1" fmla="*/ 925975 w 983849"/>
              <a:gd name="connsiteY1" fmla="*/ 532435 h 787078"/>
              <a:gd name="connsiteX2" fmla="*/ 949125 w 983849"/>
              <a:gd name="connsiteY2" fmla="*/ 462987 h 787078"/>
              <a:gd name="connsiteX3" fmla="*/ 972274 w 983849"/>
              <a:gd name="connsiteY3" fmla="*/ 393539 h 787078"/>
              <a:gd name="connsiteX4" fmla="*/ 983849 w 983849"/>
              <a:gd name="connsiteY4" fmla="*/ 358815 h 787078"/>
              <a:gd name="connsiteX5" fmla="*/ 972274 w 983849"/>
              <a:gd name="connsiteY5" fmla="*/ 115746 h 787078"/>
              <a:gd name="connsiteX6" fmla="*/ 937550 w 983849"/>
              <a:gd name="connsiteY6" fmla="*/ 92597 h 787078"/>
              <a:gd name="connsiteX7" fmla="*/ 810228 w 983849"/>
              <a:gd name="connsiteY7" fmla="*/ 34724 h 787078"/>
              <a:gd name="connsiteX8" fmla="*/ 729206 w 983849"/>
              <a:gd name="connsiteY8" fmla="*/ 23149 h 787078"/>
              <a:gd name="connsiteX9" fmla="*/ 636608 w 983849"/>
              <a:gd name="connsiteY9" fmla="*/ 0 h 787078"/>
              <a:gd name="connsiteX10" fmla="*/ 219919 w 983849"/>
              <a:gd name="connsiteY10" fmla="*/ 11574 h 787078"/>
              <a:gd name="connsiteX11" fmla="*/ 196770 w 983849"/>
              <a:gd name="connsiteY11" fmla="*/ 34724 h 787078"/>
              <a:gd name="connsiteX12" fmla="*/ 162046 w 983849"/>
              <a:gd name="connsiteY12" fmla="*/ 46298 h 787078"/>
              <a:gd name="connsiteX13" fmla="*/ 104173 w 983849"/>
              <a:gd name="connsiteY13" fmla="*/ 92597 h 787078"/>
              <a:gd name="connsiteX14" fmla="*/ 46299 w 983849"/>
              <a:gd name="connsiteY14" fmla="*/ 150470 h 787078"/>
              <a:gd name="connsiteX15" fmla="*/ 34725 w 983849"/>
              <a:gd name="connsiteY15" fmla="*/ 185194 h 787078"/>
              <a:gd name="connsiteX16" fmla="*/ 0 w 983849"/>
              <a:gd name="connsiteY16" fmla="*/ 254643 h 787078"/>
              <a:gd name="connsiteX17" fmla="*/ 46299 w 983849"/>
              <a:gd name="connsiteY17" fmla="*/ 335665 h 787078"/>
              <a:gd name="connsiteX18" fmla="*/ 92598 w 983849"/>
              <a:gd name="connsiteY18" fmla="*/ 405113 h 787078"/>
              <a:gd name="connsiteX19" fmla="*/ 138897 w 983849"/>
              <a:gd name="connsiteY19" fmla="*/ 462987 h 787078"/>
              <a:gd name="connsiteX20" fmla="*/ 173621 w 983849"/>
              <a:gd name="connsiteY20" fmla="*/ 486136 h 787078"/>
              <a:gd name="connsiteX21" fmla="*/ 231494 w 983849"/>
              <a:gd name="connsiteY21" fmla="*/ 555584 h 787078"/>
              <a:gd name="connsiteX22" fmla="*/ 277793 w 983849"/>
              <a:gd name="connsiteY22" fmla="*/ 613458 h 787078"/>
              <a:gd name="connsiteX23" fmla="*/ 312517 w 983849"/>
              <a:gd name="connsiteY23" fmla="*/ 636607 h 787078"/>
              <a:gd name="connsiteX24" fmla="*/ 393540 w 983849"/>
              <a:gd name="connsiteY24" fmla="*/ 729205 h 787078"/>
              <a:gd name="connsiteX25" fmla="*/ 439838 w 983849"/>
              <a:gd name="connsiteY25" fmla="*/ 752354 h 787078"/>
              <a:gd name="connsiteX26" fmla="*/ 509287 w 983849"/>
              <a:gd name="connsiteY26" fmla="*/ 775503 h 787078"/>
              <a:gd name="connsiteX27" fmla="*/ 544011 w 983849"/>
              <a:gd name="connsiteY27" fmla="*/ 787078 h 787078"/>
              <a:gd name="connsiteX28" fmla="*/ 729206 w 983849"/>
              <a:gd name="connsiteY28" fmla="*/ 775503 h 787078"/>
              <a:gd name="connsiteX29" fmla="*/ 775504 w 983849"/>
              <a:gd name="connsiteY29" fmla="*/ 763929 h 787078"/>
              <a:gd name="connsiteX30" fmla="*/ 798654 w 983849"/>
              <a:gd name="connsiteY30" fmla="*/ 740779 h 787078"/>
              <a:gd name="connsiteX31" fmla="*/ 810228 w 983849"/>
              <a:gd name="connsiteY31" fmla="*/ 706055 h 787078"/>
              <a:gd name="connsiteX32" fmla="*/ 844952 w 983849"/>
              <a:gd name="connsiteY32" fmla="*/ 682906 h 787078"/>
              <a:gd name="connsiteX33" fmla="*/ 879676 w 983849"/>
              <a:gd name="connsiteY33" fmla="*/ 636607 h 78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83849" h="787078">
                <a:moveTo>
                  <a:pt x="821803" y="648182"/>
                </a:moveTo>
                <a:cubicBezTo>
                  <a:pt x="839628" y="630357"/>
                  <a:pt x="908240" y="572339"/>
                  <a:pt x="925975" y="532435"/>
                </a:cubicBezTo>
                <a:cubicBezTo>
                  <a:pt x="935885" y="510137"/>
                  <a:pt x="941409" y="486136"/>
                  <a:pt x="949125" y="462987"/>
                </a:cubicBezTo>
                <a:lnTo>
                  <a:pt x="972274" y="393539"/>
                </a:lnTo>
                <a:lnTo>
                  <a:pt x="983849" y="358815"/>
                </a:lnTo>
                <a:cubicBezTo>
                  <a:pt x="979991" y="277792"/>
                  <a:pt x="986172" y="195661"/>
                  <a:pt x="972274" y="115746"/>
                </a:cubicBezTo>
                <a:cubicBezTo>
                  <a:pt x="969890" y="102041"/>
                  <a:pt x="949762" y="99258"/>
                  <a:pt x="937550" y="92597"/>
                </a:cubicBezTo>
                <a:cubicBezTo>
                  <a:pt x="921297" y="83732"/>
                  <a:pt x="846841" y="42046"/>
                  <a:pt x="810228" y="34724"/>
                </a:cubicBezTo>
                <a:cubicBezTo>
                  <a:pt x="783476" y="29374"/>
                  <a:pt x="756116" y="27634"/>
                  <a:pt x="729206" y="23149"/>
                </a:cubicBezTo>
                <a:cubicBezTo>
                  <a:pt x="673337" y="13837"/>
                  <a:pt x="681333" y="14907"/>
                  <a:pt x="636608" y="0"/>
                </a:cubicBezTo>
                <a:cubicBezTo>
                  <a:pt x="497712" y="3858"/>
                  <a:pt x="358438" y="638"/>
                  <a:pt x="219919" y="11574"/>
                </a:cubicBezTo>
                <a:cubicBezTo>
                  <a:pt x="209040" y="12433"/>
                  <a:pt x="206128" y="29109"/>
                  <a:pt x="196770" y="34724"/>
                </a:cubicBezTo>
                <a:cubicBezTo>
                  <a:pt x="186308" y="41001"/>
                  <a:pt x="173621" y="42440"/>
                  <a:pt x="162046" y="46298"/>
                </a:cubicBezTo>
                <a:cubicBezTo>
                  <a:pt x="71816" y="136532"/>
                  <a:pt x="220949" y="-9581"/>
                  <a:pt x="104173" y="92597"/>
                </a:cubicBezTo>
                <a:cubicBezTo>
                  <a:pt x="83641" y="110562"/>
                  <a:pt x="46299" y="150470"/>
                  <a:pt x="46299" y="150470"/>
                </a:cubicBezTo>
                <a:cubicBezTo>
                  <a:pt x="42441" y="162045"/>
                  <a:pt x="40181" y="174281"/>
                  <a:pt x="34725" y="185194"/>
                </a:cubicBezTo>
                <a:cubicBezTo>
                  <a:pt x="-10154" y="274954"/>
                  <a:pt x="29096" y="167357"/>
                  <a:pt x="0" y="254643"/>
                </a:cubicBezTo>
                <a:cubicBezTo>
                  <a:pt x="20248" y="335632"/>
                  <a:pt x="-4513" y="270336"/>
                  <a:pt x="46299" y="335665"/>
                </a:cubicBezTo>
                <a:cubicBezTo>
                  <a:pt x="63380" y="357626"/>
                  <a:pt x="77165" y="381964"/>
                  <a:pt x="92598" y="405113"/>
                </a:cubicBezTo>
                <a:cubicBezTo>
                  <a:pt x="109790" y="430901"/>
                  <a:pt x="115332" y="444135"/>
                  <a:pt x="138897" y="462987"/>
                </a:cubicBezTo>
                <a:cubicBezTo>
                  <a:pt x="149760" y="471677"/>
                  <a:pt x="162046" y="478420"/>
                  <a:pt x="173621" y="486136"/>
                </a:cubicBezTo>
                <a:cubicBezTo>
                  <a:pt x="192659" y="543253"/>
                  <a:pt x="173278" y="507070"/>
                  <a:pt x="231494" y="555584"/>
                </a:cubicBezTo>
                <a:cubicBezTo>
                  <a:pt x="300217" y="612854"/>
                  <a:pt x="203033" y="538700"/>
                  <a:pt x="277793" y="613458"/>
                </a:cubicBezTo>
                <a:cubicBezTo>
                  <a:pt x="287630" y="623294"/>
                  <a:pt x="300942" y="628891"/>
                  <a:pt x="312517" y="636607"/>
                </a:cubicBezTo>
                <a:cubicBezTo>
                  <a:pt x="333537" y="668137"/>
                  <a:pt x="359684" y="712277"/>
                  <a:pt x="393540" y="729205"/>
                </a:cubicBezTo>
                <a:cubicBezTo>
                  <a:pt x="408973" y="736921"/>
                  <a:pt x="423818" y="745946"/>
                  <a:pt x="439838" y="752354"/>
                </a:cubicBezTo>
                <a:cubicBezTo>
                  <a:pt x="462495" y="761416"/>
                  <a:pt x="486137" y="767787"/>
                  <a:pt x="509287" y="775503"/>
                </a:cubicBezTo>
                <a:lnTo>
                  <a:pt x="544011" y="787078"/>
                </a:lnTo>
                <a:cubicBezTo>
                  <a:pt x="605743" y="783220"/>
                  <a:pt x="667661" y="781657"/>
                  <a:pt x="729206" y="775503"/>
                </a:cubicBezTo>
                <a:cubicBezTo>
                  <a:pt x="745035" y="773920"/>
                  <a:pt x="761276" y="771043"/>
                  <a:pt x="775504" y="763929"/>
                </a:cubicBezTo>
                <a:cubicBezTo>
                  <a:pt x="785265" y="759049"/>
                  <a:pt x="790937" y="748496"/>
                  <a:pt x="798654" y="740779"/>
                </a:cubicBezTo>
                <a:cubicBezTo>
                  <a:pt x="802512" y="729204"/>
                  <a:pt x="802606" y="715582"/>
                  <a:pt x="810228" y="706055"/>
                </a:cubicBezTo>
                <a:cubicBezTo>
                  <a:pt x="818918" y="695192"/>
                  <a:pt x="834089" y="691596"/>
                  <a:pt x="844952" y="682906"/>
                </a:cubicBezTo>
                <a:cubicBezTo>
                  <a:pt x="869327" y="663406"/>
                  <a:pt x="867075" y="661809"/>
                  <a:pt x="879676" y="63660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900668" y="2639028"/>
            <a:ext cx="952286" cy="694481"/>
          </a:xfrm>
          <a:custGeom>
            <a:avLst/>
            <a:gdLst>
              <a:gd name="connsiteX0" fmla="*/ 601884 w 952286"/>
              <a:gd name="connsiteY0" fmla="*/ 613458 h 694481"/>
              <a:gd name="connsiteX1" fmla="*/ 891251 w 952286"/>
              <a:gd name="connsiteY1" fmla="*/ 590309 h 694481"/>
              <a:gd name="connsiteX2" fmla="*/ 914400 w 952286"/>
              <a:gd name="connsiteY2" fmla="*/ 567159 h 694481"/>
              <a:gd name="connsiteX3" fmla="*/ 937550 w 952286"/>
              <a:gd name="connsiteY3" fmla="*/ 497711 h 694481"/>
              <a:gd name="connsiteX4" fmla="*/ 937550 w 952286"/>
              <a:gd name="connsiteY4" fmla="*/ 185195 h 694481"/>
              <a:gd name="connsiteX5" fmla="*/ 902826 w 952286"/>
              <a:gd name="connsiteY5" fmla="*/ 127321 h 694481"/>
              <a:gd name="connsiteX6" fmla="*/ 856527 w 952286"/>
              <a:gd name="connsiteY6" fmla="*/ 81023 h 694481"/>
              <a:gd name="connsiteX7" fmla="*/ 821803 w 952286"/>
              <a:gd name="connsiteY7" fmla="*/ 46299 h 694481"/>
              <a:gd name="connsiteX8" fmla="*/ 694481 w 952286"/>
              <a:gd name="connsiteY8" fmla="*/ 0 h 694481"/>
              <a:gd name="connsiteX9" fmla="*/ 474562 w 952286"/>
              <a:gd name="connsiteY9" fmla="*/ 11575 h 694481"/>
              <a:gd name="connsiteX10" fmla="*/ 300942 w 952286"/>
              <a:gd name="connsiteY10" fmla="*/ 46299 h 694481"/>
              <a:gd name="connsiteX11" fmla="*/ 266218 w 952286"/>
              <a:gd name="connsiteY11" fmla="*/ 57873 h 694481"/>
              <a:gd name="connsiteX12" fmla="*/ 138897 w 952286"/>
              <a:gd name="connsiteY12" fmla="*/ 92597 h 694481"/>
              <a:gd name="connsiteX13" fmla="*/ 46299 w 952286"/>
              <a:gd name="connsiteY13" fmla="*/ 127321 h 694481"/>
              <a:gd name="connsiteX14" fmla="*/ 23150 w 952286"/>
              <a:gd name="connsiteY14" fmla="*/ 150471 h 694481"/>
              <a:gd name="connsiteX15" fmla="*/ 0 w 952286"/>
              <a:gd name="connsiteY15" fmla="*/ 231494 h 694481"/>
              <a:gd name="connsiteX16" fmla="*/ 11575 w 952286"/>
              <a:gd name="connsiteY16" fmla="*/ 532435 h 694481"/>
              <a:gd name="connsiteX17" fmla="*/ 34724 w 952286"/>
              <a:gd name="connsiteY17" fmla="*/ 567159 h 694481"/>
              <a:gd name="connsiteX18" fmla="*/ 92598 w 952286"/>
              <a:gd name="connsiteY18" fmla="*/ 625033 h 694481"/>
              <a:gd name="connsiteX19" fmla="*/ 173621 w 952286"/>
              <a:gd name="connsiteY19" fmla="*/ 659757 h 694481"/>
              <a:gd name="connsiteX20" fmla="*/ 231494 w 952286"/>
              <a:gd name="connsiteY20" fmla="*/ 671331 h 694481"/>
              <a:gd name="connsiteX21" fmla="*/ 324091 w 952286"/>
              <a:gd name="connsiteY21" fmla="*/ 694481 h 694481"/>
              <a:gd name="connsiteX22" fmla="*/ 520861 w 952286"/>
              <a:gd name="connsiteY22" fmla="*/ 682906 h 694481"/>
              <a:gd name="connsiteX23" fmla="*/ 590309 w 952286"/>
              <a:gd name="connsiteY23" fmla="*/ 671331 h 694481"/>
              <a:gd name="connsiteX24" fmla="*/ 625033 w 952286"/>
              <a:gd name="connsiteY24" fmla="*/ 648182 h 694481"/>
              <a:gd name="connsiteX25" fmla="*/ 659757 w 952286"/>
              <a:gd name="connsiteY25" fmla="*/ 636607 h 694481"/>
              <a:gd name="connsiteX26" fmla="*/ 682907 w 952286"/>
              <a:gd name="connsiteY26" fmla="*/ 613458 h 69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52286" h="694481">
                <a:moveTo>
                  <a:pt x="601884" y="613458"/>
                </a:moveTo>
                <a:cubicBezTo>
                  <a:pt x="698340" y="605742"/>
                  <a:pt x="795532" y="604490"/>
                  <a:pt x="891251" y="590309"/>
                </a:cubicBezTo>
                <a:cubicBezTo>
                  <a:pt x="902046" y="588710"/>
                  <a:pt x="909520" y="576920"/>
                  <a:pt x="914400" y="567159"/>
                </a:cubicBezTo>
                <a:cubicBezTo>
                  <a:pt x="925313" y="545334"/>
                  <a:pt x="929833" y="520860"/>
                  <a:pt x="937550" y="497711"/>
                </a:cubicBezTo>
                <a:cubicBezTo>
                  <a:pt x="957951" y="354897"/>
                  <a:pt x="956431" y="402324"/>
                  <a:pt x="937550" y="185195"/>
                </a:cubicBezTo>
                <a:cubicBezTo>
                  <a:pt x="934688" y="152283"/>
                  <a:pt x="923722" y="148218"/>
                  <a:pt x="902826" y="127321"/>
                </a:cubicBezTo>
                <a:cubicBezTo>
                  <a:pt x="880778" y="61179"/>
                  <a:pt x="909440" y="116298"/>
                  <a:pt x="856527" y="81023"/>
                </a:cubicBezTo>
                <a:cubicBezTo>
                  <a:pt x="842907" y="71943"/>
                  <a:pt x="834378" y="56778"/>
                  <a:pt x="821803" y="46299"/>
                </a:cubicBezTo>
                <a:cubicBezTo>
                  <a:pt x="778090" y="9871"/>
                  <a:pt x="760589" y="16527"/>
                  <a:pt x="694481" y="0"/>
                </a:cubicBezTo>
                <a:cubicBezTo>
                  <a:pt x="621175" y="3858"/>
                  <a:pt x="547605" y="4271"/>
                  <a:pt x="474562" y="11575"/>
                </a:cubicBezTo>
                <a:cubicBezTo>
                  <a:pt x="440530" y="14978"/>
                  <a:pt x="348913" y="32593"/>
                  <a:pt x="300942" y="46299"/>
                </a:cubicBezTo>
                <a:cubicBezTo>
                  <a:pt x="289211" y="49651"/>
                  <a:pt x="277989" y="54663"/>
                  <a:pt x="266218" y="57873"/>
                </a:cubicBezTo>
                <a:cubicBezTo>
                  <a:pt x="207570" y="73868"/>
                  <a:pt x="186246" y="74841"/>
                  <a:pt x="138897" y="92597"/>
                </a:cubicBezTo>
                <a:cubicBezTo>
                  <a:pt x="28174" y="134118"/>
                  <a:pt x="125116" y="101050"/>
                  <a:pt x="46299" y="127321"/>
                </a:cubicBezTo>
                <a:cubicBezTo>
                  <a:pt x="38583" y="135038"/>
                  <a:pt x="28765" y="141113"/>
                  <a:pt x="23150" y="150471"/>
                </a:cubicBezTo>
                <a:cubicBezTo>
                  <a:pt x="16033" y="162333"/>
                  <a:pt x="2162" y="222844"/>
                  <a:pt x="0" y="231494"/>
                </a:cubicBezTo>
                <a:cubicBezTo>
                  <a:pt x="3858" y="331808"/>
                  <a:pt x="1245" y="432580"/>
                  <a:pt x="11575" y="532435"/>
                </a:cubicBezTo>
                <a:cubicBezTo>
                  <a:pt x="13006" y="546272"/>
                  <a:pt x="25564" y="556690"/>
                  <a:pt x="34724" y="567159"/>
                </a:cubicBezTo>
                <a:cubicBezTo>
                  <a:pt x="52689" y="587691"/>
                  <a:pt x="68196" y="612832"/>
                  <a:pt x="92598" y="625033"/>
                </a:cubicBezTo>
                <a:cubicBezTo>
                  <a:pt x="125720" y="641594"/>
                  <a:pt x="139562" y="651242"/>
                  <a:pt x="173621" y="659757"/>
                </a:cubicBezTo>
                <a:cubicBezTo>
                  <a:pt x="192707" y="664528"/>
                  <a:pt x="212408" y="666560"/>
                  <a:pt x="231494" y="671331"/>
                </a:cubicBezTo>
                <a:cubicBezTo>
                  <a:pt x="373891" y="706930"/>
                  <a:pt x="110732" y="651808"/>
                  <a:pt x="324091" y="694481"/>
                </a:cubicBezTo>
                <a:cubicBezTo>
                  <a:pt x="389681" y="690623"/>
                  <a:pt x="455405" y="688598"/>
                  <a:pt x="520861" y="682906"/>
                </a:cubicBezTo>
                <a:cubicBezTo>
                  <a:pt x="544241" y="680873"/>
                  <a:pt x="568045" y="678752"/>
                  <a:pt x="590309" y="671331"/>
                </a:cubicBezTo>
                <a:cubicBezTo>
                  <a:pt x="603506" y="666932"/>
                  <a:pt x="612591" y="654403"/>
                  <a:pt x="625033" y="648182"/>
                </a:cubicBezTo>
                <a:cubicBezTo>
                  <a:pt x="635946" y="642726"/>
                  <a:pt x="648182" y="640465"/>
                  <a:pt x="659757" y="636607"/>
                </a:cubicBezTo>
                <a:lnTo>
                  <a:pt x="682907" y="613458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8"/>
          </p:cNvCxnSpPr>
          <p:nvPr/>
        </p:nvCxnSpPr>
        <p:spPr>
          <a:xfrm flipV="1">
            <a:off x="4595149" y="1298661"/>
            <a:ext cx="408651" cy="13403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33"/>
          </p:cNvCxnSpPr>
          <p:nvPr/>
        </p:nvCxnSpPr>
        <p:spPr>
          <a:xfrm>
            <a:off x="3020992" y="4201610"/>
            <a:ext cx="458808" cy="4846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1041400" y="381000"/>
            <a:ext cx="8153400" cy="1206500"/>
          </a:xfrm>
          <a:prstGeom prst="beve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দ্ব্যর্থক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পদজনিত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400" y="1866900"/>
            <a:ext cx="9677400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আশ্রয়বাক্যে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একধরনের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আশ্রয়বাক্যে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অন্যধরনের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ঘটবে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দ্ব্যর্থক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মধ্যপদ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পদজনিত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358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3324855"/>
            <a:ext cx="3441057" cy="2161556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967099" y="414162"/>
            <a:ext cx="3429000" cy="884499"/>
          </a:xfrm>
          <a:prstGeom prst="bevel">
            <a:avLst>
              <a:gd name="adj" fmla="val 4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1400" y="1753970"/>
            <a:ext cx="47915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ভগবান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400" y="2628901"/>
            <a:ext cx="47915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1400" y="3582770"/>
            <a:ext cx="47915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ভগবান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24-Point Star 2"/>
          <p:cNvSpPr/>
          <p:nvPr/>
        </p:nvSpPr>
        <p:spPr>
          <a:xfrm>
            <a:off x="3774796" y="460904"/>
            <a:ext cx="3362604" cy="105048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সৃষ্টিকর্তা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5676418" y="2334254"/>
            <a:ext cx="4495800" cy="9906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পদবী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71" y="266700"/>
            <a:ext cx="3062886" cy="1752600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1041722" y="1606200"/>
            <a:ext cx="914078" cy="824748"/>
          </a:xfrm>
          <a:custGeom>
            <a:avLst/>
            <a:gdLst>
              <a:gd name="connsiteX0" fmla="*/ 347240 w 844951"/>
              <a:gd name="connsiteY0" fmla="*/ 694481 h 706319"/>
              <a:gd name="connsiteX1" fmla="*/ 405113 w 844951"/>
              <a:gd name="connsiteY1" fmla="*/ 671331 h 706319"/>
              <a:gd name="connsiteX2" fmla="*/ 555584 w 844951"/>
              <a:gd name="connsiteY2" fmla="*/ 694481 h 706319"/>
              <a:gd name="connsiteX3" fmla="*/ 694481 w 844951"/>
              <a:gd name="connsiteY3" fmla="*/ 682906 h 706319"/>
              <a:gd name="connsiteX4" fmla="*/ 729205 w 844951"/>
              <a:gd name="connsiteY4" fmla="*/ 659757 h 706319"/>
              <a:gd name="connsiteX5" fmla="*/ 763929 w 844951"/>
              <a:gd name="connsiteY5" fmla="*/ 648182 h 706319"/>
              <a:gd name="connsiteX6" fmla="*/ 787078 w 844951"/>
              <a:gd name="connsiteY6" fmla="*/ 613458 h 706319"/>
              <a:gd name="connsiteX7" fmla="*/ 810227 w 844951"/>
              <a:gd name="connsiteY7" fmla="*/ 544010 h 706319"/>
              <a:gd name="connsiteX8" fmla="*/ 821802 w 844951"/>
              <a:gd name="connsiteY8" fmla="*/ 509286 h 706319"/>
              <a:gd name="connsiteX9" fmla="*/ 833377 w 844951"/>
              <a:gd name="connsiteY9" fmla="*/ 474562 h 706319"/>
              <a:gd name="connsiteX10" fmla="*/ 844951 w 844951"/>
              <a:gd name="connsiteY10" fmla="*/ 439838 h 706319"/>
              <a:gd name="connsiteX11" fmla="*/ 833377 w 844951"/>
              <a:gd name="connsiteY11" fmla="*/ 300942 h 706319"/>
              <a:gd name="connsiteX12" fmla="*/ 821802 w 844951"/>
              <a:gd name="connsiteY12" fmla="*/ 266218 h 706319"/>
              <a:gd name="connsiteX13" fmla="*/ 798653 w 844951"/>
              <a:gd name="connsiteY13" fmla="*/ 243068 h 706319"/>
              <a:gd name="connsiteX14" fmla="*/ 763929 w 844951"/>
              <a:gd name="connsiteY14" fmla="*/ 173620 h 706319"/>
              <a:gd name="connsiteX15" fmla="*/ 752354 w 844951"/>
              <a:gd name="connsiteY15" fmla="*/ 138896 h 706319"/>
              <a:gd name="connsiteX16" fmla="*/ 648182 w 844951"/>
              <a:gd name="connsiteY16" fmla="*/ 81023 h 706319"/>
              <a:gd name="connsiteX17" fmla="*/ 567159 w 844951"/>
              <a:gd name="connsiteY17" fmla="*/ 46299 h 706319"/>
              <a:gd name="connsiteX18" fmla="*/ 544010 w 844951"/>
              <a:gd name="connsiteY18" fmla="*/ 23149 h 706319"/>
              <a:gd name="connsiteX19" fmla="*/ 451412 w 844951"/>
              <a:gd name="connsiteY19" fmla="*/ 0 h 706319"/>
              <a:gd name="connsiteX20" fmla="*/ 138896 w 844951"/>
              <a:gd name="connsiteY20" fmla="*/ 11575 h 706319"/>
              <a:gd name="connsiteX21" fmla="*/ 81022 w 844951"/>
              <a:gd name="connsiteY21" fmla="*/ 23149 h 706319"/>
              <a:gd name="connsiteX22" fmla="*/ 69448 w 844951"/>
              <a:gd name="connsiteY22" fmla="*/ 57873 h 706319"/>
              <a:gd name="connsiteX23" fmla="*/ 46298 w 844951"/>
              <a:gd name="connsiteY23" fmla="*/ 138896 h 706319"/>
              <a:gd name="connsiteX24" fmla="*/ 23149 w 844951"/>
              <a:gd name="connsiteY24" fmla="*/ 173620 h 706319"/>
              <a:gd name="connsiteX25" fmla="*/ 34724 w 844951"/>
              <a:gd name="connsiteY25" fmla="*/ 266218 h 706319"/>
              <a:gd name="connsiteX26" fmla="*/ 23149 w 844951"/>
              <a:gd name="connsiteY26" fmla="*/ 324091 h 706319"/>
              <a:gd name="connsiteX27" fmla="*/ 0 w 844951"/>
              <a:gd name="connsiteY27" fmla="*/ 405114 h 706319"/>
              <a:gd name="connsiteX28" fmla="*/ 11574 w 844951"/>
              <a:gd name="connsiteY28" fmla="*/ 555585 h 706319"/>
              <a:gd name="connsiteX29" fmla="*/ 57873 w 844951"/>
              <a:gd name="connsiteY29" fmla="*/ 567159 h 706319"/>
              <a:gd name="connsiteX30" fmla="*/ 127321 w 844951"/>
              <a:gd name="connsiteY30" fmla="*/ 601883 h 706319"/>
              <a:gd name="connsiteX31" fmla="*/ 162045 w 844951"/>
              <a:gd name="connsiteY31" fmla="*/ 625033 h 706319"/>
              <a:gd name="connsiteX32" fmla="*/ 289367 w 844951"/>
              <a:gd name="connsiteY32" fmla="*/ 636607 h 706319"/>
              <a:gd name="connsiteX33" fmla="*/ 347240 w 844951"/>
              <a:gd name="connsiteY33" fmla="*/ 648182 h 706319"/>
              <a:gd name="connsiteX34" fmla="*/ 544010 w 844951"/>
              <a:gd name="connsiteY34" fmla="*/ 706056 h 706319"/>
              <a:gd name="connsiteX35" fmla="*/ 567159 w 844951"/>
              <a:gd name="connsiteY35" fmla="*/ 706056 h 70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4951" h="706319">
                <a:moveTo>
                  <a:pt x="347240" y="694481"/>
                </a:moveTo>
                <a:cubicBezTo>
                  <a:pt x="366531" y="686764"/>
                  <a:pt x="384382" y="672713"/>
                  <a:pt x="405113" y="671331"/>
                </a:cubicBezTo>
                <a:cubicBezTo>
                  <a:pt x="479714" y="666357"/>
                  <a:pt x="500842" y="676233"/>
                  <a:pt x="555584" y="694481"/>
                </a:cubicBezTo>
                <a:cubicBezTo>
                  <a:pt x="601883" y="690623"/>
                  <a:pt x="648924" y="692017"/>
                  <a:pt x="694481" y="682906"/>
                </a:cubicBezTo>
                <a:cubicBezTo>
                  <a:pt x="708122" y="680178"/>
                  <a:pt x="716763" y="665978"/>
                  <a:pt x="729205" y="659757"/>
                </a:cubicBezTo>
                <a:cubicBezTo>
                  <a:pt x="740118" y="654301"/>
                  <a:pt x="752354" y="652040"/>
                  <a:pt x="763929" y="648182"/>
                </a:cubicBezTo>
                <a:cubicBezTo>
                  <a:pt x="771645" y="636607"/>
                  <a:pt x="781428" y="626170"/>
                  <a:pt x="787078" y="613458"/>
                </a:cubicBezTo>
                <a:cubicBezTo>
                  <a:pt x="796988" y="591160"/>
                  <a:pt x="802511" y="567159"/>
                  <a:pt x="810227" y="544010"/>
                </a:cubicBezTo>
                <a:lnTo>
                  <a:pt x="821802" y="509286"/>
                </a:lnTo>
                <a:lnTo>
                  <a:pt x="833377" y="474562"/>
                </a:lnTo>
                <a:lnTo>
                  <a:pt x="844951" y="439838"/>
                </a:lnTo>
                <a:cubicBezTo>
                  <a:pt x="841093" y="393539"/>
                  <a:pt x="839517" y="346994"/>
                  <a:pt x="833377" y="300942"/>
                </a:cubicBezTo>
                <a:cubicBezTo>
                  <a:pt x="831765" y="288848"/>
                  <a:pt x="828079" y="276680"/>
                  <a:pt x="821802" y="266218"/>
                </a:cubicBezTo>
                <a:cubicBezTo>
                  <a:pt x="816187" y="256860"/>
                  <a:pt x="806369" y="250785"/>
                  <a:pt x="798653" y="243068"/>
                </a:cubicBezTo>
                <a:cubicBezTo>
                  <a:pt x="769559" y="155788"/>
                  <a:pt x="808805" y="263371"/>
                  <a:pt x="763929" y="173620"/>
                </a:cubicBezTo>
                <a:cubicBezTo>
                  <a:pt x="758473" y="162707"/>
                  <a:pt x="760981" y="147523"/>
                  <a:pt x="752354" y="138896"/>
                </a:cubicBezTo>
                <a:cubicBezTo>
                  <a:pt x="695954" y="82496"/>
                  <a:pt x="699127" y="102856"/>
                  <a:pt x="648182" y="81023"/>
                </a:cubicBezTo>
                <a:cubicBezTo>
                  <a:pt x="548062" y="38115"/>
                  <a:pt x="648593" y="73442"/>
                  <a:pt x="567159" y="46299"/>
                </a:cubicBezTo>
                <a:cubicBezTo>
                  <a:pt x="559443" y="38582"/>
                  <a:pt x="553368" y="28764"/>
                  <a:pt x="544010" y="23149"/>
                </a:cubicBezTo>
                <a:cubicBezTo>
                  <a:pt x="526217" y="12473"/>
                  <a:pt x="463854" y="2488"/>
                  <a:pt x="451412" y="0"/>
                </a:cubicBezTo>
                <a:cubicBezTo>
                  <a:pt x="347240" y="3858"/>
                  <a:pt x="242936" y="5073"/>
                  <a:pt x="138896" y="11575"/>
                </a:cubicBezTo>
                <a:cubicBezTo>
                  <a:pt x="119261" y="12802"/>
                  <a:pt x="97391" y="12236"/>
                  <a:pt x="81022" y="23149"/>
                </a:cubicBezTo>
                <a:cubicBezTo>
                  <a:pt x="70870" y="29917"/>
                  <a:pt x="72800" y="46142"/>
                  <a:pt x="69448" y="57873"/>
                </a:cubicBezTo>
                <a:cubicBezTo>
                  <a:pt x="64503" y="75181"/>
                  <a:pt x="55549" y="120394"/>
                  <a:pt x="46298" y="138896"/>
                </a:cubicBezTo>
                <a:cubicBezTo>
                  <a:pt x="40077" y="151338"/>
                  <a:pt x="30865" y="162045"/>
                  <a:pt x="23149" y="173620"/>
                </a:cubicBezTo>
                <a:cubicBezTo>
                  <a:pt x="27007" y="204486"/>
                  <a:pt x="34724" y="235112"/>
                  <a:pt x="34724" y="266218"/>
                </a:cubicBezTo>
                <a:cubicBezTo>
                  <a:pt x="34724" y="285891"/>
                  <a:pt x="27417" y="304886"/>
                  <a:pt x="23149" y="324091"/>
                </a:cubicBezTo>
                <a:cubicBezTo>
                  <a:pt x="13460" y="367690"/>
                  <a:pt x="12888" y="366447"/>
                  <a:pt x="0" y="405114"/>
                </a:cubicBezTo>
                <a:cubicBezTo>
                  <a:pt x="3858" y="455271"/>
                  <a:pt x="-5345" y="508211"/>
                  <a:pt x="11574" y="555585"/>
                </a:cubicBezTo>
                <a:cubicBezTo>
                  <a:pt x="16924" y="570566"/>
                  <a:pt x="43251" y="560893"/>
                  <a:pt x="57873" y="567159"/>
                </a:cubicBezTo>
                <a:cubicBezTo>
                  <a:pt x="214927" y="634467"/>
                  <a:pt x="-18986" y="553117"/>
                  <a:pt x="127321" y="601883"/>
                </a:cubicBezTo>
                <a:cubicBezTo>
                  <a:pt x="138896" y="609600"/>
                  <a:pt x="148443" y="622118"/>
                  <a:pt x="162045" y="625033"/>
                </a:cubicBezTo>
                <a:cubicBezTo>
                  <a:pt x="203715" y="633962"/>
                  <a:pt x="247080" y="631321"/>
                  <a:pt x="289367" y="636607"/>
                </a:cubicBezTo>
                <a:cubicBezTo>
                  <a:pt x="308888" y="639047"/>
                  <a:pt x="327949" y="644324"/>
                  <a:pt x="347240" y="648182"/>
                </a:cubicBezTo>
                <a:cubicBezTo>
                  <a:pt x="449746" y="716520"/>
                  <a:pt x="392657" y="694413"/>
                  <a:pt x="544010" y="706056"/>
                </a:cubicBezTo>
                <a:cubicBezTo>
                  <a:pt x="551704" y="706648"/>
                  <a:pt x="559443" y="706056"/>
                  <a:pt x="567159" y="70605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014695" y="2598906"/>
            <a:ext cx="1150905" cy="706319"/>
          </a:xfrm>
          <a:custGeom>
            <a:avLst/>
            <a:gdLst>
              <a:gd name="connsiteX0" fmla="*/ 347240 w 844951"/>
              <a:gd name="connsiteY0" fmla="*/ 694481 h 706319"/>
              <a:gd name="connsiteX1" fmla="*/ 405113 w 844951"/>
              <a:gd name="connsiteY1" fmla="*/ 671331 h 706319"/>
              <a:gd name="connsiteX2" fmla="*/ 555584 w 844951"/>
              <a:gd name="connsiteY2" fmla="*/ 694481 h 706319"/>
              <a:gd name="connsiteX3" fmla="*/ 694481 w 844951"/>
              <a:gd name="connsiteY3" fmla="*/ 682906 h 706319"/>
              <a:gd name="connsiteX4" fmla="*/ 729205 w 844951"/>
              <a:gd name="connsiteY4" fmla="*/ 659757 h 706319"/>
              <a:gd name="connsiteX5" fmla="*/ 763929 w 844951"/>
              <a:gd name="connsiteY5" fmla="*/ 648182 h 706319"/>
              <a:gd name="connsiteX6" fmla="*/ 787078 w 844951"/>
              <a:gd name="connsiteY6" fmla="*/ 613458 h 706319"/>
              <a:gd name="connsiteX7" fmla="*/ 810227 w 844951"/>
              <a:gd name="connsiteY7" fmla="*/ 544010 h 706319"/>
              <a:gd name="connsiteX8" fmla="*/ 821802 w 844951"/>
              <a:gd name="connsiteY8" fmla="*/ 509286 h 706319"/>
              <a:gd name="connsiteX9" fmla="*/ 833377 w 844951"/>
              <a:gd name="connsiteY9" fmla="*/ 474562 h 706319"/>
              <a:gd name="connsiteX10" fmla="*/ 844951 w 844951"/>
              <a:gd name="connsiteY10" fmla="*/ 439838 h 706319"/>
              <a:gd name="connsiteX11" fmla="*/ 833377 w 844951"/>
              <a:gd name="connsiteY11" fmla="*/ 300942 h 706319"/>
              <a:gd name="connsiteX12" fmla="*/ 821802 w 844951"/>
              <a:gd name="connsiteY12" fmla="*/ 266218 h 706319"/>
              <a:gd name="connsiteX13" fmla="*/ 798653 w 844951"/>
              <a:gd name="connsiteY13" fmla="*/ 243068 h 706319"/>
              <a:gd name="connsiteX14" fmla="*/ 763929 w 844951"/>
              <a:gd name="connsiteY14" fmla="*/ 173620 h 706319"/>
              <a:gd name="connsiteX15" fmla="*/ 752354 w 844951"/>
              <a:gd name="connsiteY15" fmla="*/ 138896 h 706319"/>
              <a:gd name="connsiteX16" fmla="*/ 648182 w 844951"/>
              <a:gd name="connsiteY16" fmla="*/ 81023 h 706319"/>
              <a:gd name="connsiteX17" fmla="*/ 567159 w 844951"/>
              <a:gd name="connsiteY17" fmla="*/ 46299 h 706319"/>
              <a:gd name="connsiteX18" fmla="*/ 544010 w 844951"/>
              <a:gd name="connsiteY18" fmla="*/ 23149 h 706319"/>
              <a:gd name="connsiteX19" fmla="*/ 451412 w 844951"/>
              <a:gd name="connsiteY19" fmla="*/ 0 h 706319"/>
              <a:gd name="connsiteX20" fmla="*/ 138896 w 844951"/>
              <a:gd name="connsiteY20" fmla="*/ 11575 h 706319"/>
              <a:gd name="connsiteX21" fmla="*/ 81022 w 844951"/>
              <a:gd name="connsiteY21" fmla="*/ 23149 h 706319"/>
              <a:gd name="connsiteX22" fmla="*/ 69448 w 844951"/>
              <a:gd name="connsiteY22" fmla="*/ 57873 h 706319"/>
              <a:gd name="connsiteX23" fmla="*/ 46298 w 844951"/>
              <a:gd name="connsiteY23" fmla="*/ 138896 h 706319"/>
              <a:gd name="connsiteX24" fmla="*/ 23149 w 844951"/>
              <a:gd name="connsiteY24" fmla="*/ 173620 h 706319"/>
              <a:gd name="connsiteX25" fmla="*/ 34724 w 844951"/>
              <a:gd name="connsiteY25" fmla="*/ 266218 h 706319"/>
              <a:gd name="connsiteX26" fmla="*/ 23149 w 844951"/>
              <a:gd name="connsiteY26" fmla="*/ 324091 h 706319"/>
              <a:gd name="connsiteX27" fmla="*/ 0 w 844951"/>
              <a:gd name="connsiteY27" fmla="*/ 405114 h 706319"/>
              <a:gd name="connsiteX28" fmla="*/ 11574 w 844951"/>
              <a:gd name="connsiteY28" fmla="*/ 555585 h 706319"/>
              <a:gd name="connsiteX29" fmla="*/ 57873 w 844951"/>
              <a:gd name="connsiteY29" fmla="*/ 567159 h 706319"/>
              <a:gd name="connsiteX30" fmla="*/ 127321 w 844951"/>
              <a:gd name="connsiteY30" fmla="*/ 601883 h 706319"/>
              <a:gd name="connsiteX31" fmla="*/ 162045 w 844951"/>
              <a:gd name="connsiteY31" fmla="*/ 625033 h 706319"/>
              <a:gd name="connsiteX32" fmla="*/ 289367 w 844951"/>
              <a:gd name="connsiteY32" fmla="*/ 636607 h 706319"/>
              <a:gd name="connsiteX33" fmla="*/ 347240 w 844951"/>
              <a:gd name="connsiteY33" fmla="*/ 648182 h 706319"/>
              <a:gd name="connsiteX34" fmla="*/ 544010 w 844951"/>
              <a:gd name="connsiteY34" fmla="*/ 706056 h 706319"/>
              <a:gd name="connsiteX35" fmla="*/ 567159 w 844951"/>
              <a:gd name="connsiteY35" fmla="*/ 706056 h 70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4951" h="706319">
                <a:moveTo>
                  <a:pt x="347240" y="694481"/>
                </a:moveTo>
                <a:cubicBezTo>
                  <a:pt x="366531" y="686764"/>
                  <a:pt x="384382" y="672713"/>
                  <a:pt x="405113" y="671331"/>
                </a:cubicBezTo>
                <a:cubicBezTo>
                  <a:pt x="479714" y="666357"/>
                  <a:pt x="500842" y="676233"/>
                  <a:pt x="555584" y="694481"/>
                </a:cubicBezTo>
                <a:cubicBezTo>
                  <a:pt x="601883" y="690623"/>
                  <a:pt x="648924" y="692017"/>
                  <a:pt x="694481" y="682906"/>
                </a:cubicBezTo>
                <a:cubicBezTo>
                  <a:pt x="708122" y="680178"/>
                  <a:pt x="716763" y="665978"/>
                  <a:pt x="729205" y="659757"/>
                </a:cubicBezTo>
                <a:cubicBezTo>
                  <a:pt x="740118" y="654301"/>
                  <a:pt x="752354" y="652040"/>
                  <a:pt x="763929" y="648182"/>
                </a:cubicBezTo>
                <a:cubicBezTo>
                  <a:pt x="771645" y="636607"/>
                  <a:pt x="781428" y="626170"/>
                  <a:pt x="787078" y="613458"/>
                </a:cubicBezTo>
                <a:cubicBezTo>
                  <a:pt x="796988" y="591160"/>
                  <a:pt x="802511" y="567159"/>
                  <a:pt x="810227" y="544010"/>
                </a:cubicBezTo>
                <a:lnTo>
                  <a:pt x="821802" y="509286"/>
                </a:lnTo>
                <a:lnTo>
                  <a:pt x="833377" y="474562"/>
                </a:lnTo>
                <a:lnTo>
                  <a:pt x="844951" y="439838"/>
                </a:lnTo>
                <a:cubicBezTo>
                  <a:pt x="841093" y="393539"/>
                  <a:pt x="839517" y="346994"/>
                  <a:pt x="833377" y="300942"/>
                </a:cubicBezTo>
                <a:cubicBezTo>
                  <a:pt x="831765" y="288848"/>
                  <a:pt x="828079" y="276680"/>
                  <a:pt x="821802" y="266218"/>
                </a:cubicBezTo>
                <a:cubicBezTo>
                  <a:pt x="816187" y="256860"/>
                  <a:pt x="806369" y="250785"/>
                  <a:pt x="798653" y="243068"/>
                </a:cubicBezTo>
                <a:cubicBezTo>
                  <a:pt x="769559" y="155788"/>
                  <a:pt x="808805" y="263371"/>
                  <a:pt x="763929" y="173620"/>
                </a:cubicBezTo>
                <a:cubicBezTo>
                  <a:pt x="758473" y="162707"/>
                  <a:pt x="760981" y="147523"/>
                  <a:pt x="752354" y="138896"/>
                </a:cubicBezTo>
                <a:cubicBezTo>
                  <a:pt x="695954" y="82496"/>
                  <a:pt x="699127" y="102856"/>
                  <a:pt x="648182" y="81023"/>
                </a:cubicBezTo>
                <a:cubicBezTo>
                  <a:pt x="548062" y="38115"/>
                  <a:pt x="648593" y="73442"/>
                  <a:pt x="567159" y="46299"/>
                </a:cubicBezTo>
                <a:cubicBezTo>
                  <a:pt x="559443" y="38582"/>
                  <a:pt x="553368" y="28764"/>
                  <a:pt x="544010" y="23149"/>
                </a:cubicBezTo>
                <a:cubicBezTo>
                  <a:pt x="526217" y="12473"/>
                  <a:pt x="463854" y="2488"/>
                  <a:pt x="451412" y="0"/>
                </a:cubicBezTo>
                <a:cubicBezTo>
                  <a:pt x="347240" y="3858"/>
                  <a:pt x="242936" y="5073"/>
                  <a:pt x="138896" y="11575"/>
                </a:cubicBezTo>
                <a:cubicBezTo>
                  <a:pt x="119261" y="12802"/>
                  <a:pt x="97391" y="12236"/>
                  <a:pt x="81022" y="23149"/>
                </a:cubicBezTo>
                <a:cubicBezTo>
                  <a:pt x="70870" y="29917"/>
                  <a:pt x="72800" y="46142"/>
                  <a:pt x="69448" y="57873"/>
                </a:cubicBezTo>
                <a:cubicBezTo>
                  <a:pt x="64503" y="75181"/>
                  <a:pt x="55549" y="120394"/>
                  <a:pt x="46298" y="138896"/>
                </a:cubicBezTo>
                <a:cubicBezTo>
                  <a:pt x="40077" y="151338"/>
                  <a:pt x="30865" y="162045"/>
                  <a:pt x="23149" y="173620"/>
                </a:cubicBezTo>
                <a:cubicBezTo>
                  <a:pt x="27007" y="204486"/>
                  <a:pt x="34724" y="235112"/>
                  <a:pt x="34724" y="266218"/>
                </a:cubicBezTo>
                <a:cubicBezTo>
                  <a:pt x="34724" y="285891"/>
                  <a:pt x="27417" y="304886"/>
                  <a:pt x="23149" y="324091"/>
                </a:cubicBezTo>
                <a:cubicBezTo>
                  <a:pt x="13460" y="367690"/>
                  <a:pt x="12888" y="366447"/>
                  <a:pt x="0" y="405114"/>
                </a:cubicBezTo>
                <a:cubicBezTo>
                  <a:pt x="3858" y="455271"/>
                  <a:pt x="-5345" y="508211"/>
                  <a:pt x="11574" y="555585"/>
                </a:cubicBezTo>
                <a:cubicBezTo>
                  <a:pt x="16924" y="570566"/>
                  <a:pt x="43251" y="560893"/>
                  <a:pt x="57873" y="567159"/>
                </a:cubicBezTo>
                <a:cubicBezTo>
                  <a:pt x="214927" y="634467"/>
                  <a:pt x="-18986" y="553117"/>
                  <a:pt x="127321" y="601883"/>
                </a:cubicBezTo>
                <a:cubicBezTo>
                  <a:pt x="138896" y="609600"/>
                  <a:pt x="148443" y="622118"/>
                  <a:pt x="162045" y="625033"/>
                </a:cubicBezTo>
                <a:cubicBezTo>
                  <a:pt x="203715" y="633962"/>
                  <a:pt x="247080" y="631321"/>
                  <a:pt x="289367" y="636607"/>
                </a:cubicBezTo>
                <a:cubicBezTo>
                  <a:pt x="308888" y="639047"/>
                  <a:pt x="327949" y="644324"/>
                  <a:pt x="347240" y="648182"/>
                </a:cubicBezTo>
                <a:cubicBezTo>
                  <a:pt x="449746" y="716520"/>
                  <a:pt x="392657" y="694413"/>
                  <a:pt x="544010" y="706056"/>
                </a:cubicBezTo>
                <a:cubicBezTo>
                  <a:pt x="551704" y="706648"/>
                  <a:pt x="559443" y="706056"/>
                  <a:pt x="567159" y="70605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955800" y="1285806"/>
            <a:ext cx="2514600" cy="533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242537" y="2939451"/>
            <a:ext cx="1563876" cy="822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4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14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3457257"/>
            <a:ext cx="4433783" cy="2029153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967099" y="414162"/>
            <a:ext cx="3429000" cy="884499"/>
          </a:xfrm>
          <a:prstGeom prst="bevel">
            <a:avLst>
              <a:gd name="adj" fmla="val 4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1400" y="1753970"/>
            <a:ext cx="47915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ধাতু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400" y="2628901"/>
            <a:ext cx="47915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পলির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বোনের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1400" y="3582770"/>
            <a:ext cx="47915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পলির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24-Point Star 2"/>
          <p:cNvSpPr/>
          <p:nvPr/>
        </p:nvSpPr>
        <p:spPr>
          <a:xfrm>
            <a:off x="3774796" y="460904"/>
            <a:ext cx="2676804" cy="105048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5676418" y="2334254"/>
            <a:ext cx="4495800" cy="9906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83" y="266700"/>
            <a:ext cx="3437462" cy="2038212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1041722" y="1724628"/>
            <a:ext cx="844951" cy="706319"/>
          </a:xfrm>
          <a:custGeom>
            <a:avLst/>
            <a:gdLst>
              <a:gd name="connsiteX0" fmla="*/ 347240 w 844951"/>
              <a:gd name="connsiteY0" fmla="*/ 694481 h 706319"/>
              <a:gd name="connsiteX1" fmla="*/ 405113 w 844951"/>
              <a:gd name="connsiteY1" fmla="*/ 671331 h 706319"/>
              <a:gd name="connsiteX2" fmla="*/ 555584 w 844951"/>
              <a:gd name="connsiteY2" fmla="*/ 694481 h 706319"/>
              <a:gd name="connsiteX3" fmla="*/ 694481 w 844951"/>
              <a:gd name="connsiteY3" fmla="*/ 682906 h 706319"/>
              <a:gd name="connsiteX4" fmla="*/ 729205 w 844951"/>
              <a:gd name="connsiteY4" fmla="*/ 659757 h 706319"/>
              <a:gd name="connsiteX5" fmla="*/ 763929 w 844951"/>
              <a:gd name="connsiteY5" fmla="*/ 648182 h 706319"/>
              <a:gd name="connsiteX6" fmla="*/ 787078 w 844951"/>
              <a:gd name="connsiteY6" fmla="*/ 613458 h 706319"/>
              <a:gd name="connsiteX7" fmla="*/ 810227 w 844951"/>
              <a:gd name="connsiteY7" fmla="*/ 544010 h 706319"/>
              <a:gd name="connsiteX8" fmla="*/ 821802 w 844951"/>
              <a:gd name="connsiteY8" fmla="*/ 509286 h 706319"/>
              <a:gd name="connsiteX9" fmla="*/ 833377 w 844951"/>
              <a:gd name="connsiteY9" fmla="*/ 474562 h 706319"/>
              <a:gd name="connsiteX10" fmla="*/ 844951 w 844951"/>
              <a:gd name="connsiteY10" fmla="*/ 439838 h 706319"/>
              <a:gd name="connsiteX11" fmla="*/ 833377 w 844951"/>
              <a:gd name="connsiteY11" fmla="*/ 300942 h 706319"/>
              <a:gd name="connsiteX12" fmla="*/ 821802 w 844951"/>
              <a:gd name="connsiteY12" fmla="*/ 266218 h 706319"/>
              <a:gd name="connsiteX13" fmla="*/ 798653 w 844951"/>
              <a:gd name="connsiteY13" fmla="*/ 243068 h 706319"/>
              <a:gd name="connsiteX14" fmla="*/ 763929 w 844951"/>
              <a:gd name="connsiteY14" fmla="*/ 173620 h 706319"/>
              <a:gd name="connsiteX15" fmla="*/ 752354 w 844951"/>
              <a:gd name="connsiteY15" fmla="*/ 138896 h 706319"/>
              <a:gd name="connsiteX16" fmla="*/ 648182 w 844951"/>
              <a:gd name="connsiteY16" fmla="*/ 81023 h 706319"/>
              <a:gd name="connsiteX17" fmla="*/ 567159 w 844951"/>
              <a:gd name="connsiteY17" fmla="*/ 46299 h 706319"/>
              <a:gd name="connsiteX18" fmla="*/ 544010 w 844951"/>
              <a:gd name="connsiteY18" fmla="*/ 23149 h 706319"/>
              <a:gd name="connsiteX19" fmla="*/ 451412 w 844951"/>
              <a:gd name="connsiteY19" fmla="*/ 0 h 706319"/>
              <a:gd name="connsiteX20" fmla="*/ 138896 w 844951"/>
              <a:gd name="connsiteY20" fmla="*/ 11575 h 706319"/>
              <a:gd name="connsiteX21" fmla="*/ 81022 w 844951"/>
              <a:gd name="connsiteY21" fmla="*/ 23149 h 706319"/>
              <a:gd name="connsiteX22" fmla="*/ 69448 w 844951"/>
              <a:gd name="connsiteY22" fmla="*/ 57873 h 706319"/>
              <a:gd name="connsiteX23" fmla="*/ 46298 w 844951"/>
              <a:gd name="connsiteY23" fmla="*/ 138896 h 706319"/>
              <a:gd name="connsiteX24" fmla="*/ 23149 w 844951"/>
              <a:gd name="connsiteY24" fmla="*/ 173620 h 706319"/>
              <a:gd name="connsiteX25" fmla="*/ 34724 w 844951"/>
              <a:gd name="connsiteY25" fmla="*/ 266218 h 706319"/>
              <a:gd name="connsiteX26" fmla="*/ 23149 w 844951"/>
              <a:gd name="connsiteY26" fmla="*/ 324091 h 706319"/>
              <a:gd name="connsiteX27" fmla="*/ 0 w 844951"/>
              <a:gd name="connsiteY27" fmla="*/ 405114 h 706319"/>
              <a:gd name="connsiteX28" fmla="*/ 11574 w 844951"/>
              <a:gd name="connsiteY28" fmla="*/ 555585 h 706319"/>
              <a:gd name="connsiteX29" fmla="*/ 57873 w 844951"/>
              <a:gd name="connsiteY29" fmla="*/ 567159 h 706319"/>
              <a:gd name="connsiteX30" fmla="*/ 127321 w 844951"/>
              <a:gd name="connsiteY30" fmla="*/ 601883 h 706319"/>
              <a:gd name="connsiteX31" fmla="*/ 162045 w 844951"/>
              <a:gd name="connsiteY31" fmla="*/ 625033 h 706319"/>
              <a:gd name="connsiteX32" fmla="*/ 289367 w 844951"/>
              <a:gd name="connsiteY32" fmla="*/ 636607 h 706319"/>
              <a:gd name="connsiteX33" fmla="*/ 347240 w 844951"/>
              <a:gd name="connsiteY33" fmla="*/ 648182 h 706319"/>
              <a:gd name="connsiteX34" fmla="*/ 544010 w 844951"/>
              <a:gd name="connsiteY34" fmla="*/ 706056 h 706319"/>
              <a:gd name="connsiteX35" fmla="*/ 567159 w 844951"/>
              <a:gd name="connsiteY35" fmla="*/ 706056 h 70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4951" h="706319">
                <a:moveTo>
                  <a:pt x="347240" y="694481"/>
                </a:moveTo>
                <a:cubicBezTo>
                  <a:pt x="366531" y="686764"/>
                  <a:pt x="384382" y="672713"/>
                  <a:pt x="405113" y="671331"/>
                </a:cubicBezTo>
                <a:cubicBezTo>
                  <a:pt x="479714" y="666357"/>
                  <a:pt x="500842" y="676233"/>
                  <a:pt x="555584" y="694481"/>
                </a:cubicBezTo>
                <a:cubicBezTo>
                  <a:pt x="601883" y="690623"/>
                  <a:pt x="648924" y="692017"/>
                  <a:pt x="694481" y="682906"/>
                </a:cubicBezTo>
                <a:cubicBezTo>
                  <a:pt x="708122" y="680178"/>
                  <a:pt x="716763" y="665978"/>
                  <a:pt x="729205" y="659757"/>
                </a:cubicBezTo>
                <a:cubicBezTo>
                  <a:pt x="740118" y="654301"/>
                  <a:pt x="752354" y="652040"/>
                  <a:pt x="763929" y="648182"/>
                </a:cubicBezTo>
                <a:cubicBezTo>
                  <a:pt x="771645" y="636607"/>
                  <a:pt x="781428" y="626170"/>
                  <a:pt x="787078" y="613458"/>
                </a:cubicBezTo>
                <a:cubicBezTo>
                  <a:pt x="796988" y="591160"/>
                  <a:pt x="802511" y="567159"/>
                  <a:pt x="810227" y="544010"/>
                </a:cubicBezTo>
                <a:lnTo>
                  <a:pt x="821802" y="509286"/>
                </a:lnTo>
                <a:lnTo>
                  <a:pt x="833377" y="474562"/>
                </a:lnTo>
                <a:lnTo>
                  <a:pt x="844951" y="439838"/>
                </a:lnTo>
                <a:cubicBezTo>
                  <a:pt x="841093" y="393539"/>
                  <a:pt x="839517" y="346994"/>
                  <a:pt x="833377" y="300942"/>
                </a:cubicBezTo>
                <a:cubicBezTo>
                  <a:pt x="831765" y="288848"/>
                  <a:pt x="828079" y="276680"/>
                  <a:pt x="821802" y="266218"/>
                </a:cubicBezTo>
                <a:cubicBezTo>
                  <a:pt x="816187" y="256860"/>
                  <a:pt x="806369" y="250785"/>
                  <a:pt x="798653" y="243068"/>
                </a:cubicBezTo>
                <a:cubicBezTo>
                  <a:pt x="769559" y="155788"/>
                  <a:pt x="808805" y="263371"/>
                  <a:pt x="763929" y="173620"/>
                </a:cubicBezTo>
                <a:cubicBezTo>
                  <a:pt x="758473" y="162707"/>
                  <a:pt x="760981" y="147523"/>
                  <a:pt x="752354" y="138896"/>
                </a:cubicBezTo>
                <a:cubicBezTo>
                  <a:pt x="695954" y="82496"/>
                  <a:pt x="699127" y="102856"/>
                  <a:pt x="648182" y="81023"/>
                </a:cubicBezTo>
                <a:cubicBezTo>
                  <a:pt x="548062" y="38115"/>
                  <a:pt x="648593" y="73442"/>
                  <a:pt x="567159" y="46299"/>
                </a:cubicBezTo>
                <a:cubicBezTo>
                  <a:pt x="559443" y="38582"/>
                  <a:pt x="553368" y="28764"/>
                  <a:pt x="544010" y="23149"/>
                </a:cubicBezTo>
                <a:cubicBezTo>
                  <a:pt x="526217" y="12473"/>
                  <a:pt x="463854" y="2488"/>
                  <a:pt x="451412" y="0"/>
                </a:cubicBezTo>
                <a:cubicBezTo>
                  <a:pt x="347240" y="3858"/>
                  <a:pt x="242936" y="5073"/>
                  <a:pt x="138896" y="11575"/>
                </a:cubicBezTo>
                <a:cubicBezTo>
                  <a:pt x="119261" y="12802"/>
                  <a:pt x="97391" y="12236"/>
                  <a:pt x="81022" y="23149"/>
                </a:cubicBezTo>
                <a:cubicBezTo>
                  <a:pt x="70870" y="29917"/>
                  <a:pt x="72800" y="46142"/>
                  <a:pt x="69448" y="57873"/>
                </a:cubicBezTo>
                <a:cubicBezTo>
                  <a:pt x="64503" y="75181"/>
                  <a:pt x="55549" y="120394"/>
                  <a:pt x="46298" y="138896"/>
                </a:cubicBezTo>
                <a:cubicBezTo>
                  <a:pt x="40077" y="151338"/>
                  <a:pt x="30865" y="162045"/>
                  <a:pt x="23149" y="173620"/>
                </a:cubicBezTo>
                <a:cubicBezTo>
                  <a:pt x="27007" y="204486"/>
                  <a:pt x="34724" y="235112"/>
                  <a:pt x="34724" y="266218"/>
                </a:cubicBezTo>
                <a:cubicBezTo>
                  <a:pt x="34724" y="285891"/>
                  <a:pt x="27417" y="304886"/>
                  <a:pt x="23149" y="324091"/>
                </a:cubicBezTo>
                <a:cubicBezTo>
                  <a:pt x="13460" y="367690"/>
                  <a:pt x="12888" y="366447"/>
                  <a:pt x="0" y="405114"/>
                </a:cubicBezTo>
                <a:cubicBezTo>
                  <a:pt x="3858" y="455271"/>
                  <a:pt x="-5345" y="508211"/>
                  <a:pt x="11574" y="555585"/>
                </a:cubicBezTo>
                <a:cubicBezTo>
                  <a:pt x="16924" y="570566"/>
                  <a:pt x="43251" y="560893"/>
                  <a:pt x="57873" y="567159"/>
                </a:cubicBezTo>
                <a:cubicBezTo>
                  <a:pt x="214927" y="634467"/>
                  <a:pt x="-18986" y="553117"/>
                  <a:pt x="127321" y="601883"/>
                </a:cubicBezTo>
                <a:cubicBezTo>
                  <a:pt x="138896" y="609600"/>
                  <a:pt x="148443" y="622118"/>
                  <a:pt x="162045" y="625033"/>
                </a:cubicBezTo>
                <a:cubicBezTo>
                  <a:pt x="203715" y="633962"/>
                  <a:pt x="247080" y="631321"/>
                  <a:pt x="289367" y="636607"/>
                </a:cubicBezTo>
                <a:cubicBezTo>
                  <a:pt x="308888" y="639047"/>
                  <a:pt x="327949" y="644324"/>
                  <a:pt x="347240" y="648182"/>
                </a:cubicBezTo>
                <a:cubicBezTo>
                  <a:pt x="449746" y="716520"/>
                  <a:pt x="392657" y="694413"/>
                  <a:pt x="544010" y="706056"/>
                </a:cubicBezTo>
                <a:cubicBezTo>
                  <a:pt x="551704" y="706648"/>
                  <a:pt x="559443" y="706056"/>
                  <a:pt x="567159" y="70605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396099" y="2595727"/>
            <a:ext cx="844951" cy="706319"/>
          </a:xfrm>
          <a:custGeom>
            <a:avLst/>
            <a:gdLst>
              <a:gd name="connsiteX0" fmla="*/ 347240 w 844951"/>
              <a:gd name="connsiteY0" fmla="*/ 694481 h 706319"/>
              <a:gd name="connsiteX1" fmla="*/ 405113 w 844951"/>
              <a:gd name="connsiteY1" fmla="*/ 671331 h 706319"/>
              <a:gd name="connsiteX2" fmla="*/ 555584 w 844951"/>
              <a:gd name="connsiteY2" fmla="*/ 694481 h 706319"/>
              <a:gd name="connsiteX3" fmla="*/ 694481 w 844951"/>
              <a:gd name="connsiteY3" fmla="*/ 682906 h 706319"/>
              <a:gd name="connsiteX4" fmla="*/ 729205 w 844951"/>
              <a:gd name="connsiteY4" fmla="*/ 659757 h 706319"/>
              <a:gd name="connsiteX5" fmla="*/ 763929 w 844951"/>
              <a:gd name="connsiteY5" fmla="*/ 648182 h 706319"/>
              <a:gd name="connsiteX6" fmla="*/ 787078 w 844951"/>
              <a:gd name="connsiteY6" fmla="*/ 613458 h 706319"/>
              <a:gd name="connsiteX7" fmla="*/ 810227 w 844951"/>
              <a:gd name="connsiteY7" fmla="*/ 544010 h 706319"/>
              <a:gd name="connsiteX8" fmla="*/ 821802 w 844951"/>
              <a:gd name="connsiteY8" fmla="*/ 509286 h 706319"/>
              <a:gd name="connsiteX9" fmla="*/ 833377 w 844951"/>
              <a:gd name="connsiteY9" fmla="*/ 474562 h 706319"/>
              <a:gd name="connsiteX10" fmla="*/ 844951 w 844951"/>
              <a:gd name="connsiteY10" fmla="*/ 439838 h 706319"/>
              <a:gd name="connsiteX11" fmla="*/ 833377 w 844951"/>
              <a:gd name="connsiteY11" fmla="*/ 300942 h 706319"/>
              <a:gd name="connsiteX12" fmla="*/ 821802 w 844951"/>
              <a:gd name="connsiteY12" fmla="*/ 266218 h 706319"/>
              <a:gd name="connsiteX13" fmla="*/ 798653 w 844951"/>
              <a:gd name="connsiteY13" fmla="*/ 243068 h 706319"/>
              <a:gd name="connsiteX14" fmla="*/ 763929 w 844951"/>
              <a:gd name="connsiteY14" fmla="*/ 173620 h 706319"/>
              <a:gd name="connsiteX15" fmla="*/ 752354 w 844951"/>
              <a:gd name="connsiteY15" fmla="*/ 138896 h 706319"/>
              <a:gd name="connsiteX16" fmla="*/ 648182 w 844951"/>
              <a:gd name="connsiteY16" fmla="*/ 81023 h 706319"/>
              <a:gd name="connsiteX17" fmla="*/ 567159 w 844951"/>
              <a:gd name="connsiteY17" fmla="*/ 46299 h 706319"/>
              <a:gd name="connsiteX18" fmla="*/ 544010 w 844951"/>
              <a:gd name="connsiteY18" fmla="*/ 23149 h 706319"/>
              <a:gd name="connsiteX19" fmla="*/ 451412 w 844951"/>
              <a:gd name="connsiteY19" fmla="*/ 0 h 706319"/>
              <a:gd name="connsiteX20" fmla="*/ 138896 w 844951"/>
              <a:gd name="connsiteY20" fmla="*/ 11575 h 706319"/>
              <a:gd name="connsiteX21" fmla="*/ 81022 w 844951"/>
              <a:gd name="connsiteY21" fmla="*/ 23149 h 706319"/>
              <a:gd name="connsiteX22" fmla="*/ 69448 w 844951"/>
              <a:gd name="connsiteY22" fmla="*/ 57873 h 706319"/>
              <a:gd name="connsiteX23" fmla="*/ 46298 w 844951"/>
              <a:gd name="connsiteY23" fmla="*/ 138896 h 706319"/>
              <a:gd name="connsiteX24" fmla="*/ 23149 w 844951"/>
              <a:gd name="connsiteY24" fmla="*/ 173620 h 706319"/>
              <a:gd name="connsiteX25" fmla="*/ 34724 w 844951"/>
              <a:gd name="connsiteY25" fmla="*/ 266218 h 706319"/>
              <a:gd name="connsiteX26" fmla="*/ 23149 w 844951"/>
              <a:gd name="connsiteY26" fmla="*/ 324091 h 706319"/>
              <a:gd name="connsiteX27" fmla="*/ 0 w 844951"/>
              <a:gd name="connsiteY27" fmla="*/ 405114 h 706319"/>
              <a:gd name="connsiteX28" fmla="*/ 11574 w 844951"/>
              <a:gd name="connsiteY28" fmla="*/ 555585 h 706319"/>
              <a:gd name="connsiteX29" fmla="*/ 57873 w 844951"/>
              <a:gd name="connsiteY29" fmla="*/ 567159 h 706319"/>
              <a:gd name="connsiteX30" fmla="*/ 127321 w 844951"/>
              <a:gd name="connsiteY30" fmla="*/ 601883 h 706319"/>
              <a:gd name="connsiteX31" fmla="*/ 162045 w 844951"/>
              <a:gd name="connsiteY31" fmla="*/ 625033 h 706319"/>
              <a:gd name="connsiteX32" fmla="*/ 289367 w 844951"/>
              <a:gd name="connsiteY32" fmla="*/ 636607 h 706319"/>
              <a:gd name="connsiteX33" fmla="*/ 347240 w 844951"/>
              <a:gd name="connsiteY33" fmla="*/ 648182 h 706319"/>
              <a:gd name="connsiteX34" fmla="*/ 544010 w 844951"/>
              <a:gd name="connsiteY34" fmla="*/ 706056 h 706319"/>
              <a:gd name="connsiteX35" fmla="*/ 567159 w 844951"/>
              <a:gd name="connsiteY35" fmla="*/ 706056 h 70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4951" h="706319">
                <a:moveTo>
                  <a:pt x="347240" y="694481"/>
                </a:moveTo>
                <a:cubicBezTo>
                  <a:pt x="366531" y="686764"/>
                  <a:pt x="384382" y="672713"/>
                  <a:pt x="405113" y="671331"/>
                </a:cubicBezTo>
                <a:cubicBezTo>
                  <a:pt x="479714" y="666357"/>
                  <a:pt x="500842" y="676233"/>
                  <a:pt x="555584" y="694481"/>
                </a:cubicBezTo>
                <a:cubicBezTo>
                  <a:pt x="601883" y="690623"/>
                  <a:pt x="648924" y="692017"/>
                  <a:pt x="694481" y="682906"/>
                </a:cubicBezTo>
                <a:cubicBezTo>
                  <a:pt x="708122" y="680178"/>
                  <a:pt x="716763" y="665978"/>
                  <a:pt x="729205" y="659757"/>
                </a:cubicBezTo>
                <a:cubicBezTo>
                  <a:pt x="740118" y="654301"/>
                  <a:pt x="752354" y="652040"/>
                  <a:pt x="763929" y="648182"/>
                </a:cubicBezTo>
                <a:cubicBezTo>
                  <a:pt x="771645" y="636607"/>
                  <a:pt x="781428" y="626170"/>
                  <a:pt x="787078" y="613458"/>
                </a:cubicBezTo>
                <a:cubicBezTo>
                  <a:pt x="796988" y="591160"/>
                  <a:pt x="802511" y="567159"/>
                  <a:pt x="810227" y="544010"/>
                </a:cubicBezTo>
                <a:lnTo>
                  <a:pt x="821802" y="509286"/>
                </a:lnTo>
                <a:lnTo>
                  <a:pt x="833377" y="474562"/>
                </a:lnTo>
                <a:lnTo>
                  <a:pt x="844951" y="439838"/>
                </a:lnTo>
                <a:cubicBezTo>
                  <a:pt x="841093" y="393539"/>
                  <a:pt x="839517" y="346994"/>
                  <a:pt x="833377" y="300942"/>
                </a:cubicBezTo>
                <a:cubicBezTo>
                  <a:pt x="831765" y="288848"/>
                  <a:pt x="828079" y="276680"/>
                  <a:pt x="821802" y="266218"/>
                </a:cubicBezTo>
                <a:cubicBezTo>
                  <a:pt x="816187" y="256860"/>
                  <a:pt x="806369" y="250785"/>
                  <a:pt x="798653" y="243068"/>
                </a:cubicBezTo>
                <a:cubicBezTo>
                  <a:pt x="769559" y="155788"/>
                  <a:pt x="808805" y="263371"/>
                  <a:pt x="763929" y="173620"/>
                </a:cubicBezTo>
                <a:cubicBezTo>
                  <a:pt x="758473" y="162707"/>
                  <a:pt x="760981" y="147523"/>
                  <a:pt x="752354" y="138896"/>
                </a:cubicBezTo>
                <a:cubicBezTo>
                  <a:pt x="695954" y="82496"/>
                  <a:pt x="699127" y="102856"/>
                  <a:pt x="648182" y="81023"/>
                </a:cubicBezTo>
                <a:cubicBezTo>
                  <a:pt x="548062" y="38115"/>
                  <a:pt x="648593" y="73442"/>
                  <a:pt x="567159" y="46299"/>
                </a:cubicBezTo>
                <a:cubicBezTo>
                  <a:pt x="559443" y="38582"/>
                  <a:pt x="553368" y="28764"/>
                  <a:pt x="544010" y="23149"/>
                </a:cubicBezTo>
                <a:cubicBezTo>
                  <a:pt x="526217" y="12473"/>
                  <a:pt x="463854" y="2488"/>
                  <a:pt x="451412" y="0"/>
                </a:cubicBezTo>
                <a:cubicBezTo>
                  <a:pt x="347240" y="3858"/>
                  <a:pt x="242936" y="5073"/>
                  <a:pt x="138896" y="11575"/>
                </a:cubicBezTo>
                <a:cubicBezTo>
                  <a:pt x="119261" y="12802"/>
                  <a:pt x="97391" y="12236"/>
                  <a:pt x="81022" y="23149"/>
                </a:cubicBezTo>
                <a:cubicBezTo>
                  <a:pt x="70870" y="29917"/>
                  <a:pt x="72800" y="46142"/>
                  <a:pt x="69448" y="57873"/>
                </a:cubicBezTo>
                <a:cubicBezTo>
                  <a:pt x="64503" y="75181"/>
                  <a:pt x="55549" y="120394"/>
                  <a:pt x="46298" y="138896"/>
                </a:cubicBezTo>
                <a:cubicBezTo>
                  <a:pt x="40077" y="151338"/>
                  <a:pt x="30865" y="162045"/>
                  <a:pt x="23149" y="173620"/>
                </a:cubicBezTo>
                <a:cubicBezTo>
                  <a:pt x="27007" y="204486"/>
                  <a:pt x="34724" y="235112"/>
                  <a:pt x="34724" y="266218"/>
                </a:cubicBezTo>
                <a:cubicBezTo>
                  <a:pt x="34724" y="285891"/>
                  <a:pt x="27417" y="304886"/>
                  <a:pt x="23149" y="324091"/>
                </a:cubicBezTo>
                <a:cubicBezTo>
                  <a:pt x="13460" y="367690"/>
                  <a:pt x="12888" y="366447"/>
                  <a:pt x="0" y="405114"/>
                </a:cubicBezTo>
                <a:cubicBezTo>
                  <a:pt x="3858" y="455271"/>
                  <a:pt x="-5345" y="508211"/>
                  <a:pt x="11574" y="555585"/>
                </a:cubicBezTo>
                <a:cubicBezTo>
                  <a:pt x="16924" y="570566"/>
                  <a:pt x="43251" y="560893"/>
                  <a:pt x="57873" y="567159"/>
                </a:cubicBezTo>
                <a:cubicBezTo>
                  <a:pt x="214927" y="634467"/>
                  <a:pt x="-18986" y="553117"/>
                  <a:pt x="127321" y="601883"/>
                </a:cubicBezTo>
                <a:cubicBezTo>
                  <a:pt x="138896" y="609600"/>
                  <a:pt x="148443" y="622118"/>
                  <a:pt x="162045" y="625033"/>
                </a:cubicBezTo>
                <a:cubicBezTo>
                  <a:pt x="203715" y="633962"/>
                  <a:pt x="247080" y="631321"/>
                  <a:pt x="289367" y="636607"/>
                </a:cubicBezTo>
                <a:cubicBezTo>
                  <a:pt x="308888" y="639047"/>
                  <a:pt x="327949" y="644324"/>
                  <a:pt x="347240" y="648182"/>
                </a:cubicBezTo>
                <a:cubicBezTo>
                  <a:pt x="449746" y="716520"/>
                  <a:pt x="392657" y="694413"/>
                  <a:pt x="544010" y="706056"/>
                </a:cubicBezTo>
                <a:cubicBezTo>
                  <a:pt x="551704" y="706648"/>
                  <a:pt x="559443" y="706056"/>
                  <a:pt x="567159" y="70605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6" idx="15"/>
          </p:cNvCxnSpPr>
          <p:nvPr/>
        </p:nvCxnSpPr>
        <p:spPr>
          <a:xfrm flipV="1">
            <a:off x="1794076" y="1285806"/>
            <a:ext cx="2676324" cy="5777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68724" y="2829554"/>
            <a:ext cx="1563876" cy="822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64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14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21" y="3457257"/>
            <a:ext cx="2324779" cy="2029153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967099" y="414162"/>
            <a:ext cx="3429000" cy="884499"/>
          </a:xfrm>
          <a:prstGeom prst="bevel">
            <a:avLst>
              <a:gd name="adj" fmla="val 4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1400" y="1753970"/>
            <a:ext cx="47915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400" y="2628901"/>
            <a:ext cx="47915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শান্তার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বোনের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রূপসী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1400" y="3582770"/>
            <a:ext cx="47915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শান্তার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24-Point Star 2"/>
          <p:cNvSpPr/>
          <p:nvPr/>
        </p:nvSpPr>
        <p:spPr>
          <a:xfrm>
            <a:off x="3774796" y="460904"/>
            <a:ext cx="3057804" cy="105048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সৌন্দর্য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5676418" y="2334254"/>
            <a:ext cx="4495800" cy="9906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71" y="266700"/>
            <a:ext cx="3062886" cy="2038212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1041722" y="1724628"/>
            <a:ext cx="990278" cy="706319"/>
          </a:xfrm>
          <a:custGeom>
            <a:avLst/>
            <a:gdLst>
              <a:gd name="connsiteX0" fmla="*/ 347240 w 844951"/>
              <a:gd name="connsiteY0" fmla="*/ 694481 h 706319"/>
              <a:gd name="connsiteX1" fmla="*/ 405113 w 844951"/>
              <a:gd name="connsiteY1" fmla="*/ 671331 h 706319"/>
              <a:gd name="connsiteX2" fmla="*/ 555584 w 844951"/>
              <a:gd name="connsiteY2" fmla="*/ 694481 h 706319"/>
              <a:gd name="connsiteX3" fmla="*/ 694481 w 844951"/>
              <a:gd name="connsiteY3" fmla="*/ 682906 h 706319"/>
              <a:gd name="connsiteX4" fmla="*/ 729205 w 844951"/>
              <a:gd name="connsiteY4" fmla="*/ 659757 h 706319"/>
              <a:gd name="connsiteX5" fmla="*/ 763929 w 844951"/>
              <a:gd name="connsiteY5" fmla="*/ 648182 h 706319"/>
              <a:gd name="connsiteX6" fmla="*/ 787078 w 844951"/>
              <a:gd name="connsiteY6" fmla="*/ 613458 h 706319"/>
              <a:gd name="connsiteX7" fmla="*/ 810227 w 844951"/>
              <a:gd name="connsiteY7" fmla="*/ 544010 h 706319"/>
              <a:gd name="connsiteX8" fmla="*/ 821802 w 844951"/>
              <a:gd name="connsiteY8" fmla="*/ 509286 h 706319"/>
              <a:gd name="connsiteX9" fmla="*/ 833377 w 844951"/>
              <a:gd name="connsiteY9" fmla="*/ 474562 h 706319"/>
              <a:gd name="connsiteX10" fmla="*/ 844951 w 844951"/>
              <a:gd name="connsiteY10" fmla="*/ 439838 h 706319"/>
              <a:gd name="connsiteX11" fmla="*/ 833377 w 844951"/>
              <a:gd name="connsiteY11" fmla="*/ 300942 h 706319"/>
              <a:gd name="connsiteX12" fmla="*/ 821802 w 844951"/>
              <a:gd name="connsiteY12" fmla="*/ 266218 h 706319"/>
              <a:gd name="connsiteX13" fmla="*/ 798653 w 844951"/>
              <a:gd name="connsiteY13" fmla="*/ 243068 h 706319"/>
              <a:gd name="connsiteX14" fmla="*/ 763929 w 844951"/>
              <a:gd name="connsiteY14" fmla="*/ 173620 h 706319"/>
              <a:gd name="connsiteX15" fmla="*/ 752354 w 844951"/>
              <a:gd name="connsiteY15" fmla="*/ 138896 h 706319"/>
              <a:gd name="connsiteX16" fmla="*/ 648182 w 844951"/>
              <a:gd name="connsiteY16" fmla="*/ 81023 h 706319"/>
              <a:gd name="connsiteX17" fmla="*/ 567159 w 844951"/>
              <a:gd name="connsiteY17" fmla="*/ 46299 h 706319"/>
              <a:gd name="connsiteX18" fmla="*/ 544010 w 844951"/>
              <a:gd name="connsiteY18" fmla="*/ 23149 h 706319"/>
              <a:gd name="connsiteX19" fmla="*/ 451412 w 844951"/>
              <a:gd name="connsiteY19" fmla="*/ 0 h 706319"/>
              <a:gd name="connsiteX20" fmla="*/ 138896 w 844951"/>
              <a:gd name="connsiteY20" fmla="*/ 11575 h 706319"/>
              <a:gd name="connsiteX21" fmla="*/ 81022 w 844951"/>
              <a:gd name="connsiteY21" fmla="*/ 23149 h 706319"/>
              <a:gd name="connsiteX22" fmla="*/ 69448 w 844951"/>
              <a:gd name="connsiteY22" fmla="*/ 57873 h 706319"/>
              <a:gd name="connsiteX23" fmla="*/ 46298 w 844951"/>
              <a:gd name="connsiteY23" fmla="*/ 138896 h 706319"/>
              <a:gd name="connsiteX24" fmla="*/ 23149 w 844951"/>
              <a:gd name="connsiteY24" fmla="*/ 173620 h 706319"/>
              <a:gd name="connsiteX25" fmla="*/ 34724 w 844951"/>
              <a:gd name="connsiteY25" fmla="*/ 266218 h 706319"/>
              <a:gd name="connsiteX26" fmla="*/ 23149 w 844951"/>
              <a:gd name="connsiteY26" fmla="*/ 324091 h 706319"/>
              <a:gd name="connsiteX27" fmla="*/ 0 w 844951"/>
              <a:gd name="connsiteY27" fmla="*/ 405114 h 706319"/>
              <a:gd name="connsiteX28" fmla="*/ 11574 w 844951"/>
              <a:gd name="connsiteY28" fmla="*/ 555585 h 706319"/>
              <a:gd name="connsiteX29" fmla="*/ 57873 w 844951"/>
              <a:gd name="connsiteY29" fmla="*/ 567159 h 706319"/>
              <a:gd name="connsiteX30" fmla="*/ 127321 w 844951"/>
              <a:gd name="connsiteY30" fmla="*/ 601883 h 706319"/>
              <a:gd name="connsiteX31" fmla="*/ 162045 w 844951"/>
              <a:gd name="connsiteY31" fmla="*/ 625033 h 706319"/>
              <a:gd name="connsiteX32" fmla="*/ 289367 w 844951"/>
              <a:gd name="connsiteY32" fmla="*/ 636607 h 706319"/>
              <a:gd name="connsiteX33" fmla="*/ 347240 w 844951"/>
              <a:gd name="connsiteY33" fmla="*/ 648182 h 706319"/>
              <a:gd name="connsiteX34" fmla="*/ 544010 w 844951"/>
              <a:gd name="connsiteY34" fmla="*/ 706056 h 706319"/>
              <a:gd name="connsiteX35" fmla="*/ 567159 w 844951"/>
              <a:gd name="connsiteY35" fmla="*/ 706056 h 70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4951" h="706319">
                <a:moveTo>
                  <a:pt x="347240" y="694481"/>
                </a:moveTo>
                <a:cubicBezTo>
                  <a:pt x="366531" y="686764"/>
                  <a:pt x="384382" y="672713"/>
                  <a:pt x="405113" y="671331"/>
                </a:cubicBezTo>
                <a:cubicBezTo>
                  <a:pt x="479714" y="666357"/>
                  <a:pt x="500842" y="676233"/>
                  <a:pt x="555584" y="694481"/>
                </a:cubicBezTo>
                <a:cubicBezTo>
                  <a:pt x="601883" y="690623"/>
                  <a:pt x="648924" y="692017"/>
                  <a:pt x="694481" y="682906"/>
                </a:cubicBezTo>
                <a:cubicBezTo>
                  <a:pt x="708122" y="680178"/>
                  <a:pt x="716763" y="665978"/>
                  <a:pt x="729205" y="659757"/>
                </a:cubicBezTo>
                <a:cubicBezTo>
                  <a:pt x="740118" y="654301"/>
                  <a:pt x="752354" y="652040"/>
                  <a:pt x="763929" y="648182"/>
                </a:cubicBezTo>
                <a:cubicBezTo>
                  <a:pt x="771645" y="636607"/>
                  <a:pt x="781428" y="626170"/>
                  <a:pt x="787078" y="613458"/>
                </a:cubicBezTo>
                <a:cubicBezTo>
                  <a:pt x="796988" y="591160"/>
                  <a:pt x="802511" y="567159"/>
                  <a:pt x="810227" y="544010"/>
                </a:cubicBezTo>
                <a:lnTo>
                  <a:pt x="821802" y="509286"/>
                </a:lnTo>
                <a:lnTo>
                  <a:pt x="833377" y="474562"/>
                </a:lnTo>
                <a:lnTo>
                  <a:pt x="844951" y="439838"/>
                </a:lnTo>
                <a:cubicBezTo>
                  <a:pt x="841093" y="393539"/>
                  <a:pt x="839517" y="346994"/>
                  <a:pt x="833377" y="300942"/>
                </a:cubicBezTo>
                <a:cubicBezTo>
                  <a:pt x="831765" y="288848"/>
                  <a:pt x="828079" y="276680"/>
                  <a:pt x="821802" y="266218"/>
                </a:cubicBezTo>
                <a:cubicBezTo>
                  <a:pt x="816187" y="256860"/>
                  <a:pt x="806369" y="250785"/>
                  <a:pt x="798653" y="243068"/>
                </a:cubicBezTo>
                <a:cubicBezTo>
                  <a:pt x="769559" y="155788"/>
                  <a:pt x="808805" y="263371"/>
                  <a:pt x="763929" y="173620"/>
                </a:cubicBezTo>
                <a:cubicBezTo>
                  <a:pt x="758473" y="162707"/>
                  <a:pt x="760981" y="147523"/>
                  <a:pt x="752354" y="138896"/>
                </a:cubicBezTo>
                <a:cubicBezTo>
                  <a:pt x="695954" y="82496"/>
                  <a:pt x="699127" y="102856"/>
                  <a:pt x="648182" y="81023"/>
                </a:cubicBezTo>
                <a:cubicBezTo>
                  <a:pt x="548062" y="38115"/>
                  <a:pt x="648593" y="73442"/>
                  <a:pt x="567159" y="46299"/>
                </a:cubicBezTo>
                <a:cubicBezTo>
                  <a:pt x="559443" y="38582"/>
                  <a:pt x="553368" y="28764"/>
                  <a:pt x="544010" y="23149"/>
                </a:cubicBezTo>
                <a:cubicBezTo>
                  <a:pt x="526217" y="12473"/>
                  <a:pt x="463854" y="2488"/>
                  <a:pt x="451412" y="0"/>
                </a:cubicBezTo>
                <a:cubicBezTo>
                  <a:pt x="347240" y="3858"/>
                  <a:pt x="242936" y="5073"/>
                  <a:pt x="138896" y="11575"/>
                </a:cubicBezTo>
                <a:cubicBezTo>
                  <a:pt x="119261" y="12802"/>
                  <a:pt x="97391" y="12236"/>
                  <a:pt x="81022" y="23149"/>
                </a:cubicBezTo>
                <a:cubicBezTo>
                  <a:pt x="70870" y="29917"/>
                  <a:pt x="72800" y="46142"/>
                  <a:pt x="69448" y="57873"/>
                </a:cubicBezTo>
                <a:cubicBezTo>
                  <a:pt x="64503" y="75181"/>
                  <a:pt x="55549" y="120394"/>
                  <a:pt x="46298" y="138896"/>
                </a:cubicBezTo>
                <a:cubicBezTo>
                  <a:pt x="40077" y="151338"/>
                  <a:pt x="30865" y="162045"/>
                  <a:pt x="23149" y="173620"/>
                </a:cubicBezTo>
                <a:cubicBezTo>
                  <a:pt x="27007" y="204486"/>
                  <a:pt x="34724" y="235112"/>
                  <a:pt x="34724" y="266218"/>
                </a:cubicBezTo>
                <a:cubicBezTo>
                  <a:pt x="34724" y="285891"/>
                  <a:pt x="27417" y="304886"/>
                  <a:pt x="23149" y="324091"/>
                </a:cubicBezTo>
                <a:cubicBezTo>
                  <a:pt x="13460" y="367690"/>
                  <a:pt x="12888" y="366447"/>
                  <a:pt x="0" y="405114"/>
                </a:cubicBezTo>
                <a:cubicBezTo>
                  <a:pt x="3858" y="455271"/>
                  <a:pt x="-5345" y="508211"/>
                  <a:pt x="11574" y="555585"/>
                </a:cubicBezTo>
                <a:cubicBezTo>
                  <a:pt x="16924" y="570566"/>
                  <a:pt x="43251" y="560893"/>
                  <a:pt x="57873" y="567159"/>
                </a:cubicBezTo>
                <a:cubicBezTo>
                  <a:pt x="214927" y="634467"/>
                  <a:pt x="-18986" y="553117"/>
                  <a:pt x="127321" y="601883"/>
                </a:cubicBezTo>
                <a:cubicBezTo>
                  <a:pt x="138896" y="609600"/>
                  <a:pt x="148443" y="622118"/>
                  <a:pt x="162045" y="625033"/>
                </a:cubicBezTo>
                <a:cubicBezTo>
                  <a:pt x="203715" y="633962"/>
                  <a:pt x="247080" y="631321"/>
                  <a:pt x="289367" y="636607"/>
                </a:cubicBezTo>
                <a:cubicBezTo>
                  <a:pt x="308888" y="639047"/>
                  <a:pt x="327949" y="644324"/>
                  <a:pt x="347240" y="648182"/>
                </a:cubicBezTo>
                <a:cubicBezTo>
                  <a:pt x="449746" y="716520"/>
                  <a:pt x="392657" y="694413"/>
                  <a:pt x="544010" y="706056"/>
                </a:cubicBezTo>
                <a:cubicBezTo>
                  <a:pt x="551704" y="706648"/>
                  <a:pt x="559443" y="706056"/>
                  <a:pt x="567159" y="70605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396099" y="2595727"/>
            <a:ext cx="988701" cy="706319"/>
          </a:xfrm>
          <a:custGeom>
            <a:avLst/>
            <a:gdLst>
              <a:gd name="connsiteX0" fmla="*/ 347240 w 844951"/>
              <a:gd name="connsiteY0" fmla="*/ 694481 h 706319"/>
              <a:gd name="connsiteX1" fmla="*/ 405113 w 844951"/>
              <a:gd name="connsiteY1" fmla="*/ 671331 h 706319"/>
              <a:gd name="connsiteX2" fmla="*/ 555584 w 844951"/>
              <a:gd name="connsiteY2" fmla="*/ 694481 h 706319"/>
              <a:gd name="connsiteX3" fmla="*/ 694481 w 844951"/>
              <a:gd name="connsiteY3" fmla="*/ 682906 h 706319"/>
              <a:gd name="connsiteX4" fmla="*/ 729205 w 844951"/>
              <a:gd name="connsiteY4" fmla="*/ 659757 h 706319"/>
              <a:gd name="connsiteX5" fmla="*/ 763929 w 844951"/>
              <a:gd name="connsiteY5" fmla="*/ 648182 h 706319"/>
              <a:gd name="connsiteX6" fmla="*/ 787078 w 844951"/>
              <a:gd name="connsiteY6" fmla="*/ 613458 h 706319"/>
              <a:gd name="connsiteX7" fmla="*/ 810227 w 844951"/>
              <a:gd name="connsiteY7" fmla="*/ 544010 h 706319"/>
              <a:gd name="connsiteX8" fmla="*/ 821802 w 844951"/>
              <a:gd name="connsiteY8" fmla="*/ 509286 h 706319"/>
              <a:gd name="connsiteX9" fmla="*/ 833377 w 844951"/>
              <a:gd name="connsiteY9" fmla="*/ 474562 h 706319"/>
              <a:gd name="connsiteX10" fmla="*/ 844951 w 844951"/>
              <a:gd name="connsiteY10" fmla="*/ 439838 h 706319"/>
              <a:gd name="connsiteX11" fmla="*/ 833377 w 844951"/>
              <a:gd name="connsiteY11" fmla="*/ 300942 h 706319"/>
              <a:gd name="connsiteX12" fmla="*/ 821802 w 844951"/>
              <a:gd name="connsiteY12" fmla="*/ 266218 h 706319"/>
              <a:gd name="connsiteX13" fmla="*/ 798653 w 844951"/>
              <a:gd name="connsiteY13" fmla="*/ 243068 h 706319"/>
              <a:gd name="connsiteX14" fmla="*/ 763929 w 844951"/>
              <a:gd name="connsiteY14" fmla="*/ 173620 h 706319"/>
              <a:gd name="connsiteX15" fmla="*/ 752354 w 844951"/>
              <a:gd name="connsiteY15" fmla="*/ 138896 h 706319"/>
              <a:gd name="connsiteX16" fmla="*/ 648182 w 844951"/>
              <a:gd name="connsiteY16" fmla="*/ 81023 h 706319"/>
              <a:gd name="connsiteX17" fmla="*/ 567159 w 844951"/>
              <a:gd name="connsiteY17" fmla="*/ 46299 h 706319"/>
              <a:gd name="connsiteX18" fmla="*/ 544010 w 844951"/>
              <a:gd name="connsiteY18" fmla="*/ 23149 h 706319"/>
              <a:gd name="connsiteX19" fmla="*/ 451412 w 844951"/>
              <a:gd name="connsiteY19" fmla="*/ 0 h 706319"/>
              <a:gd name="connsiteX20" fmla="*/ 138896 w 844951"/>
              <a:gd name="connsiteY20" fmla="*/ 11575 h 706319"/>
              <a:gd name="connsiteX21" fmla="*/ 81022 w 844951"/>
              <a:gd name="connsiteY21" fmla="*/ 23149 h 706319"/>
              <a:gd name="connsiteX22" fmla="*/ 69448 w 844951"/>
              <a:gd name="connsiteY22" fmla="*/ 57873 h 706319"/>
              <a:gd name="connsiteX23" fmla="*/ 46298 w 844951"/>
              <a:gd name="connsiteY23" fmla="*/ 138896 h 706319"/>
              <a:gd name="connsiteX24" fmla="*/ 23149 w 844951"/>
              <a:gd name="connsiteY24" fmla="*/ 173620 h 706319"/>
              <a:gd name="connsiteX25" fmla="*/ 34724 w 844951"/>
              <a:gd name="connsiteY25" fmla="*/ 266218 h 706319"/>
              <a:gd name="connsiteX26" fmla="*/ 23149 w 844951"/>
              <a:gd name="connsiteY26" fmla="*/ 324091 h 706319"/>
              <a:gd name="connsiteX27" fmla="*/ 0 w 844951"/>
              <a:gd name="connsiteY27" fmla="*/ 405114 h 706319"/>
              <a:gd name="connsiteX28" fmla="*/ 11574 w 844951"/>
              <a:gd name="connsiteY28" fmla="*/ 555585 h 706319"/>
              <a:gd name="connsiteX29" fmla="*/ 57873 w 844951"/>
              <a:gd name="connsiteY29" fmla="*/ 567159 h 706319"/>
              <a:gd name="connsiteX30" fmla="*/ 127321 w 844951"/>
              <a:gd name="connsiteY30" fmla="*/ 601883 h 706319"/>
              <a:gd name="connsiteX31" fmla="*/ 162045 w 844951"/>
              <a:gd name="connsiteY31" fmla="*/ 625033 h 706319"/>
              <a:gd name="connsiteX32" fmla="*/ 289367 w 844951"/>
              <a:gd name="connsiteY32" fmla="*/ 636607 h 706319"/>
              <a:gd name="connsiteX33" fmla="*/ 347240 w 844951"/>
              <a:gd name="connsiteY33" fmla="*/ 648182 h 706319"/>
              <a:gd name="connsiteX34" fmla="*/ 544010 w 844951"/>
              <a:gd name="connsiteY34" fmla="*/ 706056 h 706319"/>
              <a:gd name="connsiteX35" fmla="*/ 567159 w 844951"/>
              <a:gd name="connsiteY35" fmla="*/ 706056 h 70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4951" h="706319">
                <a:moveTo>
                  <a:pt x="347240" y="694481"/>
                </a:moveTo>
                <a:cubicBezTo>
                  <a:pt x="366531" y="686764"/>
                  <a:pt x="384382" y="672713"/>
                  <a:pt x="405113" y="671331"/>
                </a:cubicBezTo>
                <a:cubicBezTo>
                  <a:pt x="479714" y="666357"/>
                  <a:pt x="500842" y="676233"/>
                  <a:pt x="555584" y="694481"/>
                </a:cubicBezTo>
                <a:cubicBezTo>
                  <a:pt x="601883" y="690623"/>
                  <a:pt x="648924" y="692017"/>
                  <a:pt x="694481" y="682906"/>
                </a:cubicBezTo>
                <a:cubicBezTo>
                  <a:pt x="708122" y="680178"/>
                  <a:pt x="716763" y="665978"/>
                  <a:pt x="729205" y="659757"/>
                </a:cubicBezTo>
                <a:cubicBezTo>
                  <a:pt x="740118" y="654301"/>
                  <a:pt x="752354" y="652040"/>
                  <a:pt x="763929" y="648182"/>
                </a:cubicBezTo>
                <a:cubicBezTo>
                  <a:pt x="771645" y="636607"/>
                  <a:pt x="781428" y="626170"/>
                  <a:pt x="787078" y="613458"/>
                </a:cubicBezTo>
                <a:cubicBezTo>
                  <a:pt x="796988" y="591160"/>
                  <a:pt x="802511" y="567159"/>
                  <a:pt x="810227" y="544010"/>
                </a:cubicBezTo>
                <a:lnTo>
                  <a:pt x="821802" y="509286"/>
                </a:lnTo>
                <a:lnTo>
                  <a:pt x="833377" y="474562"/>
                </a:lnTo>
                <a:lnTo>
                  <a:pt x="844951" y="439838"/>
                </a:lnTo>
                <a:cubicBezTo>
                  <a:pt x="841093" y="393539"/>
                  <a:pt x="839517" y="346994"/>
                  <a:pt x="833377" y="300942"/>
                </a:cubicBezTo>
                <a:cubicBezTo>
                  <a:pt x="831765" y="288848"/>
                  <a:pt x="828079" y="276680"/>
                  <a:pt x="821802" y="266218"/>
                </a:cubicBezTo>
                <a:cubicBezTo>
                  <a:pt x="816187" y="256860"/>
                  <a:pt x="806369" y="250785"/>
                  <a:pt x="798653" y="243068"/>
                </a:cubicBezTo>
                <a:cubicBezTo>
                  <a:pt x="769559" y="155788"/>
                  <a:pt x="808805" y="263371"/>
                  <a:pt x="763929" y="173620"/>
                </a:cubicBezTo>
                <a:cubicBezTo>
                  <a:pt x="758473" y="162707"/>
                  <a:pt x="760981" y="147523"/>
                  <a:pt x="752354" y="138896"/>
                </a:cubicBezTo>
                <a:cubicBezTo>
                  <a:pt x="695954" y="82496"/>
                  <a:pt x="699127" y="102856"/>
                  <a:pt x="648182" y="81023"/>
                </a:cubicBezTo>
                <a:cubicBezTo>
                  <a:pt x="548062" y="38115"/>
                  <a:pt x="648593" y="73442"/>
                  <a:pt x="567159" y="46299"/>
                </a:cubicBezTo>
                <a:cubicBezTo>
                  <a:pt x="559443" y="38582"/>
                  <a:pt x="553368" y="28764"/>
                  <a:pt x="544010" y="23149"/>
                </a:cubicBezTo>
                <a:cubicBezTo>
                  <a:pt x="526217" y="12473"/>
                  <a:pt x="463854" y="2488"/>
                  <a:pt x="451412" y="0"/>
                </a:cubicBezTo>
                <a:cubicBezTo>
                  <a:pt x="347240" y="3858"/>
                  <a:pt x="242936" y="5073"/>
                  <a:pt x="138896" y="11575"/>
                </a:cubicBezTo>
                <a:cubicBezTo>
                  <a:pt x="119261" y="12802"/>
                  <a:pt x="97391" y="12236"/>
                  <a:pt x="81022" y="23149"/>
                </a:cubicBezTo>
                <a:cubicBezTo>
                  <a:pt x="70870" y="29917"/>
                  <a:pt x="72800" y="46142"/>
                  <a:pt x="69448" y="57873"/>
                </a:cubicBezTo>
                <a:cubicBezTo>
                  <a:pt x="64503" y="75181"/>
                  <a:pt x="55549" y="120394"/>
                  <a:pt x="46298" y="138896"/>
                </a:cubicBezTo>
                <a:cubicBezTo>
                  <a:pt x="40077" y="151338"/>
                  <a:pt x="30865" y="162045"/>
                  <a:pt x="23149" y="173620"/>
                </a:cubicBezTo>
                <a:cubicBezTo>
                  <a:pt x="27007" y="204486"/>
                  <a:pt x="34724" y="235112"/>
                  <a:pt x="34724" y="266218"/>
                </a:cubicBezTo>
                <a:cubicBezTo>
                  <a:pt x="34724" y="285891"/>
                  <a:pt x="27417" y="304886"/>
                  <a:pt x="23149" y="324091"/>
                </a:cubicBezTo>
                <a:cubicBezTo>
                  <a:pt x="13460" y="367690"/>
                  <a:pt x="12888" y="366447"/>
                  <a:pt x="0" y="405114"/>
                </a:cubicBezTo>
                <a:cubicBezTo>
                  <a:pt x="3858" y="455271"/>
                  <a:pt x="-5345" y="508211"/>
                  <a:pt x="11574" y="555585"/>
                </a:cubicBezTo>
                <a:cubicBezTo>
                  <a:pt x="16924" y="570566"/>
                  <a:pt x="43251" y="560893"/>
                  <a:pt x="57873" y="567159"/>
                </a:cubicBezTo>
                <a:cubicBezTo>
                  <a:pt x="214927" y="634467"/>
                  <a:pt x="-18986" y="553117"/>
                  <a:pt x="127321" y="601883"/>
                </a:cubicBezTo>
                <a:cubicBezTo>
                  <a:pt x="138896" y="609600"/>
                  <a:pt x="148443" y="622118"/>
                  <a:pt x="162045" y="625033"/>
                </a:cubicBezTo>
                <a:cubicBezTo>
                  <a:pt x="203715" y="633962"/>
                  <a:pt x="247080" y="631321"/>
                  <a:pt x="289367" y="636607"/>
                </a:cubicBezTo>
                <a:cubicBezTo>
                  <a:pt x="308888" y="639047"/>
                  <a:pt x="327949" y="644324"/>
                  <a:pt x="347240" y="648182"/>
                </a:cubicBezTo>
                <a:cubicBezTo>
                  <a:pt x="449746" y="716520"/>
                  <a:pt x="392657" y="694413"/>
                  <a:pt x="544010" y="706056"/>
                </a:cubicBezTo>
                <a:cubicBezTo>
                  <a:pt x="551704" y="706648"/>
                  <a:pt x="559443" y="706056"/>
                  <a:pt x="567159" y="70605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6" idx="15"/>
          </p:cNvCxnSpPr>
          <p:nvPr/>
        </p:nvCxnSpPr>
        <p:spPr>
          <a:xfrm flipV="1">
            <a:off x="1794076" y="1285806"/>
            <a:ext cx="2676324" cy="5777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11"/>
          </p:cNvCxnSpPr>
          <p:nvPr/>
        </p:nvCxnSpPr>
        <p:spPr>
          <a:xfrm flipV="1">
            <a:off x="5371257" y="2829554"/>
            <a:ext cx="1461343" cy="671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7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14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1608667" y="135467"/>
            <a:ext cx="7281333" cy="867833"/>
          </a:xfrm>
          <a:prstGeom prst="downArrow">
            <a:avLst/>
          </a:prstGeom>
          <a:solidFill>
            <a:srgbClr val="0707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3334" y="1003300"/>
            <a:ext cx="8695266" cy="787400"/>
          </a:xfrm>
          <a:prstGeom prst="roundRect">
            <a:avLst/>
          </a:prstGeom>
          <a:solidFill>
            <a:srgbClr val="3E12F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সহানুমানে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8000" y="1917700"/>
            <a:ext cx="8610600" cy="787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দ্বৈত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অনুপ্পত্তি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556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8000" y="2908300"/>
            <a:ext cx="8890000" cy="787400"/>
          </a:xfrm>
          <a:prstGeom prst="roundRect">
            <a:avLst/>
          </a:prstGeom>
          <a:solidFill>
            <a:srgbClr val="BA06B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03।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দ্বৈত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অনুপ্পত্তি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8000" y="3975100"/>
            <a:ext cx="8890000" cy="787400"/>
          </a:xfrm>
          <a:prstGeom prst="roundRect">
            <a:avLst/>
          </a:prstGeom>
          <a:solidFill>
            <a:srgbClr val="07073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04।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দ্বৈত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অনুপ্পত্তি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107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455836" y="1828801"/>
            <a:ext cx="291624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BD" sz="405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4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6" name="Group 11"/>
          <p:cNvGrpSpPr/>
          <p:nvPr/>
        </p:nvGrpSpPr>
        <p:grpSpPr>
          <a:xfrm>
            <a:off x="127000" y="92365"/>
            <a:ext cx="9969500" cy="5692089"/>
            <a:chOff x="-21709" y="-17734"/>
            <a:chExt cx="9192073" cy="7036504"/>
          </a:xfrm>
        </p:grpSpPr>
        <p:grpSp>
          <p:nvGrpSpPr>
            <p:cNvPr id="27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8" name="Flowchart: Merge 2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29" name="Flowchart: Merge 2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30" name="Flowchart: Merge 2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31" name="Flowchart: Merge 3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1" y="244911"/>
            <a:ext cx="9689066" cy="5260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2" y="242928"/>
            <a:ext cx="1774690" cy="1658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432" y="242928"/>
            <a:ext cx="1774690" cy="16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08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46200" y="187678"/>
            <a:ext cx="7789333" cy="11458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333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7333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333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7333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Folded Corner 1"/>
          <p:cNvSpPr/>
          <p:nvPr/>
        </p:nvSpPr>
        <p:spPr>
          <a:xfrm>
            <a:off x="338667" y="1866900"/>
            <a:ext cx="9652000" cy="2971800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333" dirty="0">
                <a:latin typeface="NikoshBAN" pitchFamily="2" charset="0"/>
                <a:cs typeface="NikoshBAN" pitchFamily="2" charset="0"/>
              </a:rPr>
              <a:t>01|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লঙ্ঘনে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অনুপ্পত্তি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333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5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n-BD" sz="17000" dirty="0">
                <a:latin typeface="NikoshBAN" pitchFamily="2" charset="0"/>
                <a:cs typeface="NikoshBAN" pitchFamily="2" charset="0"/>
              </a:rPr>
              <a:t>ধন্যবাদ</a:t>
            </a:r>
            <a:br>
              <a:rPr lang="bn-BD" sz="17000" dirty="0">
                <a:latin typeface="NikoshBAN" pitchFamily="2" charset="0"/>
                <a:cs typeface="NikoshBAN" pitchFamily="2" charset="0"/>
              </a:rPr>
            </a:br>
            <a:r>
              <a:rPr lang="bn-BD" sz="9778" dirty="0"/>
              <a:t/>
            </a:r>
            <a:br>
              <a:rPr lang="bn-BD" sz="9778" dirty="0"/>
            </a:br>
            <a:endParaRPr lang="en-US" sz="9778" dirty="0"/>
          </a:p>
        </p:txBody>
      </p:sp>
      <p:pic>
        <p:nvPicPr>
          <p:cNvPr id="6" name="Picture 5" descr="51e66146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334" y="1807987"/>
            <a:ext cx="8805333" cy="4224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0" y="114301"/>
            <a:ext cx="10160000" cy="5580252"/>
            <a:chOff x="-21709" y="-17734"/>
            <a:chExt cx="9192073" cy="7071335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3601"/>
              <a:chOff x="0" y="0"/>
              <a:chExt cx="9144000" cy="705360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35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5"/>
                <a:ext cx="3962400" cy="38026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350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35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35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35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35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365500" y="1714500"/>
            <a:ext cx="3048000" cy="769441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bn-BD" sz="4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4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0" y="254000"/>
            <a:ext cx="9969500" cy="52705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2060"/>
              </a:solidFill>
            </a:endParaRPr>
          </a:p>
          <a:p>
            <a:pPr algn="ctr"/>
            <a:endParaRPr lang="en-US" sz="1500" dirty="0">
              <a:solidFill>
                <a:srgbClr val="002060"/>
              </a:solidFill>
            </a:endParaRPr>
          </a:p>
          <a:p>
            <a:pPr algn="ctr"/>
            <a:endParaRPr lang="en-US" sz="1500" dirty="0">
              <a:solidFill>
                <a:srgbClr val="002060"/>
              </a:solidFill>
            </a:endParaRPr>
          </a:p>
          <a:p>
            <a:pPr algn="ctr"/>
            <a:endParaRPr lang="en-US" sz="1500" dirty="0">
              <a:solidFill>
                <a:srgbClr val="002060"/>
              </a:solidFill>
            </a:endParaRPr>
          </a:p>
          <a:p>
            <a:pPr algn="ctr"/>
            <a:endParaRPr lang="en-US" sz="1500" dirty="0">
              <a:solidFill>
                <a:srgbClr val="002060"/>
              </a:solidFill>
            </a:endParaRPr>
          </a:p>
        </p:txBody>
      </p:sp>
      <p:grpSp>
        <p:nvGrpSpPr>
          <p:cNvPr id="17" name="Group 11"/>
          <p:cNvGrpSpPr/>
          <p:nvPr/>
        </p:nvGrpSpPr>
        <p:grpSpPr>
          <a:xfrm>
            <a:off x="-1" y="114301"/>
            <a:ext cx="10069286" cy="5680027"/>
            <a:chOff x="-21709" y="-17734"/>
            <a:chExt cx="9192073" cy="7064282"/>
          </a:xfrm>
        </p:grpSpPr>
        <p:grpSp>
          <p:nvGrpSpPr>
            <p:cNvPr id="18" name="Group 3"/>
            <p:cNvGrpSpPr/>
            <p:nvPr/>
          </p:nvGrpSpPr>
          <p:grpSpPr>
            <a:xfrm>
              <a:off x="0" y="0"/>
              <a:ext cx="9144000" cy="7046548"/>
              <a:chOff x="0" y="0"/>
              <a:chExt cx="9144000" cy="7046548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35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514600" y="6673334"/>
                <a:ext cx="3962401" cy="37321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350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9" name="Flowchart: Merge 18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350"/>
            </a:p>
          </p:txBody>
        </p:sp>
        <p:sp>
          <p:nvSpPr>
            <p:cNvPr id="20" name="Flowchart: Merge 19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350"/>
            </a:p>
          </p:txBody>
        </p:sp>
        <p:sp>
          <p:nvSpPr>
            <p:cNvPr id="21" name="Flowchart: Merge 20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350"/>
            </a:p>
          </p:txBody>
        </p:sp>
        <p:sp>
          <p:nvSpPr>
            <p:cNvPr id="22" name="Flowchart: Merge 21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35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27000" y="202173"/>
            <a:ext cx="9969500" cy="52705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2060"/>
              </a:solidFill>
            </a:endParaRPr>
          </a:p>
          <a:p>
            <a:pPr algn="ctr"/>
            <a:endParaRPr lang="en-US" sz="1500" dirty="0">
              <a:solidFill>
                <a:srgbClr val="002060"/>
              </a:solidFill>
            </a:endParaRPr>
          </a:p>
          <a:p>
            <a:pPr algn="ctr"/>
            <a:endParaRPr lang="en-US" sz="1500" dirty="0">
              <a:solidFill>
                <a:srgbClr val="002060"/>
              </a:solidFill>
            </a:endParaRPr>
          </a:p>
          <a:p>
            <a:pPr algn="ctr"/>
            <a:endParaRPr lang="en-US" sz="1500" dirty="0">
              <a:solidFill>
                <a:srgbClr val="002060"/>
              </a:solidFill>
            </a:endParaRPr>
          </a:p>
          <a:p>
            <a:pPr algn="ctr"/>
            <a:endParaRPr lang="en-US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823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455836" y="1828801"/>
            <a:ext cx="291624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BD" sz="405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4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6" name="Group 11"/>
          <p:cNvGrpSpPr/>
          <p:nvPr/>
        </p:nvGrpSpPr>
        <p:grpSpPr>
          <a:xfrm>
            <a:off x="127000" y="92365"/>
            <a:ext cx="9969500" cy="5692089"/>
            <a:chOff x="-21709" y="-17734"/>
            <a:chExt cx="9192073" cy="7036504"/>
          </a:xfrm>
        </p:grpSpPr>
        <p:grpSp>
          <p:nvGrpSpPr>
            <p:cNvPr id="27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8" name="Flowchart: Merge 2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29" name="Flowchart: Merge 2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30" name="Flowchart: Merge 2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31" name="Flowchart: Merge 3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265680"/>
            <a:ext cx="4343401" cy="2515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2931145"/>
            <a:ext cx="4343401" cy="2444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65680"/>
            <a:ext cx="4620115" cy="25156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895693"/>
            <a:ext cx="4620115" cy="25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4459" y="163765"/>
            <a:ext cx="9588500" cy="53779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27000" y="92365"/>
            <a:ext cx="9969500" cy="5692089"/>
            <a:chOff x="-21709" y="-17734"/>
            <a:chExt cx="9192073" cy="7036504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</p:spTree>
    <p:extLst>
      <p:ext uri="{BB962C8B-B14F-4D97-AF65-F5344CB8AC3E}">
        <p14:creationId xmlns:p14="http://schemas.microsoft.com/office/powerpoint/2010/main" val="19062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00027" y="78398"/>
            <a:ext cx="4617063" cy="53779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27000" y="92365"/>
            <a:ext cx="9969500" cy="5692089"/>
            <a:chOff x="-21709" y="-17734"/>
            <a:chExt cx="9192073" cy="7036504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3498" y="266139"/>
            <a:ext cx="5006653" cy="527505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7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4940" y="217938"/>
            <a:ext cx="9588500" cy="53779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  <a:p>
            <a:pPr algn="ctr"/>
            <a:endParaRPr lang="en-US" sz="1350" dirty="0">
              <a:solidFill>
                <a:srgbClr val="002060"/>
              </a:solidFill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27000" y="92365"/>
            <a:ext cx="9969500" cy="5692089"/>
            <a:chOff x="-21709" y="-17734"/>
            <a:chExt cx="9192073" cy="7036504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</p:spTree>
    <p:extLst>
      <p:ext uri="{BB962C8B-B14F-4D97-AF65-F5344CB8AC3E}">
        <p14:creationId xmlns:p14="http://schemas.microsoft.com/office/powerpoint/2010/main" val="35786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2385</TotalTime>
  <Words>697</Words>
  <Application>Microsoft Office PowerPoint</Application>
  <PresentationFormat>Custom</PresentationFormat>
  <Paragraphs>281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Vrinda</vt:lpstr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মাউস নিয়ন্ত্রন</dc:title>
  <dc:creator>PTI</dc:creator>
  <cp:lastModifiedBy>HP</cp:lastModifiedBy>
  <cp:revision>473</cp:revision>
  <dcterms:created xsi:type="dcterms:W3CDTF">2012-05-25T07:14:02Z</dcterms:created>
  <dcterms:modified xsi:type="dcterms:W3CDTF">2021-04-23T16:36:15Z</dcterms:modified>
</cp:coreProperties>
</file>