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5" r:id="rId9"/>
    <p:sldId id="264" r:id="rId10"/>
    <p:sldId id="268" r:id="rId11"/>
    <p:sldId id="274" r:id="rId12"/>
    <p:sldId id="267" r:id="rId13"/>
    <p:sldId id="272" r:id="rId14"/>
    <p:sldId id="282" r:id="rId15"/>
    <p:sldId id="281" r:id="rId16"/>
    <p:sldId id="283" r:id="rId17"/>
    <p:sldId id="279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CEC"/>
    <a:srgbClr val="FCC8E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42" d="100"/>
          <a:sy n="42" d="100"/>
        </p:scale>
        <p:origin x="2256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B537-AADD-4553-86ED-0A00DAE923A3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4F9F-31F4-451F-93EB-0FC745A5F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90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এখানে শিক্ষার্থীদের বিষয়টি বুঝিয়ে বলবেন। যেমন, মাটিতে উদ্ভিদ অংকোরোধগম, খাদ্য গ্রহন করে থাকে, পানি উদ্ভিদ ও প্রাণির উভয়ের জীবন রক্ষা করে, বায়ু থেকে উদ্ভিদ কার্বন ডাই অক্সাইড গ্রহন করে খাদ্য তৈরী করে, প্রাণি বায়ু থেকে অক্সিজেন গ্রহন করে ইত্যাদি। এছাড়াও আবহাওয়া ও জলবায়ুর উপাদান কিভাবে প্রভাবিত করে তা বলতে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7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5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7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1B50-AD7D-4ED9-AA4F-EB7D092C43F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6D91-0E52-493B-8F6A-1734DF937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3886200"/>
            <a:ext cx="12216766" cy="793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4493801"/>
            <a:ext cx="12216766" cy="5672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615743"/>
            <a:ext cx="12216766" cy="7938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2223344"/>
            <a:ext cx="12216766" cy="5672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79194" y="1066800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79194" y="1143000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F60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71600" y="1056102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143000" y="1056102"/>
            <a:ext cx="9890814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6766" cy="6865099"/>
          </a:xfrm>
          <a:custGeom>
            <a:avLst/>
            <a:gdLst/>
            <a:ahLst/>
            <a:cxnLst/>
            <a:rect l="l" t="t" r="r" b="b"/>
            <a:pathLst>
              <a:path w="12012278" h="6705600">
                <a:moveTo>
                  <a:pt x="8689778" y="4633232"/>
                </a:moveTo>
                <a:cubicBezTo>
                  <a:pt x="8661254" y="4633232"/>
                  <a:pt x="8638433" y="4642645"/>
                  <a:pt x="8621318" y="4661472"/>
                </a:cubicBezTo>
                <a:cubicBezTo>
                  <a:pt x="8604202" y="4680298"/>
                  <a:pt x="8595645" y="4702834"/>
                  <a:pt x="8595645" y="4729077"/>
                </a:cubicBezTo>
                <a:cubicBezTo>
                  <a:pt x="8595645" y="4755320"/>
                  <a:pt x="8604202" y="4777855"/>
                  <a:pt x="8621318" y="4796682"/>
                </a:cubicBezTo>
                <a:cubicBezTo>
                  <a:pt x="8638433" y="4815509"/>
                  <a:pt x="8661254" y="4824922"/>
                  <a:pt x="8689778" y="4824922"/>
                </a:cubicBezTo>
                <a:cubicBezTo>
                  <a:pt x="8716022" y="4824922"/>
                  <a:pt x="8737987" y="4815509"/>
                  <a:pt x="8755672" y="4796682"/>
                </a:cubicBezTo>
                <a:cubicBezTo>
                  <a:pt x="8773358" y="4777855"/>
                  <a:pt x="8782201" y="4755320"/>
                  <a:pt x="8782201" y="4729077"/>
                </a:cubicBezTo>
                <a:cubicBezTo>
                  <a:pt x="8782201" y="4702834"/>
                  <a:pt x="8773358" y="4680298"/>
                  <a:pt x="8755672" y="4661472"/>
                </a:cubicBezTo>
                <a:cubicBezTo>
                  <a:pt x="8737987" y="4642645"/>
                  <a:pt x="8716022" y="4633232"/>
                  <a:pt x="8689778" y="4633232"/>
                </a:cubicBezTo>
                <a:close/>
                <a:moveTo>
                  <a:pt x="8261154" y="4633232"/>
                </a:moveTo>
                <a:cubicBezTo>
                  <a:pt x="8232629" y="4633232"/>
                  <a:pt x="8209808" y="4642645"/>
                  <a:pt x="8192693" y="4661472"/>
                </a:cubicBezTo>
                <a:cubicBezTo>
                  <a:pt x="8175578" y="4680298"/>
                  <a:pt x="8167020" y="4702834"/>
                  <a:pt x="8167020" y="4729077"/>
                </a:cubicBezTo>
                <a:cubicBezTo>
                  <a:pt x="8167020" y="4755320"/>
                  <a:pt x="8175578" y="4777855"/>
                  <a:pt x="8192693" y="4796682"/>
                </a:cubicBezTo>
                <a:cubicBezTo>
                  <a:pt x="8209808" y="4815509"/>
                  <a:pt x="8232629" y="4824922"/>
                  <a:pt x="8261154" y="4824922"/>
                </a:cubicBezTo>
                <a:cubicBezTo>
                  <a:pt x="8287398" y="4824922"/>
                  <a:pt x="8309362" y="4815509"/>
                  <a:pt x="8327048" y="4796682"/>
                </a:cubicBezTo>
                <a:cubicBezTo>
                  <a:pt x="8344734" y="4777855"/>
                  <a:pt x="8353576" y="4755320"/>
                  <a:pt x="8353576" y="4729077"/>
                </a:cubicBezTo>
                <a:cubicBezTo>
                  <a:pt x="8353576" y="4702834"/>
                  <a:pt x="8344734" y="4680298"/>
                  <a:pt x="8327048" y="4661472"/>
                </a:cubicBezTo>
                <a:cubicBezTo>
                  <a:pt x="8309362" y="4642645"/>
                  <a:pt x="8287398" y="4633232"/>
                  <a:pt x="8261154" y="4633232"/>
                </a:cubicBezTo>
                <a:close/>
                <a:moveTo>
                  <a:pt x="7832529" y="4633232"/>
                </a:moveTo>
                <a:cubicBezTo>
                  <a:pt x="7804004" y="4633232"/>
                  <a:pt x="7781183" y="4642645"/>
                  <a:pt x="7764068" y="4661472"/>
                </a:cubicBezTo>
                <a:cubicBezTo>
                  <a:pt x="7746953" y="4680298"/>
                  <a:pt x="7738395" y="4702834"/>
                  <a:pt x="7738395" y="4729077"/>
                </a:cubicBezTo>
                <a:cubicBezTo>
                  <a:pt x="7738395" y="4755320"/>
                  <a:pt x="7746953" y="4777855"/>
                  <a:pt x="7764068" y="4796682"/>
                </a:cubicBezTo>
                <a:cubicBezTo>
                  <a:pt x="7781183" y="4815509"/>
                  <a:pt x="7804004" y="4824922"/>
                  <a:pt x="7832529" y="4824922"/>
                </a:cubicBezTo>
                <a:cubicBezTo>
                  <a:pt x="7858773" y="4824922"/>
                  <a:pt x="7880737" y="4815509"/>
                  <a:pt x="7898423" y="4796682"/>
                </a:cubicBezTo>
                <a:cubicBezTo>
                  <a:pt x="7916109" y="4777855"/>
                  <a:pt x="7924951" y="4755320"/>
                  <a:pt x="7924951" y="4729077"/>
                </a:cubicBezTo>
                <a:cubicBezTo>
                  <a:pt x="7924951" y="4702834"/>
                  <a:pt x="7916109" y="4680298"/>
                  <a:pt x="7898423" y="4661472"/>
                </a:cubicBezTo>
                <a:cubicBezTo>
                  <a:pt x="7880737" y="4642645"/>
                  <a:pt x="7858773" y="4633232"/>
                  <a:pt x="7832529" y="4633232"/>
                </a:cubicBezTo>
                <a:close/>
                <a:moveTo>
                  <a:pt x="4849262" y="4296061"/>
                </a:moveTo>
                <a:lnTo>
                  <a:pt x="4848754" y="4570601"/>
                </a:lnTo>
                <a:lnTo>
                  <a:pt x="4805913" y="4505589"/>
                </a:lnTo>
                <a:lnTo>
                  <a:pt x="4755958" y="4494063"/>
                </a:lnTo>
                <a:lnTo>
                  <a:pt x="4757642" y="4494063"/>
                </a:lnTo>
                <a:cubicBezTo>
                  <a:pt x="4748300" y="4469015"/>
                  <a:pt x="4740679" y="4456490"/>
                  <a:pt x="4734777" y="4456490"/>
                </a:cubicBezTo>
                <a:lnTo>
                  <a:pt x="4726299" y="4474750"/>
                </a:lnTo>
                <a:lnTo>
                  <a:pt x="4635670" y="4412686"/>
                </a:lnTo>
                <a:close/>
                <a:moveTo>
                  <a:pt x="4595074" y="3928084"/>
                </a:moveTo>
                <a:lnTo>
                  <a:pt x="4837365" y="3928084"/>
                </a:lnTo>
                <a:lnTo>
                  <a:pt x="4854140" y="3948505"/>
                </a:lnTo>
                <a:cubicBezTo>
                  <a:pt x="4859593" y="3955478"/>
                  <a:pt x="4863846" y="3961325"/>
                  <a:pt x="4866899" y="3966045"/>
                </a:cubicBezTo>
                <a:cubicBezTo>
                  <a:pt x="4873005" y="3975485"/>
                  <a:pt x="4876058" y="3989699"/>
                  <a:pt x="4876058" y="4008686"/>
                </a:cubicBezTo>
                <a:lnTo>
                  <a:pt x="4876058" y="4023822"/>
                </a:lnTo>
                <a:cubicBezTo>
                  <a:pt x="4876058" y="4037140"/>
                  <a:pt x="4872800" y="4048952"/>
                  <a:pt x="4866284" y="4059256"/>
                </a:cubicBezTo>
                <a:cubicBezTo>
                  <a:pt x="4859768" y="4069561"/>
                  <a:pt x="4851518" y="4078301"/>
                  <a:pt x="4841534" y="4085477"/>
                </a:cubicBezTo>
                <a:cubicBezTo>
                  <a:pt x="4831550" y="4092653"/>
                  <a:pt x="4820577" y="4098167"/>
                  <a:pt x="4808614" y="4102017"/>
                </a:cubicBezTo>
                <a:cubicBezTo>
                  <a:pt x="4796651" y="4105868"/>
                  <a:pt x="4785205" y="4107794"/>
                  <a:pt x="4774276" y="4107794"/>
                </a:cubicBezTo>
                <a:cubicBezTo>
                  <a:pt x="4757162" y="4107794"/>
                  <a:pt x="4738691" y="4102307"/>
                  <a:pt x="4718866" y="4091334"/>
                </a:cubicBezTo>
                <a:cubicBezTo>
                  <a:pt x="4699041" y="4080361"/>
                  <a:pt x="4679924" y="4065880"/>
                  <a:pt x="4661516" y="4047891"/>
                </a:cubicBezTo>
                <a:cubicBezTo>
                  <a:pt x="4643108" y="4029902"/>
                  <a:pt x="4628338" y="4011236"/>
                  <a:pt x="4617204" y="3991892"/>
                </a:cubicBezTo>
                <a:cubicBezTo>
                  <a:pt x="4606070" y="3972548"/>
                  <a:pt x="4600503" y="3954559"/>
                  <a:pt x="4600503" y="3937925"/>
                </a:cubicBezTo>
                <a:cubicBezTo>
                  <a:pt x="4600503" y="3933165"/>
                  <a:pt x="4600623" y="3930335"/>
                  <a:pt x="4600864" y="3929434"/>
                </a:cubicBezTo>
                <a:cubicBezTo>
                  <a:pt x="4601105" y="3928534"/>
                  <a:pt x="4599175" y="3928084"/>
                  <a:pt x="4595074" y="3928084"/>
                </a:cubicBezTo>
                <a:close/>
                <a:moveTo>
                  <a:pt x="6036918" y="3650817"/>
                </a:moveTo>
                <a:lnTo>
                  <a:pt x="6036918" y="4016463"/>
                </a:lnTo>
                <a:lnTo>
                  <a:pt x="6018318" y="3977544"/>
                </a:lnTo>
                <a:cubicBezTo>
                  <a:pt x="5999019" y="3949527"/>
                  <a:pt x="5977696" y="3924737"/>
                  <a:pt x="5954350" y="3903173"/>
                </a:cubicBezTo>
                <a:cubicBezTo>
                  <a:pt x="5931005" y="3881610"/>
                  <a:pt x="5904863" y="3863608"/>
                  <a:pt x="5875928" y="3849167"/>
                </a:cubicBezTo>
                <a:cubicBezTo>
                  <a:pt x="5846992" y="3834726"/>
                  <a:pt x="5820196" y="3832506"/>
                  <a:pt x="5795539" y="3842508"/>
                </a:cubicBezTo>
                <a:lnTo>
                  <a:pt x="5795539" y="3825393"/>
                </a:lnTo>
                <a:lnTo>
                  <a:pt x="5766631" y="3825393"/>
                </a:lnTo>
                <a:cubicBezTo>
                  <a:pt x="5757396" y="3825393"/>
                  <a:pt x="5743543" y="3826583"/>
                  <a:pt x="5725073" y="3828963"/>
                </a:cubicBezTo>
                <a:cubicBezTo>
                  <a:pt x="5706602" y="3831343"/>
                  <a:pt x="5685837" y="3836370"/>
                  <a:pt x="5662776" y="3844045"/>
                </a:cubicBezTo>
                <a:cubicBezTo>
                  <a:pt x="5639715" y="3851721"/>
                  <a:pt x="5615598" y="3863639"/>
                  <a:pt x="5590424" y="3879800"/>
                </a:cubicBezTo>
                <a:cubicBezTo>
                  <a:pt x="5565250" y="3895962"/>
                  <a:pt x="5540968" y="3924278"/>
                  <a:pt x="5517577" y="3964748"/>
                </a:cubicBezTo>
                <a:cubicBezTo>
                  <a:pt x="5504153" y="3973074"/>
                  <a:pt x="5494075" y="3987622"/>
                  <a:pt x="5487346" y="4008392"/>
                </a:cubicBezTo>
                <a:cubicBezTo>
                  <a:pt x="5480615" y="4029162"/>
                  <a:pt x="5477250" y="4048800"/>
                  <a:pt x="5477250" y="4067306"/>
                </a:cubicBezTo>
                <a:cubicBezTo>
                  <a:pt x="5477250" y="4079928"/>
                  <a:pt x="5478809" y="4094053"/>
                  <a:pt x="5481930" y="4109679"/>
                </a:cubicBezTo>
                <a:cubicBezTo>
                  <a:pt x="5485050" y="4125306"/>
                  <a:pt x="5491173" y="4139979"/>
                  <a:pt x="5500302" y="4153697"/>
                </a:cubicBezTo>
                <a:cubicBezTo>
                  <a:pt x="5509430" y="4167416"/>
                  <a:pt x="5521865" y="4178880"/>
                  <a:pt x="5537608" y="4188088"/>
                </a:cubicBezTo>
                <a:cubicBezTo>
                  <a:pt x="5553350" y="4197297"/>
                  <a:pt x="5574102" y="4201901"/>
                  <a:pt x="5599864" y="4201901"/>
                </a:cubicBezTo>
                <a:cubicBezTo>
                  <a:pt x="5614323" y="4201901"/>
                  <a:pt x="5629687" y="4197671"/>
                  <a:pt x="5645955" y="4189212"/>
                </a:cubicBezTo>
                <a:cubicBezTo>
                  <a:pt x="5662223" y="4180752"/>
                  <a:pt x="5679441" y="4172235"/>
                  <a:pt x="5697608" y="4163659"/>
                </a:cubicBezTo>
                <a:cubicBezTo>
                  <a:pt x="5716649" y="4155476"/>
                  <a:pt x="5731023" y="4149174"/>
                  <a:pt x="5740731" y="4144752"/>
                </a:cubicBezTo>
                <a:cubicBezTo>
                  <a:pt x="5750438" y="4140331"/>
                  <a:pt x="5755399" y="4138120"/>
                  <a:pt x="5755614" y="4138120"/>
                </a:cubicBezTo>
                <a:cubicBezTo>
                  <a:pt x="5767647" y="4138120"/>
                  <a:pt x="5773664" y="4141365"/>
                  <a:pt x="5773664" y="4147854"/>
                </a:cubicBezTo>
                <a:cubicBezTo>
                  <a:pt x="5773664" y="4153773"/>
                  <a:pt x="5768659" y="4165504"/>
                  <a:pt x="5758648" y="4183047"/>
                </a:cubicBezTo>
                <a:cubicBezTo>
                  <a:pt x="5748637" y="4200591"/>
                  <a:pt x="5736403" y="4220630"/>
                  <a:pt x="5721944" y="4243165"/>
                </a:cubicBezTo>
                <a:cubicBezTo>
                  <a:pt x="5693294" y="4266181"/>
                  <a:pt x="5671530" y="4283809"/>
                  <a:pt x="5656652" y="4296048"/>
                </a:cubicBezTo>
                <a:cubicBezTo>
                  <a:pt x="5641774" y="4308287"/>
                  <a:pt x="5629415" y="4318115"/>
                  <a:pt x="5619573" y="4325532"/>
                </a:cubicBezTo>
                <a:lnTo>
                  <a:pt x="5601175" y="4341658"/>
                </a:lnTo>
                <a:lnTo>
                  <a:pt x="5723897" y="4483821"/>
                </a:lnTo>
                <a:cubicBezTo>
                  <a:pt x="5789327" y="4417910"/>
                  <a:pt x="5835319" y="4358350"/>
                  <a:pt x="5861874" y="4305141"/>
                </a:cubicBezTo>
                <a:cubicBezTo>
                  <a:pt x="5888430" y="4251932"/>
                  <a:pt x="5901707" y="4211814"/>
                  <a:pt x="5901707" y="4184786"/>
                </a:cubicBezTo>
                <a:cubicBezTo>
                  <a:pt x="5901707" y="4136649"/>
                  <a:pt x="5886112" y="4098546"/>
                  <a:pt x="5854921" y="4070475"/>
                </a:cubicBezTo>
                <a:cubicBezTo>
                  <a:pt x="5823730" y="4042404"/>
                  <a:pt x="5772211" y="4028368"/>
                  <a:pt x="5700363" y="4028368"/>
                </a:cubicBezTo>
                <a:cubicBezTo>
                  <a:pt x="5676741" y="4028368"/>
                  <a:pt x="5661800" y="4031168"/>
                  <a:pt x="5655542" y="4036766"/>
                </a:cubicBezTo>
                <a:cubicBezTo>
                  <a:pt x="5668700" y="4020132"/>
                  <a:pt x="5687415" y="4004898"/>
                  <a:pt x="5711688" y="3991063"/>
                </a:cubicBezTo>
                <a:cubicBezTo>
                  <a:pt x="5735961" y="3977228"/>
                  <a:pt x="5762013" y="3970310"/>
                  <a:pt x="5789843" y="3970310"/>
                </a:cubicBezTo>
                <a:cubicBezTo>
                  <a:pt x="5806477" y="3970310"/>
                  <a:pt x="5824675" y="3974201"/>
                  <a:pt x="5844438" y="3981984"/>
                </a:cubicBezTo>
                <a:cubicBezTo>
                  <a:pt x="5864201" y="3989766"/>
                  <a:pt x="5883032" y="3999955"/>
                  <a:pt x="5900932" y="4012550"/>
                </a:cubicBezTo>
                <a:cubicBezTo>
                  <a:pt x="5918832" y="4025146"/>
                  <a:pt x="5934587" y="4038491"/>
                  <a:pt x="5948199" y="4052584"/>
                </a:cubicBezTo>
                <a:cubicBezTo>
                  <a:pt x="5961811" y="4066677"/>
                  <a:pt x="5971265" y="4080053"/>
                  <a:pt x="5976560" y="4092711"/>
                </a:cubicBezTo>
                <a:cubicBezTo>
                  <a:pt x="5998881" y="4120577"/>
                  <a:pt x="6014521" y="4146851"/>
                  <a:pt x="6023480" y="4171535"/>
                </a:cubicBezTo>
                <a:cubicBezTo>
                  <a:pt x="6032439" y="4196218"/>
                  <a:pt x="6036918" y="4213498"/>
                  <a:pt x="6036918" y="4223375"/>
                </a:cubicBezTo>
                <a:lnTo>
                  <a:pt x="6036918" y="4711052"/>
                </a:lnTo>
                <a:lnTo>
                  <a:pt x="6161859" y="4800961"/>
                </a:lnTo>
                <a:lnTo>
                  <a:pt x="6161859" y="3928084"/>
                </a:lnTo>
                <a:lnTo>
                  <a:pt x="6282868" y="3928084"/>
                </a:lnTo>
                <a:lnTo>
                  <a:pt x="6299803" y="3928084"/>
                </a:lnTo>
                <a:lnTo>
                  <a:pt x="6308161" y="3966726"/>
                </a:lnTo>
                <a:cubicBezTo>
                  <a:pt x="6331768" y="4071441"/>
                  <a:pt x="6358232" y="4158337"/>
                  <a:pt x="6387551" y="4227413"/>
                </a:cubicBezTo>
                <a:cubicBezTo>
                  <a:pt x="6421060" y="4306357"/>
                  <a:pt x="6456369" y="4372652"/>
                  <a:pt x="6493479" y="4426298"/>
                </a:cubicBezTo>
                <a:cubicBezTo>
                  <a:pt x="6530589" y="4479943"/>
                  <a:pt x="6568158" y="4522540"/>
                  <a:pt x="6606185" y="4554087"/>
                </a:cubicBezTo>
                <a:cubicBezTo>
                  <a:pt x="6644213" y="4585634"/>
                  <a:pt x="6680530" y="4609573"/>
                  <a:pt x="6715134" y="4625904"/>
                </a:cubicBezTo>
                <a:cubicBezTo>
                  <a:pt x="6749739" y="4642235"/>
                  <a:pt x="6781046" y="4652673"/>
                  <a:pt x="6809054" y="4657220"/>
                </a:cubicBezTo>
                <a:cubicBezTo>
                  <a:pt x="6837063" y="4661766"/>
                  <a:pt x="6860436" y="4664039"/>
                  <a:pt x="6879173" y="4664039"/>
                </a:cubicBezTo>
                <a:cubicBezTo>
                  <a:pt x="6932801" y="4664039"/>
                  <a:pt x="6979097" y="4653872"/>
                  <a:pt x="7018061" y="4633539"/>
                </a:cubicBezTo>
                <a:cubicBezTo>
                  <a:pt x="7057025" y="4613206"/>
                  <a:pt x="7089543" y="4586771"/>
                  <a:pt x="7115617" y="4554234"/>
                </a:cubicBezTo>
                <a:cubicBezTo>
                  <a:pt x="7141691" y="4521697"/>
                  <a:pt x="7160862" y="4485582"/>
                  <a:pt x="7173127" y="4445887"/>
                </a:cubicBezTo>
                <a:cubicBezTo>
                  <a:pt x="7185393" y="4406192"/>
                  <a:pt x="7191526" y="4366073"/>
                  <a:pt x="7191526" y="4325532"/>
                </a:cubicBezTo>
                <a:cubicBezTo>
                  <a:pt x="7191526" y="4248085"/>
                  <a:pt x="7177197" y="4184817"/>
                  <a:pt x="7148538" y="4135726"/>
                </a:cubicBezTo>
                <a:cubicBezTo>
                  <a:pt x="7119879" y="4086636"/>
                  <a:pt x="7086076" y="4047940"/>
                  <a:pt x="7047130" y="4019637"/>
                </a:cubicBezTo>
                <a:cubicBezTo>
                  <a:pt x="7008184" y="3991335"/>
                  <a:pt x="6968569" y="3971853"/>
                  <a:pt x="6928286" y="3961191"/>
                </a:cubicBezTo>
                <a:cubicBezTo>
                  <a:pt x="6888003" y="3950530"/>
                  <a:pt x="6856692" y="3945199"/>
                  <a:pt x="6834353" y="3945199"/>
                </a:cubicBezTo>
                <a:cubicBezTo>
                  <a:pt x="6797412" y="3945199"/>
                  <a:pt x="6764711" y="3951871"/>
                  <a:pt x="6736248" y="3965216"/>
                </a:cubicBezTo>
                <a:cubicBezTo>
                  <a:pt x="6707785" y="3978560"/>
                  <a:pt x="6683819" y="3995293"/>
                  <a:pt x="6664351" y="4015412"/>
                </a:cubicBezTo>
                <a:cubicBezTo>
                  <a:pt x="6644882" y="4035531"/>
                  <a:pt x="6630321" y="4057081"/>
                  <a:pt x="6620667" y="4080062"/>
                </a:cubicBezTo>
                <a:cubicBezTo>
                  <a:pt x="6611012" y="4103043"/>
                  <a:pt x="6606185" y="4125337"/>
                  <a:pt x="6606185" y="4146945"/>
                </a:cubicBezTo>
                <a:cubicBezTo>
                  <a:pt x="6606185" y="4196258"/>
                  <a:pt x="6622570" y="4238574"/>
                  <a:pt x="6655338" y="4273892"/>
                </a:cubicBezTo>
                <a:cubicBezTo>
                  <a:pt x="6688107" y="4309210"/>
                  <a:pt x="6732704" y="4326869"/>
                  <a:pt x="6789131" y="4326869"/>
                </a:cubicBezTo>
                <a:cubicBezTo>
                  <a:pt x="6805729" y="4326869"/>
                  <a:pt x="6823883" y="4324092"/>
                  <a:pt x="6843592" y="4318539"/>
                </a:cubicBezTo>
                <a:cubicBezTo>
                  <a:pt x="6863301" y="4312985"/>
                  <a:pt x="6881473" y="4304120"/>
                  <a:pt x="6898107" y="4291943"/>
                </a:cubicBezTo>
                <a:cubicBezTo>
                  <a:pt x="6914741" y="4279767"/>
                  <a:pt x="6928723" y="4263895"/>
                  <a:pt x="6940053" y="4244328"/>
                </a:cubicBezTo>
                <a:cubicBezTo>
                  <a:pt x="6951383" y="4224761"/>
                  <a:pt x="6957047" y="4201250"/>
                  <a:pt x="6957047" y="4173794"/>
                </a:cubicBezTo>
                <a:cubicBezTo>
                  <a:pt x="6957047" y="4162491"/>
                  <a:pt x="6955653" y="4151384"/>
                  <a:pt x="6952862" y="4140473"/>
                </a:cubicBezTo>
                <a:lnTo>
                  <a:pt x="6942118" y="4112967"/>
                </a:lnTo>
                <a:lnTo>
                  <a:pt x="6955477" y="4113892"/>
                </a:lnTo>
                <a:cubicBezTo>
                  <a:pt x="6969129" y="4115819"/>
                  <a:pt x="6981998" y="4120637"/>
                  <a:pt x="6994086" y="4128346"/>
                </a:cubicBezTo>
                <a:cubicBezTo>
                  <a:pt x="7010203" y="4138624"/>
                  <a:pt x="7024336" y="4152124"/>
                  <a:pt x="7036486" y="4168847"/>
                </a:cubicBezTo>
                <a:cubicBezTo>
                  <a:pt x="7048637" y="4185570"/>
                  <a:pt x="7058402" y="4203956"/>
                  <a:pt x="7065783" y="4224004"/>
                </a:cubicBezTo>
                <a:cubicBezTo>
                  <a:pt x="7073164" y="4244052"/>
                  <a:pt x="7076854" y="4262259"/>
                  <a:pt x="7076854" y="4278625"/>
                </a:cubicBezTo>
                <a:cubicBezTo>
                  <a:pt x="7076854" y="4299253"/>
                  <a:pt x="7072665" y="4322389"/>
                  <a:pt x="7064285" y="4348036"/>
                </a:cubicBezTo>
                <a:cubicBezTo>
                  <a:pt x="7055906" y="4373682"/>
                  <a:pt x="7043163" y="4397643"/>
                  <a:pt x="7026057" y="4419920"/>
                </a:cubicBezTo>
                <a:cubicBezTo>
                  <a:pt x="7008951" y="4442196"/>
                  <a:pt x="6987035" y="4460782"/>
                  <a:pt x="6960310" y="4475678"/>
                </a:cubicBezTo>
                <a:cubicBezTo>
                  <a:pt x="6933586" y="4490573"/>
                  <a:pt x="6900942" y="4498021"/>
                  <a:pt x="6862379" y="4498021"/>
                </a:cubicBezTo>
                <a:cubicBezTo>
                  <a:pt x="6820732" y="4498021"/>
                  <a:pt x="6779147" y="4490141"/>
                  <a:pt x="6737625" y="4474381"/>
                </a:cubicBezTo>
                <a:cubicBezTo>
                  <a:pt x="6696103" y="4458621"/>
                  <a:pt x="6655468" y="4430603"/>
                  <a:pt x="6615719" y="4390329"/>
                </a:cubicBezTo>
                <a:cubicBezTo>
                  <a:pt x="6575971" y="4350055"/>
                  <a:pt x="6537368" y="4295482"/>
                  <a:pt x="6499911" y="4226611"/>
                </a:cubicBezTo>
                <a:cubicBezTo>
                  <a:pt x="6462453" y="4157740"/>
                  <a:pt x="6427518" y="4068349"/>
                  <a:pt x="6395106" y="3958437"/>
                </a:cubicBezTo>
                <a:lnTo>
                  <a:pt x="6317059" y="3928084"/>
                </a:lnTo>
                <a:lnTo>
                  <a:pt x="7287559" y="3928084"/>
                </a:lnTo>
                <a:lnTo>
                  <a:pt x="7219740" y="3813412"/>
                </a:lnTo>
                <a:lnTo>
                  <a:pt x="6229625" y="3813412"/>
                </a:lnTo>
                <a:lnTo>
                  <a:pt x="6219595" y="3813412"/>
                </a:lnTo>
                <a:lnTo>
                  <a:pt x="6156420" y="3813412"/>
                </a:lnTo>
                <a:lnTo>
                  <a:pt x="6155822" y="3809875"/>
                </a:lnTo>
                <a:cubicBezTo>
                  <a:pt x="6155149" y="3807437"/>
                  <a:pt x="6154139" y="3804551"/>
                  <a:pt x="6152793" y="3801217"/>
                </a:cubicBezTo>
                <a:cubicBezTo>
                  <a:pt x="6147338" y="3778415"/>
                  <a:pt x="6138727" y="3751543"/>
                  <a:pt x="6126960" y="3720602"/>
                </a:cubicBezTo>
                <a:cubicBezTo>
                  <a:pt x="6115193" y="3689661"/>
                  <a:pt x="6085179" y="3666399"/>
                  <a:pt x="6036918" y="3650817"/>
                </a:cubicBezTo>
                <a:close/>
                <a:moveTo>
                  <a:pt x="5188672" y="3649106"/>
                </a:moveTo>
                <a:lnTo>
                  <a:pt x="5188672" y="3850780"/>
                </a:lnTo>
                <a:lnTo>
                  <a:pt x="5172904" y="3838226"/>
                </a:lnTo>
                <a:cubicBezTo>
                  <a:pt x="5163591" y="3831070"/>
                  <a:pt x="5152552" y="3822798"/>
                  <a:pt x="5139786" y="3813412"/>
                </a:cubicBezTo>
                <a:lnTo>
                  <a:pt x="5026271" y="3813412"/>
                </a:lnTo>
                <a:lnTo>
                  <a:pt x="4965505" y="3813412"/>
                </a:lnTo>
                <a:lnTo>
                  <a:pt x="4047414" y="3813412"/>
                </a:lnTo>
                <a:lnTo>
                  <a:pt x="4110687" y="3928084"/>
                </a:lnTo>
                <a:lnTo>
                  <a:pt x="4431678" y="3928084"/>
                </a:lnTo>
                <a:cubicBezTo>
                  <a:pt x="4413403" y="3931596"/>
                  <a:pt x="4397372" y="3945275"/>
                  <a:pt x="4383581" y="3969120"/>
                </a:cubicBezTo>
                <a:cubicBezTo>
                  <a:pt x="4369791" y="3992966"/>
                  <a:pt x="4357190" y="4013874"/>
                  <a:pt x="4345780" y="4031845"/>
                </a:cubicBezTo>
                <a:cubicBezTo>
                  <a:pt x="4333889" y="4053578"/>
                  <a:pt x="4323366" y="4071099"/>
                  <a:pt x="4314211" y="4084408"/>
                </a:cubicBezTo>
                <a:cubicBezTo>
                  <a:pt x="4305056" y="4097717"/>
                  <a:pt x="4295665" y="4104371"/>
                  <a:pt x="4286037" y="4104371"/>
                </a:cubicBezTo>
                <a:cubicBezTo>
                  <a:pt x="4283149" y="4104371"/>
                  <a:pt x="4276192" y="4097708"/>
                  <a:pt x="4265165" y="4084381"/>
                </a:cubicBezTo>
                <a:cubicBezTo>
                  <a:pt x="4254138" y="4071054"/>
                  <a:pt x="4242527" y="4052544"/>
                  <a:pt x="4230333" y="4028850"/>
                </a:cubicBezTo>
                <a:lnTo>
                  <a:pt x="4141388" y="4066691"/>
                </a:lnTo>
                <a:cubicBezTo>
                  <a:pt x="4178595" y="4143745"/>
                  <a:pt x="4215826" y="4194961"/>
                  <a:pt x="4253077" y="4220340"/>
                </a:cubicBezTo>
                <a:cubicBezTo>
                  <a:pt x="4290330" y="4245719"/>
                  <a:pt x="4319769" y="4258408"/>
                  <a:pt x="4341395" y="4258408"/>
                </a:cubicBezTo>
                <a:cubicBezTo>
                  <a:pt x="4364571" y="4258408"/>
                  <a:pt x="4383706" y="4248567"/>
                  <a:pt x="4398797" y="4228884"/>
                </a:cubicBezTo>
                <a:cubicBezTo>
                  <a:pt x="4406343" y="4219043"/>
                  <a:pt x="4411318" y="4208613"/>
                  <a:pt x="4413723" y="4197595"/>
                </a:cubicBezTo>
                <a:lnTo>
                  <a:pt x="4413249" y="4164415"/>
                </a:lnTo>
                <a:lnTo>
                  <a:pt x="4454779" y="4130408"/>
                </a:lnTo>
                <a:cubicBezTo>
                  <a:pt x="4466446" y="4118831"/>
                  <a:pt x="4475928" y="4107018"/>
                  <a:pt x="4483224" y="4094971"/>
                </a:cubicBezTo>
                <a:cubicBezTo>
                  <a:pt x="4497817" y="4070876"/>
                  <a:pt x="4507635" y="4048167"/>
                  <a:pt x="4512681" y="4026844"/>
                </a:cubicBezTo>
                <a:cubicBezTo>
                  <a:pt x="4513234" y="4042640"/>
                  <a:pt x="4521064" y="4063027"/>
                  <a:pt x="4536174" y="4088004"/>
                </a:cubicBezTo>
                <a:cubicBezTo>
                  <a:pt x="4551283" y="4112982"/>
                  <a:pt x="4568795" y="4136609"/>
                  <a:pt x="4588710" y="4158886"/>
                </a:cubicBezTo>
                <a:cubicBezTo>
                  <a:pt x="4608624" y="4181162"/>
                  <a:pt x="4630174" y="4201281"/>
                  <a:pt x="4653361" y="4219244"/>
                </a:cubicBezTo>
                <a:cubicBezTo>
                  <a:pt x="4676546" y="4237206"/>
                  <a:pt x="4697186" y="4246775"/>
                  <a:pt x="4715283" y="4247952"/>
                </a:cubicBezTo>
                <a:lnTo>
                  <a:pt x="4443444" y="4399020"/>
                </a:lnTo>
                <a:lnTo>
                  <a:pt x="4551992" y="4534605"/>
                </a:lnTo>
                <a:cubicBezTo>
                  <a:pt x="4556761" y="4532929"/>
                  <a:pt x="4560127" y="4531672"/>
                  <a:pt x="4562091" y="4530834"/>
                </a:cubicBezTo>
                <a:lnTo>
                  <a:pt x="4563759" y="4529587"/>
                </a:lnTo>
                <a:lnTo>
                  <a:pt x="4584952" y="4530420"/>
                </a:lnTo>
                <a:cubicBezTo>
                  <a:pt x="4589579" y="4529858"/>
                  <a:pt x="4596331" y="4530041"/>
                  <a:pt x="4605211" y="4530968"/>
                </a:cubicBezTo>
                <a:cubicBezTo>
                  <a:pt x="4614534" y="4532287"/>
                  <a:pt x="4621506" y="4533580"/>
                  <a:pt x="4626122" y="4534846"/>
                </a:cubicBezTo>
                <a:cubicBezTo>
                  <a:pt x="4630740" y="4536112"/>
                  <a:pt x="4637261" y="4538242"/>
                  <a:pt x="4645685" y="4541237"/>
                </a:cubicBezTo>
                <a:cubicBezTo>
                  <a:pt x="4654109" y="4544232"/>
                  <a:pt x="4663076" y="4547838"/>
                  <a:pt x="4672588" y="4552055"/>
                </a:cubicBezTo>
                <a:cubicBezTo>
                  <a:pt x="4682099" y="4556271"/>
                  <a:pt x="4694049" y="4561455"/>
                  <a:pt x="4708436" y="4567605"/>
                </a:cubicBezTo>
                <a:cubicBezTo>
                  <a:pt x="4725123" y="4578713"/>
                  <a:pt x="4736248" y="4585782"/>
                  <a:pt x="4741811" y="4588812"/>
                </a:cubicBezTo>
                <a:cubicBezTo>
                  <a:pt x="4747373" y="4591843"/>
                  <a:pt x="4750680" y="4593893"/>
                  <a:pt x="4751732" y="4594963"/>
                </a:cubicBezTo>
                <a:lnTo>
                  <a:pt x="4777967" y="4616304"/>
                </a:lnTo>
                <a:lnTo>
                  <a:pt x="4782835" y="4624407"/>
                </a:lnTo>
                <a:cubicBezTo>
                  <a:pt x="4788806" y="4630379"/>
                  <a:pt x="4793032" y="4633365"/>
                  <a:pt x="4795510" y="4633365"/>
                </a:cubicBezTo>
                <a:lnTo>
                  <a:pt x="4891058" y="4701591"/>
                </a:lnTo>
                <a:lnTo>
                  <a:pt x="4884964" y="4731698"/>
                </a:lnTo>
                <a:cubicBezTo>
                  <a:pt x="4886515" y="4733249"/>
                  <a:pt x="4887398" y="4734131"/>
                  <a:pt x="4887611" y="4734345"/>
                </a:cubicBezTo>
                <a:cubicBezTo>
                  <a:pt x="4887825" y="4734559"/>
                  <a:pt x="4888049" y="4735058"/>
                  <a:pt x="4888280" y="4735843"/>
                </a:cubicBezTo>
                <a:lnTo>
                  <a:pt x="4896892" y="4759697"/>
                </a:lnTo>
                <a:lnTo>
                  <a:pt x="4971823" y="4792403"/>
                </a:lnTo>
                <a:lnTo>
                  <a:pt x="4973615" y="4154593"/>
                </a:lnTo>
                <a:lnTo>
                  <a:pt x="4973615" y="4168072"/>
                </a:lnTo>
                <a:cubicBezTo>
                  <a:pt x="4974756" y="4168072"/>
                  <a:pt x="4975327" y="4163980"/>
                  <a:pt x="4975327" y="4155797"/>
                </a:cubicBezTo>
                <a:cubicBezTo>
                  <a:pt x="4976592" y="4154567"/>
                  <a:pt x="4978028" y="4150778"/>
                  <a:pt x="4979632" y="4144431"/>
                </a:cubicBezTo>
                <a:lnTo>
                  <a:pt x="4994154" y="4105253"/>
                </a:lnTo>
                <a:cubicBezTo>
                  <a:pt x="4994154" y="4106502"/>
                  <a:pt x="4989170" y="4103881"/>
                  <a:pt x="4979204" y="4097391"/>
                </a:cubicBezTo>
                <a:cubicBezTo>
                  <a:pt x="4990312" y="4087015"/>
                  <a:pt x="4995866" y="4081827"/>
                  <a:pt x="4995866" y="4081827"/>
                </a:cubicBezTo>
                <a:cubicBezTo>
                  <a:pt x="4997826" y="4086854"/>
                  <a:pt x="4999458" y="4084269"/>
                  <a:pt x="5000759" y="4074072"/>
                </a:cubicBezTo>
                <a:cubicBezTo>
                  <a:pt x="5002061" y="4063874"/>
                  <a:pt x="5002711" y="4054264"/>
                  <a:pt x="5002711" y="4045243"/>
                </a:cubicBezTo>
                <a:cubicBezTo>
                  <a:pt x="5002711" y="4021870"/>
                  <a:pt x="4998508" y="3997280"/>
                  <a:pt x="4990102" y="3971474"/>
                </a:cubicBezTo>
                <a:cubicBezTo>
                  <a:pt x="4981696" y="3945667"/>
                  <a:pt x="4971904" y="3931204"/>
                  <a:pt x="4960725" y="3928084"/>
                </a:cubicBezTo>
                <a:lnTo>
                  <a:pt x="5037817" y="3928084"/>
                </a:lnTo>
                <a:lnTo>
                  <a:pt x="5105028" y="3928084"/>
                </a:lnTo>
                <a:lnTo>
                  <a:pt x="5116413" y="3928084"/>
                </a:lnTo>
                <a:cubicBezTo>
                  <a:pt x="5119730" y="3929510"/>
                  <a:pt x="5125515" y="3935077"/>
                  <a:pt x="5133769" y="3944785"/>
                </a:cubicBezTo>
                <a:cubicBezTo>
                  <a:pt x="5142024" y="3954492"/>
                  <a:pt x="5150479" y="3965844"/>
                  <a:pt x="5159135" y="3978841"/>
                </a:cubicBezTo>
                <a:cubicBezTo>
                  <a:pt x="5167790" y="3991838"/>
                  <a:pt x="5174877" y="4004358"/>
                  <a:pt x="5180395" y="4016401"/>
                </a:cubicBezTo>
                <a:cubicBezTo>
                  <a:pt x="5185913" y="4028444"/>
                  <a:pt x="5188672" y="4036944"/>
                  <a:pt x="5188672" y="4041900"/>
                </a:cubicBezTo>
                <a:lnTo>
                  <a:pt x="5188672" y="4711159"/>
                </a:lnTo>
                <a:lnTo>
                  <a:pt x="5311902" y="4800961"/>
                </a:lnTo>
                <a:lnTo>
                  <a:pt x="5311902" y="3928084"/>
                </a:lnTo>
                <a:lnTo>
                  <a:pt x="5499848" y="3928084"/>
                </a:lnTo>
                <a:lnTo>
                  <a:pt x="5426681" y="3813412"/>
                </a:lnTo>
                <a:lnTo>
                  <a:pt x="5305564" y="3813412"/>
                </a:lnTo>
                <a:lnTo>
                  <a:pt x="5301071" y="3799051"/>
                </a:lnTo>
                <a:cubicBezTo>
                  <a:pt x="5295759" y="3777746"/>
                  <a:pt x="5286661" y="3751797"/>
                  <a:pt x="5273780" y="3721204"/>
                </a:cubicBezTo>
                <a:cubicBezTo>
                  <a:pt x="5260899" y="3690610"/>
                  <a:pt x="5232530" y="3666577"/>
                  <a:pt x="5188672" y="3649106"/>
                </a:cubicBezTo>
                <a:close/>
                <a:moveTo>
                  <a:pt x="6252719" y="2423060"/>
                </a:moveTo>
                <a:cubicBezTo>
                  <a:pt x="6220182" y="2423060"/>
                  <a:pt x="6193221" y="2433405"/>
                  <a:pt x="6171836" y="2454094"/>
                </a:cubicBezTo>
                <a:cubicBezTo>
                  <a:pt x="6150450" y="2474784"/>
                  <a:pt x="6139758" y="2500381"/>
                  <a:pt x="6139758" y="2530886"/>
                </a:cubicBezTo>
                <a:cubicBezTo>
                  <a:pt x="6139758" y="2561568"/>
                  <a:pt x="6150402" y="2587210"/>
                  <a:pt x="6171689" y="2607811"/>
                </a:cubicBezTo>
                <a:cubicBezTo>
                  <a:pt x="6192976" y="2628411"/>
                  <a:pt x="6219986" y="2638712"/>
                  <a:pt x="6252719" y="2638712"/>
                </a:cubicBezTo>
                <a:cubicBezTo>
                  <a:pt x="6283811" y="2638712"/>
                  <a:pt x="6310697" y="2628385"/>
                  <a:pt x="6333374" y="2607730"/>
                </a:cubicBezTo>
                <a:cubicBezTo>
                  <a:pt x="6356052" y="2587076"/>
                  <a:pt x="6367391" y="2561461"/>
                  <a:pt x="6367391" y="2530886"/>
                </a:cubicBezTo>
                <a:cubicBezTo>
                  <a:pt x="6367391" y="2500488"/>
                  <a:pt x="6355998" y="2474918"/>
                  <a:pt x="6333214" y="2454175"/>
                </a:cubicBezTo>
                <a:cubicBezTo>
                  <a:pt x="6310429" y="2433431"/>
                  <a:pt x="6283597" y="2423060"/>
                  <a:pt x="6252719" y="2423060"/>
                </a:cubicBezTo>
                <a:close/>
                <a:moveTo>
                  <a:pt x="7637490" y="2004646"/>
                </a:moveTo>
                <a:lnTo>
                  <a:pt x="7637623" y="2398323"/>
                </a:lnTo>
                <a:cubicBezTo>
                  <a:pt x="7616604" y="2333481"/>
                  <a:pt x="7581370" y="2279728"/>
                  <a:pt x="7531923" y="2237065"/>
                </a:cubicBezTo>
                <a:cubicBezTo>
                  <a:pt x="7482476" y="2194402"/>
                  <a:pt x="7434300" y="2165939"/>
                  <a:pt x="7387393" y="2151676"/>
                </a:cubicBezTo>
                <a:cubicBezTo>
                  <a:pt x="7436957" y="2131209"/>
                  <a:pt x="7482904" y="2108500"/>
                  <a:pt x="7525238" y="2083550"/>
                </a:cubicBezTo>
                <a:cubicBezTo>
                  <a:pt x="7567571" y="2058599"/>
                  <a:pt x="7604989" y="2032297"/>
                  <a:pt x="7637490" y="2004646"/>
                </a:cubicBezTo>
                <a:close/>
                <a:moveTo>
                  <a:pt x="5433345" y="2004218"/>
                </a:moveTo>
                <a:lnTo>
                  <a:pt x="5433345" y="2397895"/>
                </a:lnTo>
                <a:cubicBezTo>
                  <a:pt x="5412219" y="2333053"/>
                  <a:pt x="5376865" y="2279301"/>
                  <a:pt x="5327285" y="2236637"/>
                </a:cubicBezTo>
                <a:cubicBezTo>
                  <a:pt x="5277704" y="2193974"/>
                  <a:pt x="5229389" y="2165511"/>
                  <a:pt x="5182340" y="2151248"/>
                </a:cubicBezTo>
                <a:cubicBezTo>
                  <a:pt x="5232009" y="2130835"/>
                  <a:pt x="5278100" y="2108140"/>
                  <a:pt x="5320612" y="2083162"/>
                </a:cubicBezTo>
                <a:cubicBezTo>
                  <a:pt x="5363124" y="2058184"/>
                  <a:pt x="5400702" y="2031870"/>
                  <a:pt x="5433345" y="2004218"/>
                </a:cubicBezTo>
                <a:close/>
                <a:moveTo>
                  <a:pt x="6526562" y="2000848"/>
                </a:moveTo>
                <a:lnTo>
                  <a:pt x="6526482" y="2397895"/>
                </a:lnTo>
                <a:cubicBezTo>
                  <a:pt x="6508458" y="2346389"/>
                  <a:pt x="6474998" y="2298823"/>
                  <a:pt x="6426104" y="2255197"/>
                </a:cubicBezTo>
                <a:cubicBezTo>
                  <a:pt x="6377210" y="2211571"/>
                  <a:pt x="6320083" y="2177358"/>
                  <a:pt x="6254724" y="2152559"/>
                </a:cubicBezTo>
                <a:cubicBezTo>
                  <a:pt x="6304162" y="2133376"/>
                  <a:pt x="6352112" y="2110569"/>
                  <a:pt x="6398573" y="2084138"/>
                </a:cubicBezTo>
                <a:cubicBezTo>
                  <a:pt x="6445033" y="2057707"/>
                  <a:pt x="6487696" y="2029944"/>
                  <a:pt x="6526562" y="2000848"/>
                </a:cubicBezTo>
                <a:close/>
                <a:moveTo>
                  <a:pt x="9342330" y="1832584"/>
                </a:moveTo>
                <a:lnTo>
                  <a:pt x="9724134" y="1832584"/>
                </a:lnTo>
                <a:lnTo>
                  <a:pt x="9724320" y="2065607"/>
                </a:lnTo>
                <a:lnTo>
                  <a:pt x="9722784" y="2063265"/>
                </a:lnTo>
                <a:cubicBezTo>
                  <a:pt x="9708530" y="2045508"/>
                  <a:pt x="9693728" y="2029552"/>
                  <a:pt x="9678378" y="2015396"/>
                </a:cubicBezTo>
                <a:cubicBezTo>
                  <a:pt x="9663028" y="2001240"/>
                  <a:pt x="9646264" y="1988342"/>
                  <a:pt x="9628088" y="1976700"/>
                </a:cubicBezTo>
                <a:cubicBezTo>
                  <a:pt x="9609912" y="1965058"/>
                  <a:pt x="9591750" y="1959237"/>
                  <a:pt x="9573600" y="1959237"/>
                </a:cubicBezTo>
                <a:cubicBezTo>
                  <a:pt x="9555202" y="1959237"/>
                  <a:pt x="9539450" y="1964131"/>
                  <a:pt x="9526346" y="1973918"/>
                </a:cubicBezTo>
                <a:lnTo>
                  <a:pt x="9503604" y="1993368"/>
                </a:lnTo>
                <a:lnTo>
                  <a:pt x="9501517" y="1978892"/>
                </a:lnTo>
                <a:cubicBezTo>
                  <a:pt x="9494298" y="1948751"/>
                  <a:pt x="9478618" y="1919732"/>
                  <a:pt x="9454476" y="1891832"/>
                </a:cubicBezTo>
                <a:cubicBezTo>
                  <a:pt x="9422287" y="1854633"/>
                  <a:pt x="9384905" y="1834884"/>
                  <a:pt x="9342330" y="1832584"/>
                </a:cubicBezTo>
                <a:close/>
                <a:moveTo>
                  <a:pt x="3382336" y="1832584"/>
                </a:moveTo>
                <a:lnTo>
                  <a:pt x="3624228" y="1832584"/>
                </a:lnTo>
                <a:lnTo>
                  <a:pt x="3618997" y="1835698"/>
                </a:lnTo>
                <a:cubicBezTo>
                  <a:pt x="3615788" y="1838275"/>
                  <a:pt x="3612453" y="1841596"/>
                  <a:pt x="3608990" y="1845661"/>
                </a:cubicBezTo>
                <a:cubicBezTo>
                  <a:pt x="3595137" y="1861921"/>
                  <a:pt x="3583023" y="1879566"/>
                  <a:pt x="3572647" y="1898598"/>
                </a:cubicBezTo>
                <a:cubicBezTo>
                  <a:pt x="3562271" y="1917630"/>
                  <a:pt x="3553459" y="1938324"/>
                  <a:pt x="3546212" y="1960681"/>
                </a:cubicBezTo>
                <a:cubicBezTo>
                  <a:pt x="3538964" y="1983038"/>
                  <a:pt x="3535341" y="2005715"/>
                  <a:pt x="3535341" y="2028714"/>
                </a:cubicBezTo>
                <a:cubicBezTo>
                  <a:pt x="3535341" y="2071734"/>
                  <a:pt x="3542552" y="2108549"/>
                  <a:pt x="3556976" y="2139161"/>
                </a:cubicBezTo>
                <a:cubicBezTo>
                  <a:pt x="3571399" y="2169772"/>
                  <a:pt x="3589512" y="2195356"/>
                  <a:pt x="3611316" y="2215912"/>
                </a:cubicBezTo>
                <a:cubicBezTo>
                  <a:pt x="3633120" y="2236468"/>
                  <a:pt x="3657086" y="2251600"/>
                  <a:pt x="3683214" y="2261307"/>
                </a:cubicBezTo>
                <a:cubicBezTo>
                  <a:pt x="3709341" y="2271015"/>
                  <a:pt x="3734145" y="2275869"/>
                  <a:pt x="3757625" y="2275869"/>
                </a:cubicBezTo>
                <a:cubicBezTo>
                  <a:pt x="3772886" y="2275869"/>
                  <a:pt x="3788900" y="2273698"/>
                  <a:pt x="3805668" y="2269357"/>
                </a:cubicBezTo>
                <a:cubicBezTo>
                  <a:pt x="3822436" y="2265016"/>
                  <a:pt x="3838298" y="2259805"/>
                  <a:pt x="3853256" y="2253726"/>
                </a:cubicBezTo>
                <a:cubicBezTo>
                  <a:pt x="3868214" y="2247646"/>
                  <a:pt x="3884117" y="2240756"/>
                  <a:pt x="3900965" y="2233054"/>
                </a:cubicBezTo>
                <a:lnTo>
                  <a:pt x="3914576" y="2226137"/>
                </a:lnTo>
                <a:lnTo>
                  <a:pt x="3915285" y="2229083"/>
                </a:lnTo>
                <a:cubicBezTo>
                  <a:pt x="3916103" y="2232111"/>
                  <a:pt x="3916888" y="2234625"/>
                  <a:pt x="3917639" y="2236624"/>
                </a:cubicBezTo>
                <a:cubicBezTo>
                  <a:pt x="3920643" y="2244620"/>
                  <a:pt x="3922146" y="2253111"/>
                  <a:pt x="3922146" y="2262096"/>
                </a:cubicBezTo>
                <a:cubicBezTo>
                  <a:pt x="3922146" y="2275271"/>
                  <a:pt x="3919270" y="2288518"/>
                  <a:pt x="3913521" y="2301836"/>
                </a:cubicBezTo>
                <a:cubicBezTo>
                  <a:pt x="3907771" y="2315154"/>
                  <a:pt x="3898910" y="2327250"/>
                  <a:pt x="3886939" y="2338125"/>
                </a:cubicBezTo>
                <a:cubicBezTo>
                  <a:pt x="3874967" y="2349001"/>
                  <a:pt x="3859790" y="2357888"/>
                  <a:pt x="3841409" y="2364788"/>
                </a:cubicBezTo>
                <a:cubicBezTo>
                  <a:pt x="3823028" y="2371687"/>
                  <a:pt x="3800119" y="2375137"/>
                  <a:pt x="3772681" y="2375137"/>
                </a:cubicBezTo>
                <a:cubicBezTo>
                  <a:pt x="3729198" y="2375137"/>
                  <a:pt x="3688687" y="2362916"/>
                  <a:pt x="3651150" y="2338473"/>
                </a:cubicBezTo>
                <a:cubicBezTo>
                  <a:pt x="3613612" y="2314030"/>
                  <a:pt x="3580558" y="2279492"/>
                  <a:pt x="3551988" y="2234859"/>
                </a:cubicBezTo>
                <a:cubicBezTo>
                  <a:pt x="3523418" y="2190226"/>
                  <a:pt x="3500950" y="2137454"/>
                  <a:pt x="3484584" y="2076543"/>
                </a:cubicBezTo>
                <a:cubicBezTo>
                  <a:pt x="3468217" y="2015633"/>
                  <a:pt x="3460034" y="1946053"/>
                  <a:pt x="3460034" y="1867804"/>
                </a:cubicBezTo>
                <a:close/>
                <a:moveTo>
                  <a:pt x="3072667" y="1555317"/>
                </a:moveTo>
                <a:lnTo>
                  <a:pt x="3072621" y="1753329"/>
                </a:lnTo>
                <a:lnTo>
                  <a:pt x="3070453" y="1751415"/>
                </a:lnTo>
                <a:cubicBezTo>
                  <a:pt x="3059239" y="1742050"/>
                  <a:pt x="3044173" y="1730882"/>
                  <a:pt x="3025252" y="1717912"/>
                </a:cubicBezTo>
                <a:lnTo>
                  <a:pt x="1896904" y="1717912"/>
                </a:lnTo>
                <a:lnTo>
                  <a:pt x="1960203" y="1832584"/>
                </a:lnTo>
                <a:lnTo>
                  <a:pt x="2764485" y="1832584"/>
                </a:lnTo>
                <a:lnTo>
                  <a:pt x="2764485" y="2261183"/>
                </a:lnTo>
                <a:lnTo>
                  <a:pt x="2756570" y="2248752"/>
                </a:lnTo>
                <a:cubicBezTo>
                  <a:pt x="2748351" y="2235434"/>
                  <a:pt x="2740921" y="2221862"/>
                  <a:pt x="2734280" y="2208036"/>
                </a:cubicBezTo>
                <a:cubicBezTo>
                  <a:pt x="2727639" y="2194210"/>
                  <a:pt x="2723159" y="2179738"/>
                  <a:pt x="2720842" y="2164620"/>
                </a:cubicBezTo>
                <a:cubicBezTo>
                  <a:pt x="2711927" y="2113221"/>
                  <a:pt x="2696617" y="2068155"/>
                  <a:pt x="2674911" y="2029423"/>
                </a:cubicBezTo>
                <a:cubicBezTo>
                  <a:pt x="2653205" y="1990691"/>
                  <a:pt x="2628959" y="1959402"/>
                  <a:pt x="2602172" y="1935556"/>
                </a:cubicBezTo>
                <a:cubicBezTo>
                  <a:pt x="2575385" y="1911711"/>
                  <a:pt x="2547403" y="1894007"/>
                  <a:pt x="2518227" y="1882446"/>
                </a:cubicBezTo>
                <a:cubicBezTo>
                  <a:pt x="2489051" y="1870884"/>
                  <a:pt x="2462134" y="1865103"/>
                  <a:pt x="2437477" y="1865103"/>
                </a:cubicBezTo>
                <a:cubicBezTo>
                  <a:pt x="2409808" y="1865103"/>
                  <a:pt x="2384037" y="1869698"/>
                  <a:pt x="2360165" y="1878889"/>
                </a:cubicBezTo>
                <a:cubicBezTo>
                  <a:pt x="2336293" y="1888079"/>
                  <a:pt x="2315353" y="1900760"/>
                  <a:pt x="2297347" y="1916930"/>
                </a:cubicBezTo>
                <a:cubicBezTo>
                  <a:pt x="2279340" y="1933100"/>
                  <a:pt x="2265407" y="1951985"/>
                  <a:pt x="2255548" y="1973584"/>
                </a:cubicBezTo>
                <a:cubicBezTo>
                  <a:pt x="2245689" y="1995183"/>
                  <a:pt x="2240759" y="2017972"/>
                  <a:pt x="2240759" y="2041952"/>
                </a:cubicBezTo>
                <a:cubicBezTo>
                  <a:pt x="2240759" y="2082957"/>
                  <a:pt x="2254955" y="2117076"/>
                  <a:pt x="2283346" y="2144309"/>
                </a:cubicBezTo>
                <a:cubicBezTo>
                  <a:pt x="2311739" y="2171542"/>
                  <a:pt x="2344565" y="2185158"/>
                  <a:pt x="2381826" y="2185158"/>
                </a:cubicBezTo>
                <a:cubicBezTo>
                  <a:pt x="2423420" y="2185158"/>
                  <a:pt x="2455377" y="2172674"/>
                  <a:pt x="2477698" y="2147705"/>
                </a:cubicBezTo>
                <a:cubicBezTo>
                  <a:pt x="2500019" y="2122737"/>
                  <a:pt x="2511180" y="2093752"/>
                  <a:pt x="2511180" y="2060752"/>
                </a:cubicBezTo>
                <a:cubicBezTo>
                  <a:pt x="2511180" y="2049493"/>
                  <a:pt x="2510064" y="2039516"/>
                  <a:pt x="2507831" y="2030820"/>
                </a:cubicBezTo>
                <a:lnTo>
                  <a:pt x="2505651" y="2024530"/>
                </a:lnTo>
                <a:lnTo>
                  <a:pt x="2512166" y="2025304"/>
                </a:lnTo>
                <a:cubicBezTo>
                  <a:pt x="2519580" y="2027132"/>
                  <a:pt x="2526717" y="2029873"/>
                  <a:pt x="2533577" y="2033528"/>
                </a:cubicBezTo>
                <a:cubicBezTo>
                  <a:pt x="2547295" y="2040837"/>
                  <a:pt x="2559330" y="2050621"/>
                  <a:pt x="2569679" y="2062878"/>
                </a:cubicBezTo>
                <a:cubicBezTo>
                  <a:pt x="2580028" y="2075135"/>
                  <a:pt x="2587985" y="2089308"/>
                  <a:pt x="2593547" y="2105398"/>
                </a:cubicBezTo>
                <a:cubicBezTo>
                  <a:pt x="2599109" y="2121488"/>
                  <a:pt x="2601891" y="2137940"/>
                  <a:pt x="2601891" y="2154752"/>
                </a:cubicBezTo>
                <a:cubicBezTo>
                  <a:pt x="2601891" y="2177073"/>
                  <a:pt x="2598026" y="2198792"/>
                  <a:pt x="2590298" y="2219910"/>
                </a:cubicBezTo>
                <a:cubicBezTo>
                  <a:pt x="2582569" y="2241028"/>
                  <a:pt x="2571159" y="2259386"/>
                  <a:pt x="2556068" y="2274986"/>
                </a:cubicBezTo>
                <a:cubicBezTo>
                  <a:pt x="2540976" y="2290586"/>
                  <a:pt x="2522042" y="2303191"/>
                  <a:pt x="2499266" y="2312800"/>
                </a:cubicBezTo>
                <a:cubicBezTo>
                  <a:pt x="2476491" y="2322410"/>
                  <a:pt x="2449280" y="2327215"/>
                  <a:pt x="2417635" y="2327215"/>
                </a:cubicBezTo>
                <a:cubicBezTo>
                  <a:pt x="2386863" y="2327215"/>
                  <a:pt x="2355057" y="2319655"/>
                  <a:pt x="2322217" y="2304537"/>
                </a:cubicBezTo>
                <a:cubicBezTo>
                  <a:pt x="2289377" y="2289418"/>
                  <a:pt x="2256907" y="2264739"/>
                  <a:pt x="2224807" y="2230500"/>
                </a:cubicBezTo>
                <a:cubicBezTo>
                  <a:pt x="2192707" y="2196261"/>
                  <a:pt x="2162176" y="2151823"/>
                  <a:pt x="2133214" y="2097188"/>
                </a:cubicBezTo>
                <a:cubicBezTo>
                  <a:pt x="2104252" y="2042553"/>
                  <a:pt x="2077380" y="1973348"/>
                  <a:pt x="2052599" y="1889572"/>
                </a:cubicBezTo>
                <a:lnTo>
                  <a:pt x="1964215" y="1859059"/>
                </a:lnTo>
                <a:cubicBezTo>
                  <a:pt x="1979173" y="1941230"/>
                  <a:pt x="1999114" y="2017767"/>
                  <a:pt x="2024038" y="2088671"/>
                </a:cubicBezTo>
                <a:cubicBezTo>
                  <a:pt x="2048962" y="2159574"/>
                  <a:pt x="2080014" y="2224519"/>
                  <a:pt x="2117195" y="2283504"/>
                </a:cubicBezTo>
                <a:cubicBezTo>
                  <a:pt x="2154377" y="2342489"/>
                  <a:pt x="2198738" y="2391334"/>
                  <a:pt x="2250280" y="2430040"/>
                </a:cubicBezTo>
                <a:cubicBezTo>
                  <a:pt x="2301821" y="2468745"/>
                  <a:pt x="2362643" y="2488098"/>
                  <a:pt x="2432744" y="2488098"/>
                </a:cubicBezTo>
                <a:cubicBezTo>
                  <a:pt x="2491489" y="2488098"/>
                  <a:pt x="2542906" y="2473835"/>
                  <a:pt x="2586995" y="2445310"/>
                </a:cubicBezTo>
                <a:cubicBezTo>
                  <a:pt x="2631084" y="2416784"/>
                  <a:pt x="2662454" y="2375966"/>
                  <a:pt x="2681102" y="2322855"/>
                </a:cubicBezTo>
                <a:cubicBezTo>
                  <a:pt x="2754947" y="2387697"/>
                  <a:pt x="2791870" y="2496165"/>
                  <a:pt x="2791870" y="2648259"/>
                </a:cubicBezTo>
                <a:lnTo>
                  <a:pt x="2887715" y="2703750"/>
                </a:lnTo>
                <a:lnTo>
                  <a:pt x="2887715" y="1832584"/>
                </a:lnTo>
                <a:lnTo>
                  <a:pt x="3002200" y="1832584"/>
                </a:lnTo>
                <a:cubicBezTo>
                  <a:pt x="3005712" y="1834082"/>
                  <a:pt x="3011855" y="1839729"/>
                  <a:pt x="3020626" y="1849526"/>
                </a:cubicBezTo>
                <a:cubicBezTo>
                  <a:pt x="3029397" y="1859322"/>
                  <a:pt x="3037687" y="1870483"/>
                  <a:pt x="3045496" y="1883007"/>
                </a:cubicBezTo>
                <a:cubicBezTo>
                  <a:pt x="3053305" y="1895532"/>
                  <a:pt x="3059768" y="1907958"/>
                  <a:pt x="3064885" y="1920286"/>
                </a:cubicBezTo>
                <a:cubicBezTo>
                  <a:pt x="3070001" y="1932615"/>
                  <a:pt x="3072560" y="1941320"/>
                  <a:pt x="3072560" y="1946401"/>
                </a:cubicBezTo>
                <a:lnTo>
                  <a:pt x="3072560" y="2615526"/>
                </a:lnTo>
                <a:lnTo>
                  <a:pt x="3197501" y="2705461"/>
                </a:lnTo>
                <a:lnTo>
                  <a:pt x="3197501" y="1832584"/>
                </a:lnTo>
                <a:lnTo>
                  <a:pt x="3328487" y="1832584"/>
                </a:lnTo>
                <a:lnTo>
                  <a:pt x="3345173" y="1832584"/>
                </a:lnTo>
                <a:lnTo>
                  <a:pt x="3367350" y="1832584"/>
                </a:lnTo>
                <a:lnTo>
                  <a:pt x="3365233" y="1842209"/>
                </a:lnTo>
                <a:cubicBezTo>
                  <a:pt x="3362255" y="1856765"/>
                  <a:pt x="3360765" y="1867583"/>
                  <a:pt x="3360765" y="1874663"/>
                </a:cubicBezTo>
                <a:cubicBezTo>
                  <a:pt x="3360765" y="1884104"/>
                  <a:pt x="3360765" y="1892746"/>
                  <a:pt x="3360765" y="1900590"/>
                </a:cubicBezTo>
                <a:cubicBezTo>
                  <a:pt x="3360765" y="1978589"/>
                  <a:pt x="3369319" y="2054587"/>
                  <a:pt x="3386425" y="2128584"/>
                </a:cubicBezTo>
                <a:cubicBezTo>
                  <a:pt x="3403531" y="2202581"/>
                  <a:pt x="3429677" y="2269263"/>
                  <a:pt x="3464861" y="2328632"/>
                </a:cubicBezTo>
                <a:cubicBezTo>
                  <a:pt x="3500046" y="2388000"/>
                  <a:pt x="3544358" y="2436266"/>
                  <a:pt x="3597798" y="2473429"/>
                </a:cubicBezTo>
                <a:cubicBezTo>
                  <a:pt x="3651239" y="2510592"/>
                  <a:pt x="3714569" y="2529174"/>
                  <a:pt x="3787790" y="2529174"/>
                </a:cubicBezTo>
                <a:cubicBezTo>
                  <a:pt x="3827780" y="2529174"/>
                  <a:pt x="3863276" y="2521882"/>
                  <a:pt x="3894279" y="2507299"/>
                </a:cubicBezTo>
                <a:cubicBezTo>
                  <a:pt x="3925283" y="2492715"/>
                  <a:pt x="3951406" y="2473599"/>
                  <a:pt x="3972649" y="2449949"/>
                </a:cubicBezTo>
                <a:cubicBezTo>
                  <a:pt x="3993891" y="2426300"/>
                  <a:pt x="4009611" y="2399187"/>
                  <a:pt x="4019809" y="2368612"/>
                </a:cubicBezTo>
                <a:cubicBezTo>
                  <a:pt x="4030007" y="2338036"/>
                  <a:pt x="4035106" y="2306382"/>
                  <a:pt x="4035106" y="2273649"/>
                </a:cubicBezTo>
                <a:cubicBezTo>
                  <a:pt x="4035106" y="2230059"/>
                  <a:pt x="4024912" y="2188804"/>
                  <a:pt x="4004525" y="2149885"/>
                </a:cubicBezTo>
                <a:cubicBezTo>
                  <a:pt x="3984139" y="2110965"/>
                  <a:pt x="3945197" y="2073223"/>
                  <a:pt x="3887701" y="2036657"/>
                </a:cubicBezTo>
                <a:cubicBezTo>
                  <a:pt x="3852971" y="2072634"/>
                  <a:pt x="3820683" y="2099248"/>
                  <a:pt x="3790839" y="2116497"/>
                </a:cubicBezTo>
                <a:cubicBezTo>
                  <a:pt x="3760994" y="2133746"/>
                  <a:pt x="3734742" y="2142370"/>
                  <a:pt x="3712082" y="2142370"/>
                </a:cubicBezTo>
                <a:cubicBezTo>
                  <a:pt x="3697178" y="2142370"/>
                  <a:pt x="3685104" y="2137949"/>
                  <a:pt x="3675860" y="2129106"/>
                </a:cubicBezTo>
                <a:cubicBezTo>
                  <a:pt x="3666615" y="2120263"/>
                  <a:pt x="3661994" y="2105750"/>
                  <a:pt x="3661994" y="2085569"/>
                </a:cubicBezTo>
                <a:cubicBezTo>
                  <a:pt x="3661994" y="2072447"/>
                  <a:pt x="3665270" y="2057079"/>
                  <a:pt x="3671822" y="2039464"/>
                </a:cubicBezTo>
                <a:cubicBezTo>
                  <a:pt x="3678374" y="2021850"/>
                  <a:pt x="3688099" y="2003362"/>
                  <a:pt x="3700998" y="1984000"/>
                </a:cubicBezTo>
                <a:cubicBezTo>
                  <a:pt x="3713897" y="1964639"/>
                  <a:pt x="3729028" y="1945464"/>
                  <a:pt x="3746393" y="1926477"/>
                </a:cubicBezTo>
                <a:cubicBezTo>
                  <a:pt x="3763758" y="1907490"/>
                  <a:pt x="3777129" y="1891819"/>
                  <a:pt x="3786507" y="1879464"/>
                </a:cubicBezTo>
                <a:cubicBezTo>
                  <a:pt x="3813071" y="1936515"/>
                  <a:pt x="3854669" y="1985182"/>
                  <a:pt x="3911301" y="2025465"/>
                </a:cubicBezTo>
                <a:cubicBezTo>
                  <a:pt x="3967933" y="2065748"/>
                  <a:pt x="4033501" y="2085890"/>
                  <a:pt x="4108006" y="2085890"/>
                </a:cubicBezTo>
                <a:lnTo>
                  <a:pt x="4121082" y="2085890"/>
                </a:lnTo>
                <a:cubicBezTo>
                  <a:pt x="4111545" y="2093074"/>
                  <a:pt x="4103187" y="2105496"/>
                  <a:pt x="4096012" y="2123155"/>
                </a:cubicBezTo>
                <a:cubicBezTo>
                  <a:pt x="4088836" y="2140814"/>
                  <a:pt x="4082578" y="2158861"/>
                  <a:pt x="4077238" y="2177296"/>
                </a:cubicBezTo>
                <a:cubicBezTo>
                  <a:pt x="4071899" y="2195730"/>
                  <a:pt x="4067847" y="2213768"/>
                  <a:pt x="4065084" y="2231409"/>
                </a:cubicBezTo>
                <a:cubicBezTo>
                  <a:pt x="4062321" y="2249050"/>
                  <a:pt x="4059745" y="2269290"/>
                  <a:pt x="4057356" y="2292128"/>
                </a:cubicBezTo>
                <a:cubicBezTo>
                  <a:pt x="4057356" y="2355312"/>
                  <a:pt x="4063636" y="2416325"/>
                  <a:pt x="4076196" y="2475168"/>
                </a:cubicBezTo>
                <a:cubicBezTo>
                  <a:pt x="4088755" y="2534010"/>
                  <a:pt x="4105118" y="2595478"/>
                  <a:pt x="4125281" y="2659571"/>
                </a:cubicBezTo>
                <a:lnTo>
                  <a:pt x="4219121" y="2700327"/>
                </a:lnTo>
                <a:lnTo>
                  <a:pt x="4215430" y="2652431"/>
                </a:lnTo>
                <a:cubicBezTo>
                  <a:pt x="4206534" y="2618985"/>
                  <a:pt x="4197932" y="2582325"/>
                  <a:pt x="4189624" y="2542452"/>
                </a:cubicBezTo>
                <a:cubicBezTo>
                  <a:pt x="4181315" y="2502579"/>
                  <a:pt x="4177162" y="2455418"/>
                  <a:pt x="4177162" y="2400970"/>
                </a:cubicBezTo>
                <a:cubicBezTo>
                  <a:pt x="4177162" y="2337715"/>
                  <a:pt x="4188095" y="2280188"/>
                  <a:pt x="4209961" y="2228387"/>
                </a:cubicBezTo>
                <a:cubicBezTo>
                  <a:pt x="4231828" y="2176587"/>
                  <a:pt x="4269004" y="2126975"/>
                  <a:pt x="4321491" y="2079552"/>
                </a:cubicBezTo>
                <a:lnTo>
                  <a:pt x="4203236" y="1911796"/>
                </a:lnTo>
                <a:cubicBezTo>
                  <a:pt x="4127162" y="1928590"/>
                  <a:pt x="4078063" y="1936987"/>
                  <a:pt x="4055938" y="1936987"/>
                </a:cubicBezTo>
                <a:cubicBezTo>
                  <a:pt x="4009531" y="1936987"/>
                  <a:pt x="3969087" y="1925212"/>
                  <a:pt x="3934607" y="1901660"/>
                </a:cubicBezTo>
                <a:cubicBezTo>
                  <a:pt x="3917367" y="1889885"/>
                  <a:pt x="3902385" y="1877770"/>
                  <a:pt x="3889660" y="1865317"/>
                </a:cubicBezTo>
                <a:lnTo>
                  <a:pt x="3862874" y="1832584"/>
                </a:lnTo>
                <a:lnTo>
                  <a:pt x="4394484" y="1832584"/>
                </a:lnTo>
                <a:lnTo>
                  <a:pt x="4410357" y="1832584"/>
                </a:lnTo>
                <a:lnTo>
                  <a:pt x="4667579" y="1832584"/>
                </a:lnTo>
                <a:cubicBezTo>
                  <a:pt x="4612436" y="1863374"/>
                  <a:pt x="4566363" y="1917385"/>
                  <a:pt x="4529360" y="1994617"/>
                </a:cubicBezTo>
                <a:cubicBezTo>
                  <a:pt x="4492358" y="2071850"/>
                  <a:pt x="4474970" y="2163327"/>
                  <a:pt x="4477199" y="2269049"/>
                </a:cubicBezTo>
                <a:cubicBezTo>
                  <a:pt x="4478358" y="2340791"/>
                  <a:pt x="4488471" y="2402553"/>
                  <a:pt x="4507538" y="2454335"/>
                </a:cubicBezTo>
                <a:cubicBezTo>
                  <a:pt x="4526606" y="2506118"/>
                  <a:pt x="4550652" y="2549414"/>
                  <a:pt x="4579676" y="2584224"/>
                </a:cubicBezTo>
                <a:cubicBezTo>
                  <a:pt x="4608701" y="2619034"/>
                  <a:pt x="4641479" y="2645090"/>
                  <a:pt x="4678009" y="2662392"/>
                </a:cubicBezTo>
                <a:cubicBezTo>
                  <a:pt x="4714539" y="2679695"/>
                  <a:pt x="4751016" y="2688346"/>
                  <a:pt x="4787439" y="2688346"/>
                </a:cubicBezTo>
                <a:cubicBezTo>
                  <a:pt x="4814610" y="2688346"/>
                  <a:pt x="4838210" y="2684499"/>
                  <a:pt x="4858240" y="2676806"/>
                </a:cubicBezTo>
                <a:cubicBezTo>
                  <a:pt x="4878270" y="2669113"/>
                  <a:pt x="4894405" y="2658871"/>
                  <a:pt x="4906645" y="2646079"/>
                </a:cubicBezTo>
                <a:cubicBezTo>
                  <a:pt x="4918883" y="2633287"/>
                  <a:pt x="4927958" y="2619404"/>
                  <a:pt x="4933868" y="2604428"/>
                </a:cubicBezTo>
                <a:cubicBezTo>
                  <a:pt x="4939778" y="2589452"/>
                  <a:pt x="4942733" y="2574931"/>
                  <a:pt x="4942733" y="2560864"/>
                </a:cubicBezTo>
                <a:cubicBezTo>
                  <a:pt x="4942733" y="2545407"/>
                  <a:pt x="4939172" y="2529959"/>
                  <a:pt x="4932050" y="2514519"/>
                </a:cubicBezTo>
                <a:cubicBezTo>
                  <a:pt x="4924927" y="2499080"/>
                  <a:pt x="4915541" y="2485566"/>
                  <a:pt x="4903890" y="2473978"/>
                </a:cubicBezTo>
                <a:cubicBezTo>
                  <a:pt x="4892239" y="2462389"/>
                  <a:pt x="4878097" y="2453288"/>
                  <a:pt x="4861463" y="2446674"/>
                </a:cubicBezTo>
                <a:cubicBezTo>
                  <a:pt x="4844829" y="2440059"/>
                  <a:pt x="4828730" y="2436752"/>
                  <a:pt x="4813166" y="2436752"/>
                </a:cubicBezTo>
                <a:cubicBezTo>
                  <a:pt x="4778882" y="2438303"/>
                  <a:pt x="4753967" y="2449829"/>
                  <a:pt x="4738420" y="2471330"/>
                </a:cubicBezTo>
                <a:cubicBezTo>
                  <a:pt x="4722874" y="2492831"/>
                  <a:pt x="4715101" y="2518219"/>
                  <a:pt x="4715101" y="2547493"/>
                </a:cubicBezTo>
                <a:lnTo>
                  <a:pt x="4716537" y="2570714"/>
                </a:lnTo>
                <a:lnTo>
                  <a:pt x="4711514" y="2563719"/>
                </a:lnTo>
                <a:cubicBezTo>
                  <a:pt x="4705343" y="2555504"/>
                  <a:pt x="4697558" y="2545799"/>
                  <a:pt x="4688158" y="2534603"/>
                </a:cubicBezTo>
                <a:cubicBezTo>
                  <a:pt x="4669358" y="2512210"/>
                  <a:pt x="4653593" y="2487603"/>
                  <a:pt x="4640863" y="2460780"/>
                </a:cubicBezTo>
                <a:cubicBezTo>
                  <a:pt x="4628134" y="2433957"/>
                  <a:pt x="4618212" y="2406421"/>
                  <a:pt x="4611100" y="2378172"/>
                </a:cubicBezTo>
                <a:cubicBezTo>
                  <a:pt x="4603985" y="2349923"/>
                  <a:pt x="4600429" y="2324050"/>
                  <a:pt x="4600429" y="2300552"/>
                </a:cubicBezTo>
                <a:cubicBezTo>
                  <a:pt x="4600429" y="2266981"/>
                  <a:pt x="4602804" y="2237373"/>
                  <a:pt x="4607556" y="2211727"/>
                </a:cubicBezTo>
                <a:cubicBezTo>
                  <a:pt x="4612307" y="2186081"/>
                  <a:pt x="4618556" y="2162262"/>
                  <a:pt x="4626302" y="2140271"/>
                </a:cubicBezTo>
                <a:cubicBezTo>
                  <a:pt x="4634049" y="2118279"/>
                  <a:pt x="4642789" y="2098151"/>
                  <a:pt x="4652524" y="2079886"/>
                </a:cubicBezTo>
                <a:cubicBezTo>
                  <a:pt x="4662257" y="2061621"/>
                  <a:pt x="4672972" y="2042611"/>
                  <a:pt x="4684668" y="2022857"/>
                </a:cubicBezTo>
                <a:cubicBezTo>
                  <a:pt x="4725263" y="1965290"/>
                  <a:pt x="4767703" y="1921289"/>
                  <a:pt x="4811990" y="1890856"/>
                </a:cubicBezTo>
                <a:cubicBezTo>
                  <a:pt x="4856275" y="1860423"/>
                  <a:pt x="4902646" y="1840999"/>
                  <a:pt x="4951104" y="1832584"/>
                </a:cubicBezTo>
                <a:lnTo>
                  <a:pt x="4992154" y="1832584"/>
                </a:lnTo>
                <a:lnTo>
                  <a:pt x="5433345" y="1832584"/>
                </a:lnTo>
                <a:lnTo>
                  <a:pt x="5433345" y="1852668"/>
                </a:lnTo>
                <a:lnTo>
                  <a:pt x="4958451" y="2131085"/>
                </a:lnTo>
                <a:lnTo>
                  <a:pt x="5055339" y="2268113"/>
                </a:lnTo>
                <a:cubicBezTo>
                  <a:pt x="5150561" y="2280593"/>
                  <a:pt x="5233770" y="2317315"/>
                  <a:pt x="5304968" y="2378279"/>
                </a:cubicBezTo>
                <a:cubicBezTo>
                  <a:pt x="5376165" y="2439243"/>
                  <a:pt x="5431402" y="2532633"/>
                  <a:pt x="5470678" y="2658448"/>
                </a:cubicBezTo>
                <a:lnTo>
                  <a:pt x="5558153" y="2703750"/>
                </a:lnTo>
                <a:lnTo>
                  <a:pt x="5558286" y="1989421"/>
                </a:lnTo>
                <a:lnTo>
                  <a:pt x="5582719" y="1991137"/>
                </a:lnTo>
                <a:cubicBezTo>
                  <a:pt x="5596209" y="1993007"/>
                  <a:pt x="5609882" y="1995812"/>
                  <a:pt x="5623739" y="1999551"/>
                </a:cubicBezTo>
                <a:cubicBezTo>
                  <a:pt x="5651453" y="2007030"/>
                  <a:pt x="5676204" y="2017273"/>
                  <a:pt x="5697990" y="2030279"/>
                </a:cubicBezTo>
                <a:cubicBezTo>
                  <a:pt x="5719776" y="2043284"/>
                  <a:pt x="5737025" y="2058122"/>
                  <a:pt x="5749737" y="2074792"/>
                </a:cubicBezTo>
                <a:cubicBezTo>
                  <a:pt x="5762449" y="2091461"/>
                  <a:pt x="5768805" y="2108487"/>
                  <a:pt x="5768805" y="2125870"/>
                </a:cubicBezTo>
                <a:cubicBezTo>
                  <a:pt x="5768805" y="2140952"/>
                  <a:pt x="5767743" y="2152051"/>
                  <a:pt x="5765622" y="2159164"/>
                </a:cubicBezTo>
                <a:cubicBezTo>
                  <a:pt x="5766584" y="2156597"/>
                  <a:pt x="5760937" y="2153156"/>
                  <a:pt x="5748680" y="2148842"/>
                </a:cubicBezTo>
                <a:cubicBezTo>
                  <a:pt x="5736423" y="2144527"/>
                  <a:pt x="5724777" y="2142370"/>
                  <a:pt x="5713741" y="2142370"/>
                </a:cubicBezTo>
                <a:cubicBezTo>
                  <a:pt x="5694094" y="2142370"/>
                  <a:pt x="5676564" y="2146738"/>
                  <a:pt x="5661152" y="2155474"/>
                </a:cubicBezTo>
                <a:cubicBezTo>
                  <a:pt x="5645739" y="2164210"/>
                  <a:pt x="5633201" y="2175045"/>
                  <a:pt x="5623539" y="2187979"/>
                </a:cubicBezTo>
                <a:cubicBezTo>
                  <a:pt x="5613875" y="2200914"/>
                  <a:pt x="5606860" y="2214267"/>
                  <a:pt x="5602492" y="2228040"/>
                </a:cubicBezTo>
                <a:cubicBezTo>
                  <a:pt x="5598124" y="2241812"/>
                  <a:pt x="5595940" y="2254876"/>
                  <a:pt x="5595940" y="2267231"/>
                </a:cubicBezTo>
                <a:cubicBezTo>
                  <a:pt x="5595940" y="2304421"/>
                  <a:pt x="5608933" y="2333129"/>
                  <a:pt x="5634917" y="2353355"/>
                </a:cubicBezTo>
                <a:cubicBezTo>
                  <a:pt x="5660902" y="2373581"/>
                  <a:pt x="5687711" y="2383695"/>
                  <a:pt x="5715346" y="2383695"/>
                </a:cubicBezTo>
                <a:cubicBezTo>
                  <a:pt x="5744334" y="2383695"/>
                  <a:pt x="5769481" y="2375614"/>
                  <a:pt x="5790786" y="2359453"/>
                </a:cubicBezTo>
                <a:cubicBezTo>
                  <a:pt x="5812092" y="2343291"/>
                  <a:pt x="5829256" y="2323938"/>
                  <a:pt x="5842280" y="2301394"/>
                </a:cubicBezTo>
                <a:cubicBezTo>
                  <a:pt x="5855303" y="2278850"/>
                  <a:pt x="5865139" y="2255166"/>
                  <a:pt x="5871789" y="2230339"/>
                </a:cubicBezTo>
                <a:cubicBezTo>
                  <a:pt x="5878439" y="2205513"/>
                  <a:pt x="5881764" y="2183161"/>
                  <a:pt x="5881764" y="2163283"/>
                </a:cubicBezTo>
                <a:cubicBezTo>
                  <a:pt x="5881764" y="2128945"/>
                  <a:pt x="5874655" y="2094251"/>
                  <a:pt x="5860437" y="2059200"/>
                </a:cubicBezTo>
                <a:cubicBezTo>
                  <a:pt x="5846219" y="2024150"/>
                  <a:pt x="5824763" y="1991653"/>
                  <a:pt x="5796068" y="1961711"/>
                </a:cubicBezTo>
                <a:cubicBezTo>
                  <a:pt x="5767373" y="1931768"/>
                  <a:pt x="5731828" y="1905587"/>
                  <a:pt x="5689432" y="1883168"/>
                </a:cubicBezTo>
                <a:cubicBezTo>
                  <a:pt x="5647037" y="1860748"/>
                  <a:pt x="5603321" y="1845768"/>
                  <a:pt x="5558287" y="1838227"/>
                </a:cubicBezTo>
                <a:lnTo>
                  <a:pt x="5558287" y="1832584"/>
                </a:lnTo>
                <a:lnTo>
                  <a:pt x="5985748" y="1832584"/>
                </a:lnTo>
                <a:lnTo>
                  <a:pt x="6008016" y="1832584"/>
                </a:lnTo>
                <a:lnTo>
                  <a:pt x="6526562" y="1832584"/>
                </a:lnTo>
                <a:lnTo>
                  <a:pt x="6526562" y="1852347"/>
                </a:lnTo>
                <a:lnTo>
                  <a:pt x="6024819" y="2132743"/>
                </a:lnTo>
                <a:lnTo>
                  <a:pt x="6128366" y="2271403"/>
                </a:lnTo>
                <a:cubicBezTo>
                  <a:pt x="6231628" y="2287306"/>
                  <a:pt x="6321086" y="2324451"/>
                  <a:pt x="6396741" y="2382839"/>
                </a:cubicBezTo>
                <a:cubicBezTo>
                  <a:pt x="6472395" y="2441227"/>
                  <a:pt x="6529691" y="2532160"/>
                  <a:pt x="6568628" y="2655640"/>
                </a:cubicBezTo>
                <a:lnTo>
                  <a:pt x="6651504" y="2708884"/>
                </a:lnTo>
                <a:lnTo>
                  <a:pt x="6651504" y="1832584"/>
                </a:lnTo>
                <a:lnTo>
                  <a:pt x="6797491" y="1832584"/>
                </a:lnTo>
                <a:lnTo>
                  <a:pt x="6722425" y="1717912"/>
                </a:lnTo>
                <a:lnTo>
                  <a:pt x="5936640" y="1717912"/>
                </a:lnTo>
                <a:lnTo>
                  <a:pt x="5922448" y="1717912"/>
                </a:lnTo>
                <a:lnTo>
                  <a:pt x="4920778" y="1717912"/>
                </a:lnTo>
                <a:lnTo>
                  <a:pt x="4867847" y="1717912"/>
                </a:lnTo>
                <a:lnTo>
                  <a:pt x="4342511" y="1717912"/>
                </a:lnTo>
                <a:lnTo>
                  <a:pt x="4329554" y="1717912"/>
                </a:lnTo>
                <a:lnTo>
                  <a:pt x="3271979" y="1717912"/>
                </a:lnTo>
                <a:lnTo>
                  <a:pt x="3265188" y="1717912"/>
                </a:lnTo>
                <a:lnTo>
                  <a:pt x="3191190" y="1717912"/>
                </a:lnTo>
                <a:lnTo>
                  <a:pt x="3186456" y="1702749"/>
                </a:lnTo>
                <a:cubicBezTo>
                  <a:pt x="3180929" y="1679590"/>
                  <a:pt x="3172113" y="1653186"/>
                  <a:pt x="3160008" y="1623538"/>
                </a:cubicBezTo>
                <a:cubicBezTo>
                  <a:pt x="3147902" y="1593889"/>
                  <a:pt x="3118789" y="1571149"/>
                  <a:pt x="3072667" y="1555317"/>
                </a:cubicBezTo>
                <a:close/>
                <a:moveTo>
                  <a:pt x="8284297" y="1553606"/>
                </a:moveTo>
                <a:lnTo>
                  <a:pt x="8284297" y="1755145"/>
                </a:lnTo>
                <a:lnTo>
                  <a:pt x="8281204" y="1752623"/>
                </a:lnTo>
                <a:cubicBezTo>
                  <a:pt x="8269823" y="1743562"/>
                  <a:pt x="8254559" y="1731992"/>
                  <a:pt x="8235411" y="1717912"/>
                </a:cubicBezTo>
                <a:lnTo>
                  <a:pt x="8124017" y="1717912"/>
                </a:lnTo>
                <a:lnTo>
                  <a:pt x="8061130" y="1717912"/>
                </a:lnTo>
                <a:lnTo>
                  <a:pt x="7105554" y="1717912"/>
                </a:lnTo>
                <a:lnTo>
                  <a:pt x="7168826" y="1832584"/>
                </a:lnTo>
                <a:lnTo>
                  <a:pt x="7637490" y="1832584"/>
                </a:lnTo>
                <a:lnTo>
                  <a:pt x="7637490" y="1852775"/>
                </a:lnTo>
                <a:lnTo>
                  <a:pt x="7162809" y="2131486"/>
                </a:lnTo>
                <a:lnTo>
                  <a:pt x="7259644" y="2268568"/>
                </a:lnTo>
                <a:cubicBezTo>
                  <a:pt x="7324789" y="2277892"/>
                  <a:pt x="7383186" y="2297102"/>
                  <a:pt x="7434835" y="2326198"/>
                </a:cubicBezTo>
                <a:cubicBezTo>
                  <a:pt x="7486484" y="2355294"/>
                  <a:pt x="7531732" y="2387795"/>
                  <a:pt x="7570580" y="2423702"/>
                </a:cubicBezTo>
                <a:cubicBezTo>
                  <a:pt x="7556727" y="2424058"/>
                  <a:pt x="7540624" y="2430534"/>
                  <a:pt x="7522269" y="2443130"/>
                </a:cubicBezTo>
                <a:cubicBezTo>
                  <a:pt x="7503915" y="2455726"/>
                  <a:pt x="7495318" y="2469877"/>
                  <a:pt x="7496476" y="2485584"/>
                </a:cubicBezTo>
                <a:cubicBezTo>
                  <a:pt x="7496637" y="2465990"/>
                  <a:pt x="7488467" y="2447649"/>
                  <a:pt x="7471967" y="2430561"/>
                </a:cubicBezTo>
                <a:cubicBezTo>
                  <a:pt x="7455466" y="2413473"/>
                  <a:pt x="7439461" y="2399981"/>
                  <a:pt x="7423950" y="2390086"/>
                </a:cubicBezTo>
                <a:cubicBezTo>
                  <a:pt x="7408440" y="2380191"/>
                  <a:pt x="7394761" y="2372944"/>
                  <a:pt x="7382914" y="2368344"/>
                </a:cubicBezTo>
                <a:cubicBezTo>
                  <a:pt x="7371067" y="2363745"/>
                  <a:pt x="7363878" y="2361489"/>
                  <a:pt x="7361346" y="2361579"/>
                </a:cubicBezTo>
                <a:cubicBezTo>
                  <a:pt x="7353056" y="2360527"/>
                  <a:pt x="7345978" y="2359671"/>
                  <a:pt x="7340112" y="2359011"/>
                </a:cubicBezTo>
                <a:cubicBezTo>
                  <a:pt x="7334247" y="2358352"/>
                  <a:pt x="7328604" y="2358022"/>
                  <a:pt x="7323184" y="2358022"/>
                </a:cubicBezTo>
                <a:cubicBezTo>
                  <a:pt x="7273586" y="2358022"/>
                  <a:pt x="7233414" y="2373332"/>
                  <a:pt x="7202669" y="2403952"/>
                </a:cubicBezTo>
                <a:cubicBezTo>
                  <a:pt x="7171924" y="2434572"/>
                  <a:pt x="7156552" y="2473496"/>
                  <a:pt x="7156552" y="2520724"/>
                </a:cubicBezTo>
                <a:cubicBezTo>
                  <a:pt x="7156552" y="2569787"/>
                  <a:pt x="7170939" y="2610561"/>
                  <a:pt x="7199714" y="2643044"/>
                </a:cubicBezTo>
                <a:cubicBezTo>
                  <a:pt x="7228489" y="2675527"/>
                  <a:pt x="7270065" y="2691769"/>
                  <a:pt x="7324441" y="2691769"/>
                </a:cubicBezTo>
                <a:cubicBezTo>
                  <a:pt x="7348474" y="2691769"/>
                  <a:pt x="7372141" y="2684241"/>
                  <a:pt x="7395443" y="2669185"/>
                </a:cubicBezTo>
                <a:cubicBezTo>
                  <a:pt x="7418745" y="2654129"/>
                  <a:pt x="7430395" y="2632525"/>
                  <a:pt x="7430395" y="2604374"/>
                </a:cubicBezTo>
                <a:cubicBezTo>
                  <a:pt x="7430395" y="2584727"/>
                  <a:pt x="7423469" y="2563859"/>
                  <a:pt x="7409616" y="2541770"/>
                </a:cubicBezTo>
                <a:cubicBezTo>
                  <a:pt x="7395764" y="2519681"/>
                  <a:pt x="7370662" y="2508636"/>
                  <a:pt x="7334309" y="2508636"/>
                </a:cubicBezTo>
                <a:cubicBezTo>
                  <a:pt x="7317979" y="2508636"/>
                  <a:pt x="7300570" y="2513610"/>
                  <a:pt x="7282081" y="2523558"/>
                </a:cubicBezTo>
                <a:cubicBezTo>
                  <a:pt x="7263593" y="2533506"/>
                  <a:pt x="7253645" y="2546432"/>
                  <a:pt x="7252236" y="2562335"/>
                </a:cubicBezTo>
                <a:cubicBezTo>
                  <a:pt x="7251203" y="2558787"/>
                  <a:pt x="7250685" y="2549383"/>
                  <a:pt x="7250685" y="2534122"/>
                </a:cubicBezTo>
                <a:cubicBezTo>
                  <a:pt x="7250685" y="2516579"/>
                  <a:pt x="7260090" y="2503381"/>
                  <a:pt x="7278899" y="2494529"/>
                </a:cubicBezTo>
                <a:cubicBezTo>
                  <a:pt x="7297708" y="2485677"/>
                  <a:pt x="7319628" y="2481252"/>
                  <a:pt x="7344659" y="2481252"/>
                </a:cubicBezTo>
                <a:cubicBezTo>
                  <a:pt x="7369262" y="2481252"/>
                  <a:pt x="7391757" y="2494088"/>
                  <a:pt x="7412144" y="2519761"/>
                </a:cubicBezTo>
                <a:cubicBezTo>
                  <a:pt x="7432531" y="2545434"/>
                  <a:pt x="7446789" y="2582472"/>
                  <a:pt x="7454918" y="2630876"/>
                </a:cubicBezTo>
                <a:lnTo>
                  <a:pt x="7558760" y="2688426"/>
                </a:lnTo>
                <a:cubicBezTo>
                  <a:pt x="7558760" y="2631322"/>
                  <a:pt x="7565027" y="2594212"/>
                  <a:pt x="7577560" y="2577097"/>
                </a:cubicBezTo>
                <a:cubicBezTo>
                  <a:pt x="7590093" y="2559982"/>
                  <a:pt x="7600817" y="2551424"/>
                  <a:pt x="7609731" y="2551424"/>
                </a:cubicBezTo>
                <a:cubicBezTo>
                  <a:pt x="7615543" y="2551424"/>
                  <a:pt x="7621342" y="2552881"/>
                  <a:pt x="7627127" y="2555796"/>
                </a:cubicBezTo>
                <a:cubicBezTo>
                  <a:pt x="7630020" y="2557254"/>
                  <a:pt x="7632330" y="2556439"/>
                  <a:pt x="7634057" y="2553353"/>
                </a:cubicBezTo>
                <a:lnTo>
                  <a:pt x="7636161" y="2547166"/>
                </a:lnTo>
                <a:lnTo>
                  <a:pt x="7636270" y="2550460"/>
                </a:lnTo>
                <a:cubicBezTo>
                  <a:pt x="7637146" y="2562009"/>
                  <a:pt x="7639335" y="2568660"/>
                  <a:pt x="7642838" y="2570411"/>
                </a:cubicBezTo>
                <a:lnTo>
                  <a:pt x="7647343" y="2572302"/>
                </a:lnTo>
                <a:lnTo>
                  <a:pt x="7662494" y="2613199"/>
                </a:lnTo>
                <a:cubicBezTo>
                  <a:pt x="7666327" y="2626303"/>
                  <a:pt x="7671150" y="2641555"/>
                  <a:pt x="7676962" y="2658956"/>
                </a:cubicBezTo>
                <a:lnTo>
                  <a:pt x="7762431" y="2703750"/>
                </a:lnTo>
                <a:lnTo>
                  <a:pt x="7762431" y="1989421"/>
                </a:lnTo>
                <a:lnTo>
                  <a:pt x="7786864" y="1991137"/>
                </a:lnTo>
                <a:cubicBezTo>
                  <a:pt x="7800353" y="1993007"/>
                  <a:pt x="7814027" y="1995812"/>
                  <a:pt x="7827883" y="1999551"/>
                </a:cubicBezTo>
                <a:cubicBezTo>
                  <a:pt x="7855598" y="2007030"/>
                  <a:pt x="7880348" y="2017273"/>
                  <a:pt x="7902134" y="2030279"/>
                </a:cubicBezTo>
                <a:cubicBezTo>
                  <a:pt x="7923920" y="2043284"/>
                  <a:pt x="7941169" y="2058122"/>
                  <a:pt x="7953881" y="2074792"/>
                </a:cubicBezTo>
                <a:cubicBezTo>
                  <a:pt x="7966593" y="2091461"/>
                  <a:pt x="7972948" y="2108487"/>
                  <a:pt x="7972948" y="2125870"/>
                </a:cubicBezTo>
                <a:cubicBezTo>
                  <a:pt x="7972948" y="2140952"/>
                  <a:pt x="7972012" y="2152051"/>
                  <a:pt x="7970140" y="2159164"/>
                </a:cubicBezTo>
                <a:cubicBezTo>
                  <a:pt x="7972280" y="2156704"/>
                  <a:pt x="7966789" y="2153290"/>
                  <a:pt x="7953667" y="2148922"/>
                </a:cubicBezTo>
                <a:cubicBezTo>
                  <a:pt x="7940546" y="2144554"/>
                  <a:pt x="7928618" y="2142370"/>
                  <a:pt x="7917885" y="2142370"/>
                </a:cubicBezTo>
                <a:cubicBezTo>
                  <a:pt x="7898239" y="2142370"/>
                  <a:pt x="7880709" y="2146738"/>
                  <a:pt x="7865296" y="2155474"/>
                </a:cubicBezTo>
                <a:cubicBezTo>
                  <a:pt x="7849884" y="2164210"/>
                  <a:pt x="7837346" y="2175045"/>
                  <a:pt x="7827683" y="2187979"/>
                </a:cubicBezTo>
                <a:cubicBezTo>
                  <a:pt x="7818020" y="2200914"/>
                  <a:pt x="7811005" y="2214267"/>
                  <a:pt x="7806636" y="2228040"/>
                </a:cubicBezTo>
                <a:cubicBezTo>
                  <a:pt x="7802269" y="2241812"/>
                  <a:pt x="7800084" y="2254876"/>
                  <a:pt x="7800084" y="2267231"/>
                </a:cubicBezTo>
                <a:cubicBezTo>
                  <a:pt x="7800084" y="2304421"/>
                  <a:pt x="7813077" y="2333129"/>
                  <a:pt x="7839062" y="2353355"/>
                </a:cubicBezTo>
                <a:cubicBezTo>
                  <a:pt x="7865047" y="2373581"/>
                  <a:pt x="7891856" y="2383695"/>
                  <a:pt x="7919490" y="2383695"/>
                </a:cubicBezTo>
                <a:cubicBezTo>
                  <a:pt x="7948479" y="2383695"/>
                  <a:pt x="7973626" y="2375614"/>
                  <a:pt x="7994931" y="2359453"/>
                </a:cubicBezTo>
                <a:cubicBezTo>
                  <a:pt x="8016236" y="2343291"/>
                  <a:pt x="8033400" y="2323938"/>
                  <a:pt x="8046423" y="2301394"/>
                </a:cubicBezTo>
                <a:cubicBezTo>
                  <a:pt x="8059447" y="2278850"/>
                  <a:pt x="8069284" y="2255166"/>
                  <a:pt x="8075934" y="2230339"/>
                </a:cubicBezTo>
                <a:cubicBezTo>
                  <a:pt x="8082584" y="2205513"/>
                  <a:pt x="8085909" y="2183161"/>
                  <a:pt x="8085909" y="2163283"/>
                </a:cubicBezTo>
                <a:cubicBezTo>
                  <a:pt x="8085909" y="2128945"/>
                  <a:pt x="8078840" y="2094354"/>
                  <a:pt x="8064702" y="2059508"/>
                </a:cubicBezTo>
                <a:cubicBezTo>
                  <a:pt x="8050564" y="2024662"/>
                  <a:pt x="8029308" y="1992121"/>
                  <a:pt x="8000934" y="1961885"/>
                </a:cubicBezTo>
                <a:cubicBezTo>
                  <a:pt x="7972560" y="1931648"/>
                  <a:pt x="7936966" y="1905360"/>
                  <a:pt x="7894151" y="1883021"/>
                </a:cubicBezTo>
                <a:cubicBezTo>
                  <a:pt x="7851336" y="1860682"/>
                  <a:pt x="7807430" y="1845751"/>
                  <a:pt x="7762431" y="1838227"/>
                </a:cubicBezTo>
                <a:lnTo>
                  <a:pt x="7762431" y="1832584"/>
                </a:lnTo>
                <a:lnTo>
                  <a:pt x="8133442" y="1832584"/>
                </a:lnTo>
                <a:lnTo>
                  <a:pt x="8195393" y="1832584"/>
                </a:lnTo>
                <a:lnTo>
                  <a:pt x="8212038" y="1832584"/>
                </a:lnTo>
                <a:cubicBezTo>
                  <a:pt x="8215354" y="1834010"/>
                  <a:pt x="8221140" y="1839577"/>
                  <a:pt x="8229394" y="1849285"/>
                </a:cubicBezTo>
                <a:cubicBezTo>
                  <a:pt x="8237649" y="1858992"/>
                  <a:pt x="8246104" y="1870345"/>
                  <a:pt x="8254760" y="1883341"/>
                </a:cubicBezTo>
                <a:cubicBezTo>
                  <a:pt x="8263415" y="1896338"/>
                  <a:pt x="8270502" y="1908858"/>
                  <a:pt x="8276020" y="1920901"/>
                </a:cubicBezTo>
                <a:cubicBezTo>
                  <a:pt x="8281538" y="1932944"/>
                  <a:pt x="8284297" y="1941444"/>
                  <a:pt x="8284297" y="1946401"/>
                </a:cubicBezTo>
                <a:lnTo>
                  <a:pt x="8284297" y="2615660"/>
                </a:lnTo>
                <a:lnTo>
                  <a:pt x="8407526" y="2705461"/>
                </a:lnTo>
                <a:lnTo>
                  <a:pt x="8407526" y="1832584"/>
                </a:lnTo>
                <a:lnTo>
                  <a:pt x="8556909" y="1832584"/>
                </a:lnTo>
                <a:lnTo>
                  <a:pt x="8595473" y="1832584"/>
                </a:lnTo>
                <a:lnTo>
                  <a:pt x="8830004" y="1832584"/>
                </a:lnTo>
                <a:cubicBezTo>
                  <a:pt x="8774860" y="1863374"/>
                  <a:pt x="8728788" y="1917385"/>
                  <a:pt x="8691785" y="1994617"/>
                </a:cubicBezTo>
                <a:cubicBezTo>
                  <a:pt x="8654782" y="2071850"/>
                  <a:pt x="8637395" y="2163327"/>
                  <a:pt x="8639624" y="2269049"/>
                </a:cubicBezTo>
                <a:cubicBezTo>
                  <a:pt x="8640783" y="2340791"/>
                  <a:pt x="8650896" y="2402553"/>
                  <a:pt x="8669963" y="2454335"/>
                </a:cubicBezTo>
                <a:cubicBezTo>
                  <a:pt x="8689030" y="2506118"/>
                  <a:pt x="8713076" y="2549414"/>
                  <a:pt x="8742101" y="2584224"/>
                </a:cubicBezTo>
                <a:cubicBezTo>
                  <a:pt x="8771126" y="2619034"/>
                  <a:pt x="8803903" y="2645090"/>
                  <a:pt x="8840434" y="2662392"/>
                </a:cubicBezTo>
                <a:cubicBezTo>
                  <a:pt x="8876964" y="2679695"/>
                  <a:pt x="8913440" y="2688346"/>
                  <a:pt x="8949864" y="2688346"/>
                </a:cubicBezTo>
                <a:cubicBezTo>
                  <a:pt x="8977034" y="2688346"/>
                  <a:pt x="9000634" y="2684499"/>
                  <a:pt x="9020665" y="2676806"/>
                </a:cubicBezTo>
                <a:cubicBezTo>
                  <a:pt x="9040695" y="2669113"/>
                  <a:pt x="9056830" y="2658871"/>
                  <a:pt x="9069069" y="2646079"/>
                </a:cubicBezTo>
                <a:cubicBezTo>
                  <a:pt x="9081308" y="2633287"/>
                  <a:pt x="9090382" y="2619404"/>
                  <a:pt x="9096293" y="2604428"/>
                </a:cubicBezTo>
                <a:cubicBezTo>
                  <a:pt x="9102203" y="2589452"/>
                  <a:pt x="9105158" y="2574931"/>
                  <a:pt x="9105158" y="2560864"/>
                </a:cubicBezTo>
                <a:cubicBezTo>
                  <a:pt x="9105158" y="2545407"/>
                  <a:pt x="9101597" y="2529959"/>
                  <a:pt x="9094474" y="2514519"/>
                </a:cubicBezTo>
                <a:cubicBezTo>
                  <a:pt x="9087352" y="2499080"/>
                  <a:pt x="9077966" y="2485566"/>
                  <a:pt x="9066314" y="2473978"/>
                </a:cubicBezTo>
                <a:cubicBezTo>
                  <a:pt x="9054664" y="2462389"/>
                  <a:pt x="9040521" y="2453288"/>
                  <a:pt x="9023888" y="2446674"/>
                </a:cubicBezTo>
                <a:cubicBezTo>
                  <a:pt x="9007254" y="2440059"/>
                  <a:pt x="8991154" y="2436752"/>
                  <a:pt x="8975590" y="2436752"/>
                </a:cubicBezTo>
                <a:cubicBezTo>
                  <a:pt x="8941306" y="2438303"/>
                  <a:pt x="8916392" y="2449829"/>
                  <a:pt x="8900845" y="2471330"/>
                </a:cubicBezTo>
                <a:cubicBezTo>
                  <a:pt x="8885298" y="2492831"/>
                  <a:pt x="8877526" y="2518219"/>
                  <a:pt x="8877526" y="2547493"/>
                </a:cubicBezTo>
                <a:lnTo>
                  <a:pt x="8878962" y="2570714"/>
                </a:lnTo>
                <a:lnTo>
                  <a:pt x="8873939" y="2563719"/>
                </a:lnTo>
                <a:cubicBezTo>
                  <a:pt x="8867768" y="2555504"/>
                  <a:pt x="8859982" y="2545799"/>
                  <a:pt x="8850582" y="2534603"/>
                </a:cubicBezTo>
                <a:cubicBezTo>
                  <a:pt x="8831782" y="2512210"/>
                  <a:pt x="8816018" y="2487603"/>
                  <a:pt x="8803288" y="2460780"/>
                </a:cubicBezTo>
                <a:cubicBezTo>
                  <a:pt x="8790558" y="2433957"/>
                  <a:pt x="8780637" y="2406421"/>
                  <a:pt x="8773524" y="2378172"/>
                </a:cubicBezTo>
                <a:cubicBezTo>
                  <a:pt x="8766410" y="2349923"/>
                  <a:pt x="8762854" y="2324050"/>
                  <a:pt x="8762854" y="2300552"/>
                </a:cubicBezTo>
                <a:cubicBezTo>
                  <a:pt x="8762854" y="2266981"/>
                  <a:pt x="8765230" y="2237373"/>
                  <a:pt x="8769980" y="2211727"/>
                </a:cubicBezTo>
                <a:cubicBezTo>
                  <a:pt x="8774732" y="2186081"/>
                  <a:pt x="8780980" y="2162262"/>
                  <a:pt x="8788726" y="2140271"/>
                </a:cubicBezTo>
                <a:cubicBezTo>
                  <a:pt x="8796474" y="2118279"/>
                  <a:pt x="8805214" y="2098151"/>
                  <a:pt x="8814948" y="2079886"/>
                </a:cubicBezTo>
                <a:cubicBezTo>
                  <a:pt x="8824682" y="2061621"/>
                  <a:pt x="8835397" y="2042611"/>
                  <a:pt x="8847092" y="2022857"/>
                </a:cubicBezTo>
                <a:cubicBezTo>
                  <a:pt x="8887688" y="1965290"/>
                  <a:pt x="8930128" y="1921289"/>
                  <a:pt x="8974414" y="1890856"/>
                </a:cubicBezTo>
                <a:cubicBezTo>
                  <a:pt x="9007628" y="1868031"/>
                  <a:pt x="9042016" y="1851399"/>
                  <a:pt x="9077576" y="1840960"/>
                </a:cubicBezTo>
                <a:lnTo>
                  <a:pt x="9111201" y="1833126"/>
                </a:lnTo>
                <a:lnTo>
                  <a:pt x="9121277" y="1872110"/>
                </a:lnTo>
                <a:cubicBezTo>
                  <a:pt x="9146700" y="1887674"/>
                  <a:pt x="9169984" y="1898611"/>
                  <a:pt x="9191128" y="1904923"/>
                </a:cubicBezTo>
                <a:cubicBezTo>
                  <a:pt x="9212273" y="1911234"/>
                  <a:pt x="9234612" y="1916743"/>
                  <a:pt x="9258145" y="1921450"/>
                </a:cubicBezTo>
                <a:cubicBezTo>
                  <a:pt x="9275848" y="1926121"/>
                  <a:pt x="9295340" y="1931630"/>
                  <a:pt x="9316618" y="1937976"/>
                </a:cubicBezTo>
                <a:cubicBezTo>
                  <a:pt x="9337896" y="1944323"/>
                  <a:pt x="9355671" y="1952435"/>
                  <a:pt x="9369942" y="1962312"/>
                </a:cubicBezTo>
                <a:cubicBezTo>
                  <a:pt x="9384214" y="1972189"/>
                  <a:pt x="9395468" y="1985146"/>
                  <a:pt x="9403705" y="2001183"/>
                </a:cubicBezTo>
                <a:cubicBezTo>
                  <a:pt x="9411942" y="2017219"/>
                  <a:pt x="9416060" y="2038930"/>
                  <a:pt x="9416060" y="2066314"/>
                </a:cubicBezTo>
                <a:cubicBezTo>
                  <a:pt x="9416060" y="2073677"/>
                  <a:pt x="9408657" y="2087686"/>
                  <a:pt x="9393850" y="2108340"/>
                </a:cubicBezTo>
                <a:cubicBezTo>
                  <a:pt x="9379044" y="2128994"/>
                  <a:pt x="9361800" y="2149960"/>
                  <a:pt x="9342117" y="2171238"/>
                </a:cubicBezTo>
                <a:cubicBezTo>
                  <a:pt x="9322434" y="2192517"/>
                  <a:pt x="9303416" y="2210804"/>
                  <a:pt x="9285062" y="2226101"/>
                </a:cubicBezTo>
                <a:cubicBezTo>
                  <a:pt x="9266708" y="2241398"/>
                  <a:pt x="9255668" y="2249046"/>
                  <a:pt x="9251941" y="2249046"/>
                </a:cubicBezTo>
                <a:cubicBezTo>
                  <a:pt x="9253778" y="2249046"/>
                  <a:pt x="9250292" y="2245841"/>
                  <a:pt x="9241484" y="2239432"/>
                </a:cubicBezTo>
                <a:cubicBezTo>
                  <a:pt x="9232678" y="2233023"/>
                  <a:pt x="9224209" y="2214414"/>
                  <a:pt x="9216079" y="2183607"/>
                </a:cubicBezTo>
                <a:lnTo>
                  <a:pt x="9117372" y="2188180"/>
                </a:lnTo>
                <a:cubicBezTo>
                  <a:pt x="9119850" y="2219076"/>
                  <a:pt x="9127018" y="2246670"/>
                  <a:pt x="9138874" y="2270961"/>
                </a:cubicBezTo>
                <a:cubicBezTo>
                  <a:pt x="9150730" y="2295253"/>
                  <a:pt x="9164836" y="2318202"/>
                  <a:pt x="9181194" y="2339810"/>
                </a:cubicBezTo>
                <a:cubicBezTo>
                  <a:pt x="9197551" y="2361418"/>
                  <a:pt x="9216022" y="2380334"/>
                  <a:pt x="9236604" y="2396558"/>
                </a:cubicBezTo>
                <a:cubicBezTo>
                  <a:pt x="9257187" y="2412782"/>
                  <a:pt x="9277962" y="2420894"/>
                  <a:pt x="9298928" y="2420894"/>
                </a:cubicBezTo>
                <a:cubicBezTo>
                  <a:pt x="9314028" y="2420894"/>
                  <a:pt x="9329236" y="2416107"/>
                  <a:pt x="9344550" y="2406533"/>
                </a:cubicBezTo>
                <a:cubicBezTo>
                  <a:pt x="9359865" y="2396959"/>
                  <a:pt x="9375394" y="2385175"/>
                  <a:pt x="9391136" y="2371179"/>
                </a:cubicBezTo>
                <a:cubicBezTo>
                  <a:pt x="9406878" y="2357184"/>
                  <a:pt x="9422866" y="2341499"/>
                  <a:pt x="9439098" y="2324126"/>
                </a:cubicBezTo>
                <a:cubicBezTo>
                  <a:pt x="9455332" y="2306752"/>
                  <a:pt x="9471818" y="2289115"/>
                  <a:pt x="9488559" y="2271215"/>
                </a:cubicBezTo>
                <a:cubicBezTo>
                  <a:pt x="9505176" y="2253387"/>
                  <a:pt x="9520802" y="2236325"/>
                  <a:pt x="9535438" y="2220030"/>
                </a:cubicBezTo>
                <a:cubicBezTo>
                  <a:pt x="9550076" y="2203735"/>
                  <a:pt x="9564071" y="2189695"/>
                  <a:pt x="9577424" y="2177911"/>
                </a:cubicBezTo>
                <a:cubicBezTo>
                  <a:pt x="9590778" y="2166126"/>
                  <a:pt x="9602576" y="2156971"/>
                  <a:pt x="9612818" y="2150446"/>
                </a:cubicBezTo>
                <a:cubicBezTo>
                  <a:pt x="9623060" y="2143921"/>
                  <a:pt x="9631266" y="2140658"/>
                  <a:pt x="9637435" y="2140658"/>
                </a:cubicBezTo>
                <a:cubicBezTo>
                  <a:pt x="9645012" y="2140658"/>
                  <a:pt x="9653926" y="2145325"/>
                  <a:pt x="9664178" y="2154658"/>
                </a:cubicBezTo>
                <a:cubicBezTo>
                  <a:pt x="9674429" y="2163991"/>
                  <a:pt x="9684217" y="2175660"/>
                  <a:pt x="9693540" y="2189664"/>
                </a:cubicBezTo>
                <a:cubicBezTo>
                  <a:pt x="9702865" y="2203668"/>
                  <a:pt x="9710295" y="2217713"/>
                  <a:pt x="9715830" y="2231797"/>
                </a:cubicBezTo>
                <a:cubicBezTo>
                  <a:pt x="9721366" y="2245881"/>
                  <a:pt x="9724134" y="2256168"/>
                  <a:pt x="9724134" y="2262658"/>
                </a:cubicBezTo>
                <a:lnTo>
                  <a:pt x="9724134" y="2615660"/>
                </a:lnTo>
                <a:lnTo>
                  <a:pt x="9849076" y="2705461"/>
                </a:lnTo>
                <a:lnTo>
                  <a:pt x="9849076" y="1832584"/>
                </a:lnTo>
                <a:lnTo>
                  <a:pt x="9988350" y="1832584"/>
                </a:lnTo>
                <a:lnTo>
                  <a:pt x="9916974" y="1717912"/>
                </a:lnTo>
                <a:lnTo>
                  <a:pt x="9083202" y="1717912"/>
                </a:lnTo>
                <a:lnTo>
                  <a:pt x="9028426" y="1717912"/>
                </a:lnTo>
                <a:lnTo>
                  <a:pt x="8522305" y="1717912"/>
                </a:lnTo>
                <a:lnTo>
                  <a:pt x="8491978" y="1717912"/>
                </a:lnTo>
                <a:lnTo>
                  <a:pt x="8401188" y="1717912"/>
                </a:lnTo>
                <a:lnTo>
                  <a:pt x="8396696" y="1703551"/>
                </a:lnTo>
                <a:cubicBezTo>
                  <a:pt x="8391383" y="1682246"/>
                  <a:pt x="8382286" y="1656297"/>
                  <a:pt x="8369404" y="1625704"/>
                </a:cubicBezTo>
                <a:cubicBezTo>
                  <a:pt x="8356524" y="1595110"/>
                  <a:pt x="8328154" y="1571078"/>
                  <a:pt x="8284297" y="1553606"/>
                </a:cubicBezTo>
                <a:close/>
                <a:moveTo>
                  <a:pt x="0" y="0"/>
                </a:moveTo>
                <a:lnTo>
                  <a:pt x="12012278" y="0"/>
                </a:lnTo>
                <a:lnTo>
                  <a:pt x="12012278" y="6705600"/>
                </a:lnTo>
                <a:lnTo>
                  <a:pt x="0" y="6705600"/>
                </a:lnTo>
                <a:close/>
              </a:path>
            </a:pathLst>
          </a:custGeom>
        </p:spPr>
      </p:pic>
      <p:sp>
        <p:nvSpPr>
          <p:cNvPr id="36" name="Rounded Rectangle 35"/>
          <p:cNvSpPr/>
          <p:nvPr/>
        </p:nvSpPr>
        <p:spPr>
          <a:xfrm>
            <a:off x="7050104" y="2937459"/>
            <a:ext cx="212095" cy="5603697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rgbClr val="F117C7"/>
              </a:gs>
              <a:gs pos="56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2-Point Star 36"/>
          <p:cNvSpPr/>
          <p:nvPr/>
        </p:nvSpPr>
        <p:spPr>
          <a:xfrm>
            <a:off x="4155555" y="383168"/>
            <a:ext cx="5914880" cy="5447847"/>
          </a:xfrm>
          <a:prstGeom prst="star32">
            <a:avLst>
              <a:gd name="adj" fmla="val 0"/>
            </a:avLst>
          </a:prstGeom>
          <a:solidFill>
            <a:srgbClr val="00206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 rot="3182331">
            <a:off x="-123775" y="3416777"/>
            <a:ext cx="198018" cy="7456723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rgbClr val="0070C0"/>
              </a:gs>
              <a:gs pos="22000">
                <a:srgbClr val="F117C7"/>
              </a:gs>
              <a:gs pos="38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2-Point Star 38"/>
          <p:cNvSpPr/>
          <p:nvPr/>
        </p:nvSpPr>
        <p:spPr>
          <a:xfrm>
            <a:off x="1036836" y="2886478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30" name="Freeform 29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43" name="Freeform 42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52" y="19183"/>
            <a:ext cx="6096377" cy="6845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86725" y="0"/>
            <a:ext cx="6096377" cy="68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8" presetClass="emph" presetSubtype="0" repeatCount="8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6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9" grpId="0" animBg="1"/>
      <p:bldP spid="39" grpId="1" animBg="1"/>
      <p:bldP spid="3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82126" y="420469"/>
            <a:ext cx="562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2570" y="56485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206" y="1349210"/>
            <a:ext cx="5563394" cy="3978102"/>
            <a:chOff x="380603" y="1524994"/>
            <a:chExt cx="5562600" cy="33502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46" y="1562219"/>
              <a:ext cx="5434425" cy="3269756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380603" y="1524994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39" name="Frame 38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171803" y="1349210"/>
            <a:ext cx="5563394" cy="3978102"/>
            <a:chOff x="6172200" y="1524994"/>
            <a:chExt cx="5562600" cy="3350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824" y="1591903"/>
              <a:ext cx="5457209" cy="3231107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6172200" y="1524994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2" name="Frame 4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ame 42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45" name="Freeform 44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52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4" name="Freeform 53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67" name="Freeform 66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0" name="Freeform 69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74390" y="5508263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জড় বা অজীব উপাদান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3" decel="7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 p14:presetBounceEnd="76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76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9" grpId="1"/>
          <p:bldP spid="20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3" decel="7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9" grpId="1"/>
          <p:bldP spid="20" grpId="0"/>
          <p:bldP spid="7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4600" y="1066800"/>
            <a:ext cx="7620000" cy="4198039"/>
            <a:chOff x="2286000" y="1295400"/>
            <a:chExt cx="7620000" cy="41980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916" y="1371578"/>
              <a:ext cx="7583159" cy="4121861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2286000" y="1295400"/>
              <a:ext cx="7620000" cy="4178774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20" name="Frame 19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981200" y="344269"/>
            <a:ext cx="805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পরিবেশের কি কি উপাদান রয়েছে?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11130" y="5780422"/>
            <a:ext cx="957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দিকে জড় পরিবেশ ও ডান দিকে জীব পরিবেশ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16647" y="324217"/>
            <a:ext cx="98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এই পরিবেশ থেকে জীব ও জড় আলাদা করি।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0" y="5715374"/>
            <a:ext cx="987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 পানি, বায়ু জড় উপাদান এবং মানুষ, গাছপালা জীব উপাদান।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90727" y="1330651"/>
            <a:ext cx="7619075" cy="4157341"/>
            <a:chOff x="2286000" y="2164767"/>
            <a:chExt cx="8458200" cy="4004295"/>
          </a:xfrm>
        </p:grpSpPr>
        <p:grpSp>
          <p:nvGrpSpPr>
            <p:cNvPr id="39" name="Group 38"/>
            <p:cNvGrpSpPr/>
            <p:nvPr/>
          </p:nvGrpSpPr>
          <p:grpSpPr>
            <a:xfrm>
              <a:off x="2333625" y="2220804"/>
              <a:ext cx="8356763" cy="3880314"/>
              <a:chOff x="652766" y="1226551"/>
              <a:chExt cx="10903436" cy="4393389"/>
            </a:xfrm>
          </p:grpSpPr>
          <p:pic>
            <p:nvPicPr>
              <p:cNvPr id="51" name="Picture 50" descr="Screen Clipping"/>
              <p:cNvPicPr>
                <a:picLocks noChangeAspect="1"/>
              </p:cNvPicPr>
              <p:nvPr/>
            </p:nvPicPr>
            <p:blipFill rotWithShape="1">
              <a:blip r:embed="rId5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4599" y="1238060"/>
                <a:ext cx="5231603" cy="4381880"/>
              </a:xfrm>
              <a:prstGeom prst="rect">
                <a:avLst/>
              </a:prstGeom>
            </p:spPr>
          </p:pic>
          <p:pic>
            <p:nvPicPr>
              <p:cNvPr id="52" name="Picture 51" descr="Screen Clipping"/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2766" y="1226551"/>
                <a:ext cx="5688803" cy="4381880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2286000" y="2164767"/>
              <a:ext cx="8458200" cy="4004295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6" name="Frame 45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ame 46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4" name="Freeform 53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61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63" name="Freeform 62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6" name="Freeform 75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9" name="Freeform 78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04128" y="1135961"/>
            <a:ext cx="7620000" cy="4198039"/>
            <a:chOff x="2286000" y="1295400"/>
            <a:chExt cx="7620000" cy="419803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916" y="1371578"/>
              <a:ext cx="7583159" cy="4121861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2286000" y="1295400"/>
              <a:ext cx="7620000" cy="4178774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83" name="Frame 8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ame 83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9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-0.32982 -0.0081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7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01 -0.00324 L 0.29154 -0.0060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21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3" presetClass="path" presetSubtype="0" de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0.03229 -0.0386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5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decel="5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7.40741E-7 L -0.40313 0.0252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29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4" grpId="1"/>
          <p:bldP spid="45" grpId="0"/>
          <p:bldP spid="45" grpId="1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-0.32982 -0.0081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7" y="-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01 -0.00324 L 0.29154 -0.0060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21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63" presetClass="path" presetSubtype="0" de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0.03229 -0.0386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5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35" presetClass="path" presetSubtype="0" decel="5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7.40741E-7 L -0.40313 0.02523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29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4" grpId="1"/>
          <p:bldP spid="45" grpId="0"/>
          <p:bldP spid="45" grpId="1"/>
          <p:bldP spid="49" grpId="0"/>
          <p:bldP spid="5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72200" y="1586902"/>
            <a:ext cx="5410200" cy="3594698"/>
            <a:chOff x="5981701" y="1291390"/>
            <a:chExt cx="5410200" cy="359469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327" y="1356799"/>
              <a:ext cx="5342573" cy="3529289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5981701" y="1291390"/>
              <a:ext cx="5410200" cy="358541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3" name="Frame 4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ame 43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234373" y="245602"/>
            <a:ext cx="845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কোন কোন জড় উপাদান জীব ও প্রাণীর স্বভাব ও 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স্তৃতিকে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3820" y="5315535"/>
            <a:ext cx="806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মাটি, পানি, ও বায়ু  প্রধান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759" y="247471"/>
            <a:ext cx="1154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মাটি, পানি ও বায়ু অর্থাৎ অজীব উপাদান উদ্ভিদ এবং প্রাণির বেচেঁ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থাকার জন্য অনেক গুরুত্বপূর্ণ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3566" y="1577614"/>
            <a:ext cx="5410200" cy="3585410"/>
            <a:chOff x="383067" y="1282102"/>
            <a:chExt cx="5410200" cy="35854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93" y="1331228"/>
              <a:ext cx="5308761" cy="346614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383067" y="1282102"/>
              <a:ext cx="5410200" cy="358541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7" name="Frame 46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ame 47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7" name="Freeform 56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64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66" name="Freeform 65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9" name="Freeform 7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82" name="Freeform 8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914400" y="5334000"/>
            <a:ext cx="1050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আলো, তাপমাত্রা, আর্দ্রতা,বৃষ্টিপাত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1"/>
      <p:bldP spid="39" grpId="2"/>
      <p:bldP spid="40" grpId="0"/>
      <p:bldP spid="84" grpId="0"/>
      <p:bldP spid="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581" y="1142989"/>
            <a:ext cx="5834463" cy="16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2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38" name="Freeform 37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45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2" name="Freeform 5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59" name="Freeform 5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2" name="Freeform 6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518" y="137186"/>
            <a:ext cx="3971705" cy="2228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5" name="Rounded Rectangle 64"/>
          <p:cNvSpPr/>
          <p:nvPr/>
        </p:nvSpPr>
        <p:spPr>
          <a:xfrm>
            <a:off x="1425335" y="228600"/>
            <a:ext cx="5446199" cy="838189"/>
          </a:xfrm>
          <a:prstGeom prst="roundRect">
            <a:avLst>
              <a:gd name="adj" fmla="val 14694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222654" y="152400"/>
            <a:ext cx="467911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20463" y="2408925"/>
            <a:ext cx="228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98165"/>
              </p:ext>
            </p:extLst>
          </p:nvPr>
        </p:nvGraphicFramePr>
        <p:xfrm>
          <a:off x="632125" y="2982068"/>
          <a:ext cx="8837956" cy="2986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489"/>
                <a:gridCol w="3102235"/>
                <a:gridCol w="3526232"/>
              </a:tblGrid>
              <a:tr h="975359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কী কাজের লাগে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 কাজে লাগে </a:t>
                      </a:r>
                    </a:p>
                  </a:txBody>
                  <a:tcPr/>
                </a:tc>
              </a:tr>
              <a:tr h="639082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মাটি</a:t>
                      </a:r>
                      <a:r>
                        <a:rPr lang="bn-BD" sz="3200" b="1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2402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পানি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1922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বায়ু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9470081" y="3097629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নির্দেশনায় শিক্ষার্থীরা এই ছকটি পূরণ করে বোর্ডে উপস্থাপন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2367481"/>
            <a:ext cx="4910947" cy="29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2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38" name="Freeform 37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134600" y="5362408"/>
            <a:ext cx="2209800" cy="1588485"/>
            <a:chOff x="10061246" y="5362408"/>
            <a:chExt cx="2209800" cy="1588485"/>
          </a:xfrm>
        </p:grpSpPr>
        <p:sp>
          <p:nvSpPr>
            <p:cNvPr id="45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2" name="Freeform 5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59" name="Freeform 5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2" name="Freeform 6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4/24/2021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869" y="2238648"/>
            <a:ext cx="329101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শামুক  ।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3387" y="2238649"/>
            <a:ext cx="40596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 গাছ  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8310" y="2833555"/>
            <a:ext cx="300984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বৃষ্টি     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9636" y="4694916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5295039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680" y="1310729"/>
                <a:ext cx="6403320" cy="76944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 algn="ctr">
                  <a:buFont typeface="Wingdings" panose="05000000000000000000" pitchFamily="2" charset="2"/>
                  <a:buChar char="q"/>
                </a:pPr>
                <a:r>
                  <a:rPr lang="bn-IN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োনটি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অজীব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উপাদান</m:t>
                    </m:r>
                    <m:r>
                      <a:rPr lang="bn-BD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" y="1310729"/>
                <a:ext cx="640332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5873" b="-3730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-37689" y="3844379"/>
            <a:ext cx="5717468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প্রাকৃতিক ?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71" y="2896844"/>
            <a:ext cx="33723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বাঘ    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" y="4615554"/>
            <a:ext cx="45238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844" y="5356594"/>
            <a:ext cx="42297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বন-জঙ্গল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8465" y="2772708"/>
            <a:ext cx="784025" cy="610588"/>
            <a:chOff x="899647" y="1639952"/>
            <a:chExt cx="784025" cy="610588"/>
          </a:xfrm>
        </p:grpSpPr>
        <p:sp>
          <p:nvSpPr>
            <p:cNvPr id="3" name="Oval 2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248193" y="5281722"/>
            <a:ext cx="784025" cy="610588"/>
            <a:chOff x="899647" y="1639952"/>
            <a:chExt cx="784025" cy="610588"/>
          </a:xfrm>
        </p:grpSpPr>
        <p:sp>
          <p:nvSpPr>
            <p:cNvPr id="69" name="Oval 68"/>
            <p:cNvSpPr/>
            <p:nvPr/>
          </p:nvSpPr>
          <p:spPr>
            <a:xfrm>
              <a:off x="899647" y="1759392"/>
              <a:ext cx="497819" cy="491148"/>
            </a:xfrm>
            <a:prstGeom prst="ellipse">
              <a:avLst/>
            </a:prstGeom>
            <a:solidFill>
              <a:srgbClr val="7030A0">
                <a:alpha val="42000"/>
              </a:srgbClr>
            </a:solidFill>
            <a:ln/>
            <a:effectLst>
              <a:glow rad="127000">
                <a:schemeClr val="accent1">
                  <a:alpha val="62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1"/>
            </p:cNvCxnSpPr>
            <p:nvPr/>
          </p:nvCxnSpPr>
          <p:spPr>
            <a:xfrm>
              <a:off x="972551" y="1831319"/>
              <a:ext cx="206030" cy="23449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173178" y="1639952"/>
              <a:ext cx="510494" cy="4372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548522" y="41222"/>
            <a:ext cx="2673570" cy="905014"/>
            <a:chOff x="4548522" y="41222"/>
            <a:chExt cx="2673570" cy="905014"/>
          </a:xfrm>
        </p:grpSpPr>
        <p:sp>
          <p:nvSpPr>
            <p:cNvPr id="24" name="Rounded Rectangle 23"/>
            <p:cNvSpPr/>
            <p:nvPr/>
          </p:nvSpPr>
          <p:spPr>
            <a:xfrm>
              <a:off x="4700922" y="147369"/>
              <a:ext cx="2521170" cy="651931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22" y="41222"/>
              <a:ext cx="1030384" cy="905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9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38" name="Freeform 37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65005" y="5341247"/>
            <a:ext cx="2209800" cy="1588485"/>
            <a:chOff x="10061246" y="5362408"/>
            <a:chExt cx="2209800" cy="1588485"/>
          </a:xfrm>
        </p:grpSpPr>
        <p:sp>
          <p:nvSpPr>
            <p:cNvPr id="45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2" name="Freeform 5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59" name="Freeform 5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2" name="Freeform 6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107321" y="271314"/>
            <a:ext cx="4973251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7321" y="228600"/>
            <a:ext cx="299296" cy="770409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910" y="3074775"/>
            <a:ext cx="6982191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বেচেঁ থাকার জন্য -----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023" y="3728171"/>
            <a:ext cx="6553200" cy="646331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অজীব উপাদান প্রয়োজন 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023" y="4450504"/>
            <a:ext cx="7086600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সজীব উপাদান প্রয়োজন 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581" y="5151848"/>
            <a:ext cx="6023420" cy="64633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প্রয়োজন 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74476" y="236782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74476" y="1707040"/>
            <a:ext cx="3804600" cy="64633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0" y="2331708"/>
            <a:ext cx="965015" cy="533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7474476" y="2922932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4476" y="3497336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74476" y="407174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2" y="302043"/>
            <a:ext cx="4232896" cy="116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9" name="TextBox 48"/>
          <p:cNvSpPr txBox="1"/>
          <p:nvPr/>
        </p:nvSpPr>
        <p:spPr>
          <a:xfrm>
            <a:off x="512252" y="6120434"/>
            <a:ext cx="11298748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ট্রিগার ব্যাঃ হয়েছে।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300" y="970463"/>
            <a:ext cx="5188710" cy="208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171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7" name="Freeform 56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64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66" name="Freeform 65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9" name="Freeform 7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82" name="Freeform 8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3962400" y="304800"/>
            <a:ext cx="449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 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34818" y="4876800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পারো</a:t>
            </a:r>
            <a:r>
              <a:rPr lang="bn-BD" sz="2800" dirty="0" smtClean="0">
                <a:solidFill>
                  <a:prstClr val="black"/>
                </a:solidFill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6" y="-8867"/>
            <a:ext cx="2969887" cy="26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38" name="Freeform 37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45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2" name="Freeform 51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59" name="Freeform 5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2" name="Freeform 6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82126" y="84138"/>
            <a:ext cx="4885338" cy="1980230"/>
            <a:chOff x="3695307" y="325983"/>
            <a:chExt cx="4495800" cy="2585819"/>
          </a:xfrm>
        </p:grpSpPr>
        <p:sp>
          <p:nvSpPr>
            <p:cNvPr id="26" name="TextBox 25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178582" y="2014500"/>
            <a:ext cx="10196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তুমার পরিচিত উদ্ভিদ ও প্রাণী কোন কোন পরিবেশে জন্মে বা তাদের আবাসস্থল পর্বেক্ষন করে নিচের ছকটি পূরণ করবে এবং তাদের আবাসস্থল সম্পর্কে তুমার ধারনা লিখে আনবে।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62023"/>
              </p:ext>
            </p:extLst>
          </p:nvPr>
        </p:nvGraphicFramePr>
        <p:xfrm>
          <a:off x="1143000" y="3855720"/>
          <a:ext cx="9540218" cy="2468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70109"/>
                <a:gridCol w="4770109"/>
              </a:tblGrid>
              <a:tr h="62664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জীবের নাম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 ধরনের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পরিবেশে জন্মে/ আবাসস্থল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664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664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3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33" y="2199290"/>
            <a:ext cx="7538767" cy="398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6" name="Group 55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7" name="Freeform 56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64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66" name="Freeform 65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9" name="Freeform 7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82" name="Freeform 8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Flowchart: Stored Data 3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Stored Data 41"/>
          <p:cNvSpPr/>
          <p:nvPr/>
        </p:nvSpPr>
        <p:spPr>
          <a:xfrm>
            <a:off x="702001" y="719810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45" name="Teardrop 44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39" grpId="1" animBg="1"/>
          <p:bldP spid="41" grpId="0" animBg="1"/>
          <p:bldP spid="41" grpId="1" animBg="1"/>
          <p:bldP spid="42" grpId="0" animBg="1"/>
          <p:bldP spid="43" grpId="0" animBg="1"/>
          <p:bldP spid="43" grpId="1" animBg="1"/>
          <p:bldP spid="43" grpId="2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4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3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9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9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6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8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9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9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39" grpId="1" animBg="1"/>
          <p:bldP spid="41" grpId="0" animBg="1"/>
          <p:bldP spid="41" grpId="1" animBg="1"/>
          <p:bldP spid="42" grpId="0" animBg="1"/>
          <p:bldP spid="43" grpId="0" animBg="1"/>
          <p:bldP spid="43" grpId="1" animBg="1"/>
          <p:bldP spid="43" grpId="2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93362" y="3230945"/>
            <a:ext cx="5551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আমাদের 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১,২,৩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57200" y="3093396"/>
            <a:ext cx="734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abdulmazidjoy91@gmail.com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01727779725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05001" y="481531"/>
            <a:ext cx="2359742" cy="2611695"/>
            <a:chOff x="2275609" y="602978"/>
            <a:chExt cx="2191907" cy="244502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7535" y="656405"/>
              <a:ext cx="2098655" cy="23360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Rectangle 42"/>
            <p:cNvSpPr/>
            <p:nvPr/>
          </p:nvSpPr>
          <p:spPr>
            <a:xfrm>
              <a:off x="2275609" y="602978"/>
              <a:ext cx="2191907" cy="2445022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7961850" y="633122"/>
            <a:ext cx="2191907" cy="244502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3746" y="481531"/>
            <a:ext cx="2483254" cy="2718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0" name="Group 59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61" name="Freeform 60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68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70" name="Freeform 69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83" name="Freeform 82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86" name="Freeform 85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50374" y="2138240"/>
            <a:ext cx="2652868" cy="4599544"/>
            <a:chOff x="4850374" y="2138240"/>
            <a:chExt cx="2652868" cy="4599544"/>
          </a:xfrm>
        </p:grpSpPr>
        <p:grpSp>
          <p:nvGrpSpPr>
            <p:cNvPr id="44" name="Group 43"/>
            <p:cNvGrpSpPr/>
            <p:nvPr/>
          </p:nvGrpSpPr>
          <p:grpSpPr>
            <a:xfrm>
              <a:off x="4850374" y="2138240"/>
              <a:ext cx="2652868" cy="4599544"/>
              <a:chOff x="5044897" y="2000540"/>
              <a:chExt cx="2558333" cy="459954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044897" y="2000540"/>
                <a:ext cx="2558333" cy="3525950"/>
                <a:chOff x="5044897" y="2000540"/>
                <a:chExt cx="2558333" cy="352595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 rot="3116784" flipH="1">
                  <a:off x="5972215" y="3895475"/>
                  <a:ext cx="1363754" cy="1898276"/>
                  <a:chOff x="55258" y="453981"/>
                  <a:chExt cx="6669251" cy="6327819"/>
                </a:xfrm>
              </p:grpSpPr>
              <p:sp>
                <p:nvSpPr>
                  <p:cNvPr id="54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ln w="762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>
                    <a:off x="3581400" y="453981"/>
                    <a:ext cx="3143109" cy="2597238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7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 rot="18764018">
                  <a:off x="5250258" y="1795179"/>
                  <a:ext cx="1647344" cy="2058065"/>
                  <a:chOff x="55258" y="-78667"/>
                  <a:chExt cx="8056109" cy="6860467"/>
                </a:xfrm>
              </p:grpSpPr>
              <p:sp>
                <p:nvSpPr>
                  <p:cNvPr id="50" name="Flowchart: Connector 13"/>
                  <p:cNvSpPr/>
                  <p:nvPr/>
                </p:nvSpPr>
                <p:spPr>
                  <a:xfrm rot="326104" flipH="1">
                    <a:off x="702735" y="1571937"/>
                    <a:ext cx="1177743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Arc 12"/>
                  <p:cNvSpPr/>
                  <p:nvPr/>
                </p:nvSpPr>
                <p:spPr>
                  <a:xfrm flipH="1">
                    <a:off x="55258" y="1981200"/>
                    <a:ext cx="3907142" cy="4800600"/>
                  </a:xfrm>
                  <a:custGeom>
                    <a:avLst/>
                    <a:gdLst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2" fmla="*/ 721312 w 1442624"/>
                      <a:gd name="connsiteY2" fmla="*/ 3048000 h 6096000"/>
                      <a:gd name="connsiteX3" fmla="*/ 721312 w 1442624"/>
                      <a:gd name="connsiteY3" fmla="*/ 0 h 6096000"/>
                      <a:gd name="connsiteX0" fmla="*/ 721312 w 1442624"/>
                      <a:gd name="connsiteY0" fmla="*/ 0 h 6096000"/>
                      <a:gd name="connsiteX1" fmla="*/ 1442624 w 1442624"/>
                      <a:gd name="connsiteY1" fmla="*/ 3048000 h 6096000"/>
                      <a:gd name="connsiteX0" fmla="*/ 1557867 w 2279179"/>
                      <a:gd name="connsiteY0" fmla="*/ 270934 h 3318934"/>
                      <a:gd name="connsiteX1" fmla="*/ 2279179 w 2279179"/>
                      <a:gd name="connsiteY1" fmla="*/ 3318934 h 3318934"/>
                      <a:gd name="connsiteX2" fmla="*/ 1557867 w 2279179"/>
                      <a:gd name="connsiteY2" fmla="*/ 3318934 h 3318934"/>
                      <a:gd name="connsiteX3" fmla="*/ 1557867 w 2279179"/>
                      <a:gd name="connsiteY3" fmla="*/ 270934 h 3318934"/>
                      <a:gd name="connsiteX0" fmla="*/ 0 w 2279179"/>
                      <a:gd name="connsiteY0" fmla="*/ 0 h 3318934"/>
                      <a:gd name="connsiteX1" fmla="*/ 2279179 w 2279179"/>
                      <a:gd name="connsiteY1" fmla="*/ 3318934 h 3318934"/>
                      <a:gd name="connsiteX0" fmla="*/ 4885267 w 5606579"/>
                      <a:gd name="connsiteY0" fmla="*/ 1828800 h 4876800"/>
                      <a:gd name="connsiteX1" fmla="*/ 5606579 w 5606579"/>
                      <a:gd name="connsiteY1" fmla="*/ 4876800 h 4876800"/>
                      <a:gd name="connsiteX2" fmla="*/ 4885267 w 5606579"/>
                      <a:gd name="connsiteY2" fmla="*/ 4876800 h 4876800"/>
                      <a:gd name="connsiteX3" fmla="*/ 4885267 w 5606579"/>
                      <a:gd name="connsiteY3" fmla="*/ 1828800 h 4876800"/>
                      <a:gd name="connsiteX0" fmla="*/ 0 w 5606579"/>
                      <a:gd name="connsiteY0" fmla="*/ 0 h 4876800"/>
                      <a:gd name="connsiteX1" fmla="*/ 5606579 w 5606579"/>
                      <a:gd name="connsiteY1" fmla="*/ 4876800 h 487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06579" h="4876800" stroke="0" extrusionOk="0">
                        <a:moveTo>
                          <a:pt x="4885267" y="1828800"/>
                        </a:moveTo>
                        <a:cubicBezTo>
                          <a:pt x="5283637" y="1828800"/>
                          <a:pt x="5606579" y="3193436"/>
                          <a:pt x="5606579" y="4876800"/>
                        </a:cubicBezTo>
                        <a:lnTo>
                          <a:pt x="4885267" y="4876800"/>
                        </a:lnTo>
                        <a:lnTo>
                          <a:pt x="4885267" y="1828800"/>
                        </a:lnTo>
                        <a:close/>
                      </a:path>
                      <a:path w="5606579" h="4876800" fill="none">
                        <a:moveTo>
                          <a:pt x="0" y="0"/>
                        </a:moveTo>
                        <a:cubicBezTo>
                          <a:pt x="398370" y="0"/>
                          <a:pt x="5606579" y="3193436"/>
                          <a:pt x="5606579" y="4876800"/>
                        </a:cubicBezTo>
                      </a:path>
                    </a:pathLst>
                  </a:custGeom>
                  <a:ln w="762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>
                    <a:off x="3581399" y="-78667"/>
                    <a:ext cx="4529968" cy="3129890"/>
                  </a:xfrm>
                  <a:custGeom>
                    <a:avLst/>
                    <a:gdLst>
                      <a:gd name="connsiteX0" fmla="*/ 2158241 w 5886309"/>
                      <a:gd name="connsiteY0" fmla="*/ 3960601 h 5188038"/>
                      <a:gd name="connsiteX1" fmla="*/ 2159475 w 5886309"/>
                      <a:gd name="connsiteY1" fmla="*/ 3961281 h 5188038"/>
                      <a:gd name="connsiteX2" fmla="*/ 2980414 w 5886309"/>
                      <a:gd name="connsiteY2" fmla="*/ 4149818 h 5188038"/>
                      <a:gd name="connsiteX3" fmla="*/ 3156507 w 5886309"/>
                      <a:gd name="connsiteY3" fmla="*/ 4141753 h 5188038"/>
                      <a:gd name="connsiteX4" fmla="*/ 3292653 w 5886309"/>
                      <a:gd name="connsiteY4" fmla="*/ 4122907 h 5188038"/>
                      <a:gd name="connsiteX5" fmla="*/ 3295609 w 5886309"/>
                      <a:gd name="connsiteY5" fmla="*/ 4171697 h 5188038"/>
                      <a:gd name="connsiteX6" fmla="*/ 3447053 w 5886309"/>
                      <a:gd name="connsiteY6" fmla="*/ 4519829 h 5188038"/>
                      <a:gd name="connsiteX7" fmla="*/ 3488619 w 5886309"/>
                      <a:gd name="connsiteY7" fmla="*/ 4561811 h 5188038"/>
                      <a:gd name="connsiteX8" fmla="*/ 3485360 w 5886309"/>
                      <a:gd name="connsiteY8" fmla="*/ 4579608 h 5188038"/>
                      <a:gd name="connsiteX9" fmla="*/ 2589537 w 5886309"/>
                      <a:gd name="connsiteY9" fmla="*/ 5188038 h 5188038"/>
                      <a:gd name="connsiteX10" fmla="*/ 1675137 w 5886309"/>
                      <a:gd name="connsiteY10" fmla="*/ 4426038 h 5188038"/>
                      <a:gd name="connsiteX11" fmla="*/ 1679858 w 5886309"/>
                      <a:gd name="connsiteY11" fmla="*/ 4348128 h 5188038"/>
                      <a:gd name="connsiteX12" fmla="*/ 1683238 w 5886309"/>
                      <a:gd name="connsiteY12" fmla="*/ 4329673 h 5188038"/>
                      <a:gd name="connsiteX13" fmla="*/ 1778533 w 5886309"/>
                      <a:gd name="connsiteY13" fmla="*/ 4292610 h 5188038"/>
                      <a:gd name="connsiteX14" fmla="*/ 2100910 w 5886309"/>
                      <a:gd name="connsiteY14" fmla="*/ 4048621 h 5188038"/>
                      <a:gd name="connsiteX15" fmla="*/ 3306695 w 5886309"/>
                      <a:gd name="connsiteY15" fmla="*/ 3955344 h 5188038"/>
                      <a:gd name="connsiteX16" fmla="*/ 3347772 w 5886309"/>
                      <a:gd name="connsiteY16" fmla="*/ 3999997 h 5188038"/>
                      <a:gd name="connsiteX17" fmla="*/ 3411871 w 5886309"/>
                      <a:gd name="connsiteY17" fmla="*/ 4098408 h 5188038"/>
                      <a:gd name="connsiteX18" fmla="*/ 3327513 w 5886309"/>
                      <a:gd name="connsiteY18" fmla="*/ 4118082 h 5188038"/>
                      <a:gd name="connsiteX19" fmla="*/ 3292653 w 5886309"/>
                      <a:gd name="connsiteY19" fmla="*/ 4122907 h 5188038"/>
                      <a:gd name="connsiteX20" fmla="*/ 3290888 w 5886309"/>
                      <a:gd name="connsiteY20" fmla="*/ 4093787 h 5188038"/>
                      <a:gd name="connsiteX21" fmla="*/ 3295609 w 5886309"/>
                      <a:gd name="connsiteY21" fmla="*/ 4015877 h 5188038"/>
                      <a:gd name="connsiteX22" fmla="*/ 2248782 w 5886309"/>
                      <a:gd name="connsiteY22" fmla="*/ 3719996 h 5188038"/>
                      <a:gd name="connsiteX23" fmla="*/ 2238498 w 5886309"/>
                      <a:gd name="connsiteY23" fmla="*/ 3776149 h 5188038"/>
                      <a:gd name="connsiteX24" fmla="*/ 2185217 w 5886309"/>
                      <a:gd name="connsiteY24" fmla="*/ 3919184 h 5188038"/>
                      <a:gd name="connsiteX25" fmla="*/ 2158241 w 5886309"/>
                      <a:gd name="connsiteY25" fmla="*/ 3960601 h 5188038"/>
                      <a:gd name="connsiteX26" fmla="*/ 2017473 w 5886309"/>
                      <a:gd name="connsiteY26" fmla="*/ 3883036 h 5188038"/>
                      <a:gd name="connsiteX27" fmla="*/ 1982813 w 5886309"/>
                      <a:gd name="connsiteY27" fmla="*/ 3859820 h 5188038"/>
                      <a:gd name="connsiteX28" fmla="*/ 2078288 w 5886309"/>
                      <a:gd name="connsiteY28" fmla="*/ 3794176 h 5188038"/>
                      <a:gd name="connsiteX29" fmla="*/ 2233612 w 5886309"/>
                      <a:gd name="connsiteY29" fmla="*/ 3723920 h 5188038"/>
                      <a:gd name="connsiteX30" fmla="*/ 4338523 w 5886309"/>
                      <a:gd name="connsiteY30" fmla="*/ 3547422 h 5188038"/>
                      <a:gd name="connsiteX31" fmla="*/ 4460660 w 5886309"/>
                      <a:gd name="connsiteY31" fmla="*/ 3631399 h 5188038"/>
                      <a:gd name="connsiteX32" fmla="*/ 4971909 w 5886309"/>
                      <a:gd name="connsiteY32" fmla="*/ 3761536 h 5188038"/>
                      <a:gd name="connsiteX33" fmla="*/ 5026625 w 5886309"/>
                      <a:gd name="connsiteY33" fmla="*/ 3759234 h 5188038"/>
                      <a:gd name="connsiteX34" fmla="*/ 5029518 w 5886309"/>
                      <a:gd name="connsiteY34" fmla="*/ 3763429 h 5188038"/>
                      <a:gd name="connsiteX35" fmla="*/ 5119688 w 5886309"/>
                      <a:gd name="connsiteY35" fmla="*/ 4093787 h 5188038"/>
                      <a:gd name="connsiteX36" fmla="*/ 4205288 w 5886309"/>
                      <a:gd name="connsiteY36" fmla="*/ 4855787 h 5188038"/>
                      <a:gd name="connsiteX37" fmla="*/ 3558710 w 5886309"/>
                      <a:gd name="connsiteY37" fmla="*/ 4632603 h 5188038"/>
                      <a:gd name="connsiteX38" fmla="*/ 3488619 w 5886309"/>
                      <a:gd name="connsiteY38" fmla="*/ 4561811 h 5188038"/>
                      <a:gd name="connsiteX39" fmla="*/ 3499216 w 5886309"/>
                      <a:gd name="connsiteY39" fmla="*/ 4503948 h 5188038"/>
                      <a:gd name="connsiteX40" fmla="*/ 3503937 w 5886309"/>
                      <a:gd name="connsiteY40" fmla="*/ 4426038 h 5188038"/>
                      <a:gd name="connsiteX41" fmla="*/ 3432079 w 5886309"/>
                      <a:gd name="connsiteY41" fmla="*/ 4129433 h 5188038"/>
                      <a:gd name="connsiteX42" fmla="*/ 3411871 w 5886309"/>
                      <a:gd name="connsiteY42" fmla="*/ 4098408 h 5188038"/>
                      <a:gd name="connsiteX43" fmla="*/ 3492567 w 5886309"/>
                      <a:gd name="connsiteY43" fmla="*/ 4079589 h 5188038"/>
                      <a:gd name="connsiteX44" fmla="*/ 4253535 w 5886309"/>
                      <a:gd name="connsiteY44" fmla="*/ 3639772 h 5188038"/>
                      <a:gd name="connsiteX45" fmla="*/ 4205288 w 5886309"/>
                      <a:gd name="connsiteY45" fmla="*/ 3331787 h 5188038"/>
                      <a:gd name="connsiteX46" fmla="*/ 4389572 w 5886309"/>
                      <a:gd name="connsiteY46" fmla="*/ 3347268 h 5188038"/>
                      <a:gd name="connsiteX47" fmla="*/ 4471021 w 5886309"/>
                      <a:gd name="connsiteY47" fmla="*/ 3368338 h 5188038"/>
                      <a:gd name="connsiteX48" fmla="*/ 4436936 w 5886309"/>
                      <a:gd name="connsiteY48" fmla="*/ 3421735 h 5188038"/>
                      <a:gd name="connsiteX49" fmla="*/ 4350398 w 5886309"/>
                      <a:gd name="connsiteY49" fmla="*/ 3534518 h 5188038"/>
                      <a:gd name="connsiteX50" fmla="*/ 4338523 w 5886309"/>
                      <a:gd name="connsiteY50" fmla="*/ 3547422 h 5188038"/>
                      <a:gd name="connsiteX51" fmla="*/ 4325331 w 5886309"/>
                      <a:gd name="connsiteY51" fmla="*/ 3538352 h 5188038"/>
                      <a:gd name="connsiteX52" fmla="*/ 4213674 w 5886309"/>
                      <a:gd name="connsiteY52" fmla="*/ 3425578 h 5188038"/>
                      <a:gd name="connsiteX53" fmla="*/ 4154994 w 5886309"/>
                      <a:gd name="connsiteY53" fmla="*/ 3335485 h 5188038"/>
                      <a:gd name="connsiteX54" fmla="*/ 1323937 w 5886309"/>
                      <a:gd name="connsiteY54" fmla="*/ 3011210 h 5188038"/>
                      <a:gd name="connsiteX55" fmla="*/ 1335568 w 5886309"/>
                      <a:gd name="connsiteY55" fmla="*/ 3052239 h 5188038"/>
                      <a:gd name="connsiteX56" fmla="*/ 1900916 w 5886309"/>
                      <a:gd name="connsiteY56" fmla="*/ 3804963 h 5188038"/>
                      <a:gd name="connsiteX57" fmla="*/ 1982813 w 5886309"/>
                      <a:gd name="connsiteY57" fmla="*/ 3859820 h 5188038"/>
                      <a:gd name="connsiteX58" fmla="*/ 1942959 w 5886309"/>
                      <a:gd name="connsiteY58" fmla="*/ 3887223 h 5188038"/>
                      <a:gd name="connsiteX59" fmla="*/ 1693715 w 5886309"/>
                      <a:gd name="connsiteY59" fmla="*/ 4272469 h 5188038"/>
                      <a:gd name="connsiteX60" fmla="*/ 1683238 w 5886309"/>
                      <a:gd name="connsiteY60" fmla="*/ 4329673 h 5188038"/>
                      <a:gd name="connsiteX61" fmla="*/ 1677963 w 5886309"/>
                      <a:gd name="connsiteY61" fmla="*/ 4331724 h 5188038"/>
                      <a:gd name="connsiteX62" fmla="*/ 1342675 w 5886309"/>
                      <a:gd name="connsiteY62" fmla="*/ 4384579 h 5188038"/>
                      <a:gd name="connsiteX63" fmla="*/ 428275 w 5886309"/>
                      <a:gd name="connsiteY63" fmla="*/ 3622579 h 5188038"/>
                      <a:gd name="connsiteX64" fmla="*/ 665820 w 5886309"/>
                      <a:gd name="connsiteY64" fmla="*/ 3110228 h 5188038"/>
                      <a:gd name="connsiteX65" fmla="*/ 711667 w 5886309"/>
                      <a:gd name="connsiteY65" fmla="*/ 3075087 h 5188038"/>
                      <a:gd name="connsiteX66" fmla="*/ 730116 w 5886309"/>
                      <a:gd name="connsiteY66" fmla="*/ 3079860 h 5188038"/>
                      <a:gd name="connsiteX67" fmla="*/ 914400 w 5886309"/>
                      <a:gd name="connsiteY67" fmla="*/ 3095341 h 5188038"/>
                      <a:gd name="connsiteX68" fmla="*/ 1270326 w 5886309"/>
                      <a:gd name="connsiteY68" fmla="*/ 3035459 h 5188038"/>
                      <a:gd name="connsiteX69" fmla="*/ 1342675 w 5886309"/>
                      <a:gd name="connsiteY69" fmla="*/ 2860579 h 5188038"/>
                      <a:gd name="connsiteX70" fmla="*/ 1526959 w 5886309"/>
                      <a:gd name="connsiteY70" fmla="*/ 2876060 h 5188038"/>
                      <a:gd name="connsiteX71" fmla="*/ 1547553 w 5886309"/>
                      <a:gd name="connsiteY71" fmla="*/ 2881388 h 5188038"/>
                      <a:gd name="connsiteX72" fmla="*/ 1425650 w 5886309"/>
                      <a:gd name="connsiteY72" fmla="*/ 2965203 h 5188038"/>
                      <a:gd name="connsiteX73" fmla="*/ 1323937 w 5886309"/>
                      <a:gd name="connsiteY73" fmla="*/ 3011210 h 5188038"/>
                      <a:gd name="connsiteX74" fmla="*/ 1293129 w 5886309"/>
                      <a:gd name="connsiteY74" fmla="*/ 2902536 h 5188038"/>
                      <a:gd name="connsiteX75" fmla="*/ 1286467 w 5886309"/>
                      <a:gd name="connsiteY75" fmla="*/ 2862944 h 5188038"/>
                      <a:gd name="connsiteX76" fmla="*/ 4669496 w 5886309"/>
                      <a:gd name="connsiteY76" fmla="*/ 2283575 h 5188038"/>
                      <a:gd name="connsiteX77" fmla="*/ 4686578 w 5886309"/>
                      <a:gd name="connsiteY77" fmla="*/ 2385092 h 5188038"/>
                      <a:gd name="connsiteX78" fmla="*/ 4618152 w 5886309"/>
                      <a:gd name="connsiteY78" fmla="*/ 2387971 h 5188038"/>
                      <a:gd name="connsiteX79" fmla="*/ 4524660 w 5886309"/>
                      <a:gd name="connsiteY79" fmla="*/ 2384037 h 5188038"/>
                      <a:gd name="connsiteX80" fmla="*/ 4450566 w 5886309"/>
                      <a:gd name="connsiteY80" fmla="*/ 2374614 h 5188038"/>
                      <a:gd name="connsiteX81" fmla="*/ 4460660 w 5886309"/>
                      <a:gd name="connsiteY81" fmla="*/ 2367674 h 5188038"/>
                      <a:gd name="connsiteX82" fmla="*/ 4615984 w 5886309"/>
                      <a:gd name="connsiteY82" fmla="*/ 2297418 h 5188038"/>
                      <a:gd name="connsiteX83" fmla="*/ 5136981 w 5886309"/>
                      <a:gd name="connsiteY83" fmla="*/ 2250574 h 5188038"/>
                      <a:gd name="connsiteX84" fmla="*/ 5156193 w 5886309"/>
                      <a:gd name="connsiteY84" fmla="*/ 2253017 h 5188038"/>
                      <a:gd name="connsiteX85" fmla="*/ 5886309 w 5886309"/>
                      <a:gd name="connsiteY85" fmla="*/ 2999536 h 5188038"/>
                      <a:gd name="connsiteX86" fmla="*/ 5065401 w 5886309"/>
                      <a:gd name="connsiteY86" fmla="*/ 3757602 h 5188038"/>
                      <a:gd name="connsiteX87" fmla="*/ 5026625 w 5886309"/>
                      <a:gd name="connsiteY87" fmla="*/ 3759234 h 5188038"/>
                      <a:gd name="connsiteX88" fmla="*/ 4963523 w 5886309"/>
                      <a:gd name="connsiteY88" fmla="*/ 3667746 h 5188038"/>
                      <a:gd name="connsiteX89" fmla="*/ 4561214 w 5886309"/>
                      <a:gd name="connsiteY89" fmla="*/ 3391669 h 5188038"/>
                      <a:gd name="connsiteX90" fmla="*/ 4471021 w 5886309"/>
                      <a:gd name="connsiteY90" fmla="*/ 3368338 h 5188038"/>
                      <a:gd name="connsiteX91" fmla="*/ 4504656 w 5886309"/>
                      <a:gd name="connsiteY91" fmla="*/ 3315647 h 5188038"/>
                      <a:gd name="connsiteX92" fmla="*/ 4702690 w 5886309"/>
                      <a:gd name="connsiteY92" fmla="*/ 2587718 h 5188038"/>
                      <a:gd name="connsiteX93" fmla="*/ 4693798 w 5886309"/>
                      <a:gd name="connsiteY93" fmla="*/ 2428002 h 5188038"/>
                      <a:gd name="connsiteX94" fmla="*/ 4686578 w 5886309"/>
                      <a:gd name="connsiteY94" fmla="*/ 2385092 h 5188038"/>
                      <a:gd name="connsiteX95" fmla="*/ 4711644 w 5886309"/>
                      <a:gd name="connsiteY95" fmla="*/ 2384037 h 5188038"/>
                      <a:gd name="connsiteX96" fmla="*/ 5034434 w 5886309"/>
                      <a:gd name="connsiteY96" fmla="*/ 2304609 h 5188038"/>
                      <a:gd name="connsiteX97" fmla="*/ 1518243 w 5886309"/>
                      <a:gd name="connsiteY97" fmla="*/ 1765143 h 5188038"/>
                      <a:gd name="connsiteX98" fmla="*/ 1560979 w 5886309"/>
                      <a:gd name="connsiteY98" fmla="*/ 1794526 h 5188038"/>
                      <a:gd name="connsiteX99" fmla="*/ 1616220 w 5886309"/>
                      <a:gd name="connsiteY99" fmla="*/ 1850320 h 5188038"/>
                      <a:gd name="connsiteX100" fmla="*/ 1484085 w 5886309"/>
                      <a:gd name="connsiteY100" fmla="*/ 1816139 h 5188038"/>
                      <a:gd name="connsiteX101" fmla="*/ 914400 w 5886309"/>
                      <a:gd name="connsiteY101" fmla="*/ 1571341 h 5188038"/>
                      <a:gd name="connsiteX102" fmla="*/ 1053654 w 5886309"/>
                      <a:gd name="connsiteY102" fmla="*/ 1580121 h 5188038"/>
                      <a:gd name="connsiteX103" fmla="*/ 1109941 w 5886309"/>
                      <a:gd name="connsiteY103" fmla="*/ 1590931 h 5188038"/>
                      <a:gd name="connsiteX104" fmla="*/ 1163590 w 5886309"/>
                      <a:gd name="connsiteY104" fmla="*/ 1645117 h 5188038"/>
                      <a:gd name="connsiteX105" fmla="*/ 1454243 w 5886309"/>
                      <a:gd name="connsiteY105" fmla="*/ 1808419 h 5188038"/>
                      <a:gd name="connsiteX106" fmla="*/ 1484085 w 5886309"/>
                      <a:gd name="connsiteY106" fmla="*/ 1816139 h 5188038"/>
                      <a:gd name="connsiteX107" fmla="*/ 1466008 w 5886309"/>
                      <a:gd name="connsiteY107" fmla="*/ 1843129 h 5188038"/>
                      <a:gd name="connsiteX108" fmla="*/ 1258138 w 5886309"/>
                      <a:gd name="connsiteY108" fmla="*/ 2587718 h 5188038"/>
                      <a:gd name="connsiteX109" fmla="*/ 1267030 w 5886309"/>
                      <a:gd name="connsiteY109" fmla="*/ 2747434 h 5188038"/>
                      <a:gd name="connsiteX110" fmla="*/ 1286467 w 5886309"/>
                      <a:gd name="connsiteY110" fmla="*/ 2862944 h 5188038"/>
                      <a:gd name="connsiteX111" fmla="*/ 1249183 w 5886309"/>
                      <a:gd name="connsiteY111" fmla="*/ 2864513 h 5188038"/>
                      <a:gd name="connsiteX112" fmla="*/ 786814 w 5886309"/>
                      <a:gd name="connsiteY112" fmla="*/ 3017490 h 5188038"/>
                      <a:gd name="connsiteX113" fmla="*/ 711667 w 5886309"/>
                      <a:gd name="connsiteY113" fmla="*/ 3075087 h 5188038"/>
                      <a:gd name="connsiteX114" fmla="*/ 558474 w 5886309"/>
                      <a:gd name="connsiteY114" fmla="*/ 3035459 h 5188038"/>
                      <a:gd name="connsiteX115" fmla="*/ 0 w 5886309"/>
                      <a:gd name="connsiteY115" fmla="*/ 2333341 h 5188038"/>
                      <a:gd name="connsiteX116" fmla="*/ 914400 w 5886309"/>
                      <a:gd name="connsiteY116" fmla="*/ 1571341 h 5188038"/>
                      <a:gd name="connsiteX117" fmla="*/ 3837632 w 5886309"/>
                      <a:gd name="connsiteY117" fmla="*/ 1234145 h 5188038"/>
                      <a:gd name="connsiteX118" fmla="*/ 3943355 w 5886309"/>
                      <a:gd name="connsiteY118" fmla="*/ 1292400 h 5188038"/>
                      <a:gd name="connsiteX119" fmla="*/ 4034554 w 5886309"/>
                      <a:gd name="connsiteY119" fmla="*/ 1354255 h 5188038"/>
                      <a:gd name="connsiteX120" fmla="*/ 3976949 w 5886309"/>
                      <a:gd name="connsiteY120" fmla="*/ 1393863 h 5188038"/>
                      <a:gd name="connsiteX121" fmla="*/ 3821625 w 5886309"/>
                      <a:gd name="connsiteY121" fmla="*/ 1464118 h 5188038"/>
                      <a:gd name="connsiteX122" fmla="*/ 3718984 w 5886309"/>
                      <a:gd name="connsiteY122" fmla="*/ 1490670 h 5188038"/>
                      <a:gd name="connsiteX123" fmla="*/ 3722330 w 5886309"/>
                      <a:gd name="connsiteY123" fmla="*/ 1472402 h 5188038"/>
                      <a:gd name="connsiteX124" fmla="*/ 3775610 w 5886309"/>
                      <a:gd name="connsiteY124" fmla="*/ 1329366 h 5188038"/>
                      <a:gd name="connsiteX125" fmla="*/ 2717322 w 5886309"/>
                      <a:gd name="connsiteY125" fmla="*/ 1197999 h 5188038"/>
                      <a:gd name="connsiteX126" fmla="*/ 2819121 w 5886309"/>
                      <a:gd name="connsiteY126" fmla="*/ 1300816 h 5188038"/>
                      <a:gd name="connsiteX127" fmla="*/ 3465699 w 5886309"/>
                      <a:gd name="connsiteY127" fmla="*/ 1524000 h 5188038"/>
                      <a:gd name="connsiteX128" fmla="*/ 3649983 w 5886309"/>
                      <a:gd name="connsiteY128" fmla="*/ 1508519 h 5188038"/>
                      <a:gd name="connsiteX129" fmla="*/ 3718984 w 5886309"/>
                      <a:gd name="connsiteY129" fmla="*/ 1490670 h 5188038"/>
                      <a:gd name="connsiteX130" fmla="*/ 3708473 w 5886309"/>
                      <a:gd name="connsiteY130" fmla="*/ 1548061 h 5188038"/>
                      <a:gd name="connsiteX131" fmla="*/ 3703752 w 5886309"/>
                      <a:gd name="connsiteY131" fmla="*/ 1625971 h 5188038"/>
                      <a:gd name="connsiteX132" fmla="*/ 4433869 w 5886309"/>
                      <a:gd name="connsiteY132" fmla="*/ 2372490 h 5188038"/>
                      <a:gd name="connsiteX133" fmla="*/ 4450566 w 5886309"/>
                      <a:gd name="connsiteY133" fmla="*/ 2374614 h 5188038"/>
                      <a:gd name="connsiteX134" fmla="*/ 4325331 w 5886309"/>
                      <a:gd name="connsiteY134" fmla="*/ 2460721 h 5188038"/>
                      <a:gd name="connsiteX135" fmla="*/ 4057509 w 5886309"/>
                      <a:gd name="connsiteY135" fmla="*/ 2999536 h 5188038"/>
                      <a:gd name="connsiteX136" fmla="*/ 4129367 w 5886309"/>
                      <a:gd name="connsiteY136" fmla="*/ 3296141 h 5188038"/>
                      <a:gd name="connsiteX137" fmla="*/ 4154994 w 5886309"/>
                      <a:gd name="connsiteY137" fmla="*/ 3335485 h 5188038"/>
                      <a:gd name="connsiteX138" fmla="*/ 4043424 w 5886309"/>
                      <a:gd name="connsiteY138" fmla="*/ 3343689 h 5188038"/>
                      <a:gd name="connsiteX139" fmla="*/ 3309466 w 5886309"/>
                      <a:gd name="connsiteY139" fmla="*/ 3940218 h 5188038"/>
                      <a:gd name="connsiteX140" fmla="*/ 3306695 w 5886309"/>
                      <a:gd name="connsiteY140" fmla="*/ 3955344 h 5188038"/>
                      <a:gd name="connsiteX141" fmla="*/ 3280959 w 5886309"/>
                      <a:gd name="connsiteY141" fmla="*/ 3927366 h 5188038"/>
                      <a:gd name="connsiteX142" fmla="*/ 2589537 w 5886309"/>
                      <a:gd name="connsiteY142" fmla="*/ 3664038 h 5188038"/>
                      <a:gd name="connsiteX143" fmla="*/ 2405254 w 5886309"/>
                      <a:gd name="connsiteY143" fmla="*/ 3679519 h 5188038"/>
                      <a:gd name="connsiteX144" fmla="*/ 2248782 w 5886309"/>
                      <a:gd name="connsiteY144" fmla="*/ 3719996 h 5188038"/>
                      <a:gd name="connsiteX145" fmla="*/ 2252354 w 5886309"/>
                      <a:gd name="connsiteY145" fmla="*/ 3700489 h 5188038"/>
                      <a:gd name="connsiteX146" fmla="*/ 2257075 w 5886309"/>
                      <a:gd name="connsiteY146" fmla="*/ 3622579 h 5188038"/>
                      <a:gd name="connsiteX147" fmla="*/ 1698601 w 5886309"/>
                      <a:gd name="connsiteY147" fmla="*/ 2920461 h 5188038"/>
                      <a:gd name="connsiteX148" fmla="*/ 1547553 w 5886309"/>
                      <a:gd name="connsiteY148" fmla="*/ 2881388 h 5188038"/>
                      <a:gd name="connsiteX149" fmla="*/ 1560979 w 5886309"/>
                      <a:gd name="connsiteY149" fmla="*/ 2872157 h 5188038"/>
                      <a:gd name="connsiteX150" fmla="*/ 1828800 w 5886309"/>
                      <a:gd name="connsiteY150" fmla="*/ 2333341 h 5188038"/>
                      <a:gd name="connsiteX151" fmla="*/ 1672635 w 5886309"/>
                      <a:gd name="connsiteY151" fmla="*/ 1907300 h 5188038"/>
                      <a:gd name="connsiteX152" fmla="*/ 1616220 w 5886309"/>
                      <a:gd name="connsiteY152" fmla="*/ 1850320 h 5188038"/>
                      <a:gd name="connsiteX153" fmla="*/ 1625885 w 5886309"/>
                      <a:gd name="connsiteY153" fmla="*/ 1852820 h 5188038"/>
                      <a:gd name="connsiteX154" fmla="*/ 1810168 w 5886309"/>
                      <a:gd name="connsiteY154" fmla="*/ 1868301 h 5188038"/>
                      <a:gd name="connsiteX155" fmla="*/ 2705991 w 5886309"/>
                      <a:gd name="connsiteY155" fmla="*/ 1259871 h 5188038"/>
                      <a:gd name="connsiteX156" fmla="*/ 2720862 w 5886309"/>
                      <a:gd name="connsiteY156" fmla="*/ 1045145 h 5188038"/>
                      <a:gd name="connsiteX157" fmla="*/ 2724568 w 5886309"/>
                      <a:gd name="connsiteY157" fmla="*/ 1106302 h 5188038"/>
                      <a:gd name="connsiteX158" fmla="*/ 2719847 w 5886309"/>
                      <a:gd name="connsiteY158" fmla="*/ 1184212 h 5188038"/>
                      <a:gd name="connsiteX159" fmla="*/ 2717322 w 5886309"/>
                      <a:gd name="connsiteY159" fmla="*/ 1197999 h 5188038"/>
                      <a:gd name="connsiteX160" fmla="*/ 2707465 w 5886309"/>
                      <a:gd name="connsiteY160" fmla="*/ 1188042 h 5188038"/>
                      <a:gd name="connsiteX161" fmla="*/ 2625203 w 5886309"/>
                      <a:gd name="connsiteY161" fmla="*/ 1061745 h 5188038"/>
                      <a:gd name="connsiteX162" fmla="*/ 4618152 w 5886309"/>
                      <a:gd name="connsiteY162" fmla="*/ 863971 h 5188038"/>
                      <a:gd name="connsiteX163" fmla="*/ 5532552 w 5886309"/>
                      <a:gd name="connsiteY163" fmla="*/ 1625971 h 5188038"/>
                      <a:gd name="connsiteX164" fmla="*/ 5174013 w 5886309"/>
                      <a:gd name="connsiteY164" fmla="*/ 2231061 h 5188038"/>
                      <a:gd name="connsiteX165" fmla="*/ 5136981 w 5886309"/>
                      <a:gd name="connsiteY165" fmla="*/ 2250574 h 5188038"/>
                      <a:gd name="connsiteX166" fmla="*/ 5065401 w 5886309"/>
                      <a:gd name="connsiteY166" fmla="*/ 2241470 h 5188038"/>
                      <a:gd name="connsiteX167" fmla="*/ 4971909 w 5886309"/>
                      <a:gd name="connsiteY167" fmla="*/ 2237536 h 5188038"/>
                      <a:gd name="connsiteX168" fmla="*/ 4787626 w 5886309"/>
                      <a:gd name="connsiteY168" fmla="*/ 2253017 h 5188038"/>
                      <a:gd name="connsiteX169" fmla="*/ 4669496 w 5886309"/>
                      <a:gd name="connsiteY169" fmla="*/ 2283575 h 5188038"/>
                      <a:gd name="connsiteX170" fmla="*/ 4667700 w 5886309"/>
                      <a:gd name="connsiteY170" fmla="*/ 2272900 h 5188038"/>
                      <a:gd name="connsiteX171" fmla="*/ 4075942 w 5886309"/>
                      <a:gd name="connsiteY171" fmla="*/ 1382326 h 5188038"/>
                      <a:gd name="connsiteX172" fmla="*/ 4034554 w 5886309"/>
                      <a:gd name="connsiteY172" fmla="*/ 1354255 h 5188038"/>
                      <a:gd name="connsiteX173" fmla="*/ 4112278 w 5886309"/>
                      <a:gd name="connsiteY173" fmla="*/ 1300816 h 5188038"/>
                      <a:gd name="connsiteX174" fmla="*/ 4361522 w 5886309"/>
                      <a:gd name="connsiteY174" fmla="*/ 915570 h 5188038"/>
                      <a:gd name="connsiteX175" fmla="*/ 4365377 w 5886309"/>
                      <a:gd name="connsiteY175" fmla="*/ 894518 h 5188038"/>
                      <a:gd name="connsiteX176" fmla="*/ 4389630 w 5886309"/>
                      <a:gd name="connsiteY176" fmla="*/ 887961 h 5188038"/>
                      <a:gd name="connsiteX177" fmla="*/ 4618152 w 5886309"/>
                      <a:gd name="connsiteY177" fmla="*/ 863971 h 5188038"/>
                      <a:gd name="connsiteX178" fmla="*/ 1810168 w 5886309"/>
                      <a:gd name="connsiteY178" fmla="*/ 344301 h 5188038"/>
                      <a:gd name="connsiteX179" fmla="*/ 2536276 w 5886309"/>
                      <a:gd name="connsiteY179" fmla="*/ 643084 h 5188038"/>
                      <a:gd name="connsiteX180" fmla="*/ 2558231 w 5886309"/>
                      <a:gd name="connsiteY180" fmla="*/ 672019 h 5188038"/>
                      <a:gd name="connsiteX181" fmla="*/ 2556020 w 5886309"/>
                      <a:gd name="connsiteY181" fmla="*/ 684090 h 5188038"/>
                      <a:gd name="connsiteX182" fmla="*/ 2551299 w 5886309"/>
                      <a:gd name="connsiteY182" fmla="*/ 762000 h 5188038"/>
                      <a:gd name="connsiteX183" fmla="*/ 2623157 w 5886309"/>
                      <a:gd name="connsiteY183" fmla="*/ 1058605 h 5188038"/>
                      <a:gd name="connsiteX184" fmla="*/ 2625203 w 5886309"/>
                      <a:gd name="connsiteY184" fmla="*/ 1061745 h 5188038"/>
                      <a:gd name="connsiteX185" fmla="*/ 2549991 w 5886309"/>
                      <a:gd name="connsiteY185" fmla="*/ 1074798 h 5188038"/>
                      <a:gd name="connsiteX186" fmla="*/ 1552276 w 5886309"/>
                      <a:gd name="connsiteY186" fmla="*/ 1714333 h 5188038"/>
                      <a:gd name="connsiteX187" fmla="*/ 1518243 w 5886309"/>
                      <a:gd name="connsiteY187" fmla="*/ 1765143 h 5188038"/>
                      <a:gd name="connsiteX188" fmla="*/ 1425650 w 5886309"/>
                      <a:gd name="connsiteY188" fmla="*/ 1701479 h 5188038"/>
                      <a:gd name="connsiteX189" fmla="*/ 1186315 w 5886309"/>
                      <a:gd name="connsiteY189" fmla="*/ 1605599 h 5188038"/>
                      <a:gd name="connsiteX190" fmla="*/ 1109941 w 5886309"/>
                      <a:gd name="connsiteY190" fmla="*/ 1590931 h 5188038"/>
                      <a:gd name="connsiteX191" fmla="*/ 1051933 w 5886309"/>
                      <a:gd name="connsiteY191" fmla="*/ 1532343 h 5188038"/>
                      <a:gd name="connsiteX192" fmla="*/ 895768 w 5886309"/>
                      <a:gd name="connsiteY192" fmla="*/ 1106302 h 5188038"/>
                      <a:gd name="connsiteX193" fmla="*/ 1810168 w 5886309"/>
                      <a:gd name="connsiteY193" fmla="*/ 344301 h 5188038"/>
                      <a:gd name="connsiteX194" fmla="*/ 3465699 w 5886309"/>
                      <a:gd name="connsiteY194" fmla="*/ 0 h 5188038"/>
                      <a:gd name="connsiteX195" fmla="*/ 4380099 w 5886309"/>
                      <a:gd name="connsiteY195" fmla="*/ 762000 h 5188038"/>
                      <a:gd name="connsiteX196" fmla="*/ 4375378 w 5886309"/>
                      <a:gd name="connsiteY196" fmla="*/ 839910 h 5188038"/>
                      <a:gd name="connsiteX197" fmla="*/ 4365377 w 5886309"/>
                      <a:gd name="connsiteY197" fmla="*/ 894518 h 5188038"/>
                      <a:gd name="connsiteX198" fmla="*/ 4282865 w 5886309"/>
                      <a:gd name="connsiteY198" fmla="*/ 916826 h 5188038"/>
                      <a:gd name="connsiteX199" fmla="*/ 3859917 w 5886309"/>
                      <a:gd name="connsiteY199" fmla="*/ 1199930 h 5188038"/>
                      <a:gd name="connsiteX200" fmla="*/ 3837632 w 5886309"/>
                      <a:gd name="connsiteY200" fmla="*/ 1234145 h 5188038"/>
                      <a:gd name="connsiteX201" fmla="*/ 3801353 w 5886309"/>
                      <a:gd name="connsiteY201" fmla="*/ 1214156 h 5188038"/>
                      <a:gd name="connsiteX202" fmla="*/ 2980414 w 5886309"/>
                      <a:gd name="connsiteY202" fmla="*/ 1025618 h 5188038"/>
                      <a:gd name="connsiteX203" fmla="*/ 2761059 w 5886309"/>
                      <a:gd name="connsiteY203" fmla="*/ 1038169 h 5188038"/>
                      <a:gd name="connsiteX204" fmla="*/ 2720862 w 5886309"/>
                      <a:gd name="connsiteY204" fmla="*/ 1045145 h 5188038"/>
                      <a:gd name="connsiteX205" fmla="*/ 2719847 w 5886309"/>
                      <a:gd name="connsiteY205" fmla="*/ 1028391 h 5188038"/>
                      <a:gd name="connsiteX206" fmla="*/ 2624533 w 5886309"/>
                      <a:gd name="connsiteY206" fmla="*/ 759399 h 5188038"/>
                      <a:gd name="connsiteX207" fmla="*/ 2558231 w 5886309"/>
                      <a:gd name="connsiteY207" fmla="*/ 672019 h 5188038"/>
                      <a:gd name="connsiteX208" fmla="*/ 2569877 w 5886309"/>
                      <a:gd name="connsiteY208" fmla="*/ 608431 h 5188038"/>
                      <a:gd name="connsiteX209" fmla="*/ 3465699 w 5886309"/>
                      <a:gd name="connsiteY209" fmla="*/ 0 h 5188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</a:cxnLst>
                    <a:rect l="l" t="t" r="r" b="b"/>
                    <a:pathLst>
                      <a:path w="5886309" h="5188038">
                        <a:moveTo>
                          <a:pt x="2158241" y="3960601"/>
                        </a:moveTo>
                        <a:lnTo>
                          <a:pt x="2159475" y="3961281"/>
                        </a:lnTo>
                        <a:cubicBezTo>
                          <a:pt x="2403510" y="4081520"/>
                          <a:pt x="2683168" y="4149818"/>
                          <a:pt x="2980414" y="4149818"/>
                        </a:cubicBezTo>
                        <a:cubicBezTo>
                          <a:pt x="3039864" y="4149818"/>
                          <a:pt x="3098609" y="4147086"/>
                          <a:pt x="3156507" y="4141753"/>
                        </a:cubicBezTo>
                        <a:lnTo>
                          <a:pt x="3292653" y="4122907"/>
                        </a:lnTo>
                        <a:lnTo>
                          <a:pt x="3295609" y="4171697"/>
                        </a:lnTo>
                        <a:cubicBezTo>
                          <a:pt x="3311218" y="4299778"/>
                          <a:pt x="3364891" y="4418482"/>
                          <a:pt x="3447053" y="4519829"/>
                        </a:cubicBezTo>
                        <a:lnTo>
                          <a:pt x="3488619" y="4561811"/>
                        </a:lnTo>
                        <a:lnTo>
                          <a:pt x="3485360" y="4579608"/>
                        </a:lnTo>
                        <a:cubicBezTo>
                          <a:pt x="3400095" y="4926838"/>
                          <a:pt x="3031420" y="5188038"/>
                          <a:pt x="2589537" y="5188038"/>
                        </a:cubicBezTo>
                        <a:cubicBezTo>
                          <a:pt x="2084528" y="5188038"/>
                          <a:pt x="1675137" y="4846879"/>
                          <a:pt x="1675137" y="4426038"/>
                        </a:cubicBezTo>
                        <a:cubicBezTo>
                          <a:pt x="1675137" y="4399736"/>
                          <a:pt x="1676736" y="4373744"/>
                          <a:pt x="1679858" y="4348128"/>
                        </a:cubicBezTo>
                        <a:lnTo>
                          <a:pt x="1683238" y="4329673"/>
                        </a:lnTo>
                        <a:lnTo>
                          <a:pt x="1778533" y="4292610"/>
                        </a:lnTo>
                        <a:cubicBezTo>
                          <a:pt x="1908097" y="4233957"/>
                          <a:pt x="2018748" y="4149967"/>
                          <a:pt x="2100910" y="4048621"/>
                        </a:cubicBezTo>
                        <a:close/>
                        <a:moveTo>
                          <a:pt x="3306695" y="3955344"/>
                        </a:moveTo>
                        <a:lnTo>
                          <a:pt x="3347772" y="3999997"/>
                        </a:lnTo>
                        <a:lnTo>
                          <a:pt x="3411871" y="4098408"/>
                        </a:lnTo>
                        <a:lnTo>
                          <a:pt x="3327513" y="4118082"/>
                        </a:lnTo>
                        <a:lnTo>
                          <a:pt x="3292653" y="4122907"/>
                        </a:lnTo>
                        <a:lnTo>
                          <a:pt x="3290888" y="4093787"/>
                        </a:lnTo>
                        <a:cubicBezTo>
                          <a:pt x="3290888" y="4067485"/>
                          <a:pt x="3292487" y="4041493"/>
                          <a:pt x="3295609" y="4015877"/>
                        </a:cubicBezTo>
                        <a:close/>
                        <a:moveTo>
                          <a:pt x="2248782" y="3719996"/>
                        </a:moveTo>
                        <a:lnTo>
                          <a:pt x="2238498" y="3776149"/>
                        </a:lnTo>
                        <a:cubicBezTo>
                          <a:pt x="2226317" y="3825753"/>
                          <a:pt x="2208353" y="3873602"/>
                          <a:pt x="2185217" y="3919184"/>
                        </a:cubicBezTo>
                        <a:lnTo>
                          <a:pt x="2158241" y="3960601"/>
                        </a:lnTo>
                        <a:lnTo>
                          <a:pt x="2017473" y="3883036"/>
                        </a:lnTo>
                        <a:lnTo>
                          <a:pt x="1982813" y="3859820"/>
                        </a:lnTo>
                        <a:lnTo>
                          <a:pt x="2078288" y="3794176"/>
                        </a:lnTo>
                        <a:cubicBezTo>
                          <a:pt x="2126934" y="3766788"/>
                          <a:pt x="2178913" y="3743200"/>
                          <a:pt x="2233612" y="3723920"/>
                        </a:cubicBezTo>
                        <a:close/>
                        <a:moveTo>
                          <a:pt x="4338523" y="3547422"/>
                        </a:moveTo>
                        <a:lnTo>
                          <a:pt x="4460660" y="3631399"/>
                        </a:lnTo>
                        <a:cubicBezTo>
                          <a:pt x="4606599" y="3713561"/>
                          <a:pt x="4782531" y="3761536"/>
                          <a:pt x="4971909" y="3761536"/>
                        </a:cubicBezTo>
                        <a:lnTo>
                          <a:pt x="5026625" y="3759234"/>
                        </a:lnTo>
                        <a:lnTo>
                          <a:pt x="5029518" y="3763429"/>
                        </a:lnTo>
                        <a:cubicBezTo>
                          <a:pt x="5087305" y="3863367"/>
                          <a:pt x="5119688" y="3975426"/>
                          <a:pt x="5119688" y="4093787"/>
                        </a:cubicBezTo>
                        <a:cubicBezTo>
                          <a:pt x="5119688" y="4514628"/>
                          <a:pt x="4710297" y="4855787"/>
                          <a:pt x="4205288" y="4855787"/>
                        </a:cubicBezTo>
                        <a:cubicBezTo>
                          <a:pt x="3952784" y="4855787"/>
                          <a:pt x="3724184" y="4770497"/>
                          <a:pt x="3558710" y="4632603"/>
                        </a:cubicBezTo>
                        <a:lnTo>
                          <a:pt x="3488619" y="4561811"/>
                        </a:lnTo>
                        <a:lnTo>
                          <a:pt x="3499216" y="4503948"/>
                        </a:lnTo>
                        <a:cubicBezTo>
                          <a:pt x="3502338" y="4478332"/>
                          <a:pt x="3503937" y="4452341"/>
                          <a:pt x="3503937" y="4426038"/>
                        </a:cubicBezTo>
                        <a:cubicBezTo>
                          <a:pt x="3503937" y="4320828"/>
                          <a:pt x="3478350" y="4220598"/>
                          <a:pt x="3432079" y="4129433"/>
                        </a:cubicBezTo>
                        <a:lnTo>
                          <a:pt x="3411871" y="4098408"/>
                        </a:lnTo>
                        <a:lnTo>
                          <a:pt x="3492567" y="4079589"/>
                        </a:lnTo>
                        <a:cubicBezTo>
                          <a:pt x="3788337" y="3996151"/>
                          <a:pt x="4049927" y="3842349"/>
                          <a:pt x="4253535" y="3639772"/>
                        </a:cubicBezTo>
                        <a:close/>
                        <a:moveTo>
                          <a:pt x="4205288" y="3331787"/>
                        </a:moveTo>
                        <a:cubicBezTo>
                          <a:pt x="4268414" y="3331787"/>
                          <a:pt x="4330046" y="3337118"/>
                          <a:pt x="4389572" y="3347268"/>
                        </a:cubicBezTo>
                        <a:lnTo>
                          <a:pt x="4471021" y="3368338"/>
                        </a:lnTo>
                        <a:lnTo>
                          <a:pt x="4436936" y="3421735"/>
                        </a:lnTo>
                        <a:cubicBezTo>
                          <a:pt x="4409884" y="3460518"/>
                          <a:pt x="4381001" y="3498146"/>
                          <a:pt x="4350398" y="3534518"/>
                        </a:cubicBezTo>
                        <a:lnTo>
                          <a:pt x="4338523" y="3547422"/>
                        </a:lnTo>
                        <a:lnTo>
                          <a:pt x="4325331" y="3538352"/>
                        </a:lnTo>
                        <a:cubicBezTo>
                          <a:pt x="4283962" y="3503878"/>
                          <a:pt x="4246539" y="3466116"/>
                          <a:pt x="4213674" y="3425578"/>
                        </a:cubicBezTo>
                        <a:lnTo>
                          <a:pt x="4154994" y="3335485"/>
                        </a:lnTo>
                        <a:close/>
                        <a:moveTo>
                          <a:pt x="1323937" y="3011210"/>
                        </a:moveTo>
                        <a:lnTo>
                          <a:pt x="1335568" y="3052239"/>
                        </a:lnTo>
                        <a:cubicBezTo>
                          <a:pt x="1438308" y="3351837"/>
                          <a:pt x="1637809" y="3612769"/>
                          <a:pt x="1900916" y="3804963"/>
                        </a:cubicBezTo>
                        <a:lnTo>
                          <a:pt x="1982813" y="3859820"/>
                        </a:lnTo>
                        <a:lnTo>
                          <a:pt x="1942959" y="3887223"/>
                        </a:lnTo>
                        <a:cubicBezTo>
                          <a:pt x="1818854" y="3990644"/>
                          <a:pt x="1730256" y="4123656"/>
                          <a:pt x="1693715" y="4272469"/>
                        </a:cubicBezTo>
                        <a:lnTo>
                          <a:pt x="1683238" y="4329673"/>
                        </a:lnTo>
                        <a:lnTo>
                          <a:pt x="1677963" y="4331724"/>
                        </a:lnTo>
                        <a:cubicBezTo>
                          <a:pt x="1574146" y="4365839"/>
                          <a:pt x="1461037" y="4384579"/>
                          <a:pt x="1342675" y="4384579"/>
                        </a:cubicBezTo>
                        <a:cubicBezTo>
                          <a:pt x="837666" y="4384579"/>
                          <a:pt x="428275" y="4043420"/>
                          <a:pt x="428275" y="3622579"/>
                        </a:cubicBezTo>
                        <a:cubicBezTo>
                          <a:pt x="428275" y="3425310"/>
                          <a:pt x="518229" y="3245549"/>
                          <a:pt x="665820" y="3110228"/>
                        </a:cubicBezTo>
                        <a:lnTo>
                          <a:pt x="711667" y="3075087"/>
                        </a:lnTo>
                        <a:lnTo>
                          <a:pt x="730116" y="3079860"/>
                        </a:lnTo>
                        <a:cubicBezTo>
                          <a:pt x="789642" y="3090010"/>
                          <a:pt x="851274" y="3095341"/>
                          <a:pt x="914400" y="3095341"/>
                        </a:cubicBezTo>
                        <a:cubicBezTo>
                          <a:pt x="1040652" y="3095341"/>
                          <a:pt x="1160928" y="3074019"/>
                          <a:pt x="1270326" y="3035459"/>
                        </a:cubicBezTo>
                        <a:close/>
                        <a:moveTo>
                          <a:pt x="1342675" y="2860579"/>
                        </a:moveTo>
                        <a:cubicBezTo>
                          <a:pt x="1405801" y="2860579"/>
                          <a:pt x="1467434" y="2865910"/>
                          <a:pt x="1526959" y="2876060"/>
                        </a:cubicBezTo>
                        <a:lnTo>
                          <a:pt x="1547553" y="2881388"/>
                        </a:lnTo>
                        <a:lnTo>
                          <a:pt x="1425650" y="2965203"/>
                        </a:lnTo>
                        <a:lnTo>
                          <a:pt x="1323937" y="3011210"/>
                        </a:lnTo>
                        <a:lnTo>
                          <a:pt x="1293129" y="2902536"/>
                        </a:lnTo>
                        <a:lnTo>
                          <a:pt x="1286467" y="2862944"/>
                        </a:lnTo>
                        <a:close/>
                        <a:moveTo>
                          <a:pt x="4669496" y="2283575"/>
                        </a:moveTo>
                        <a:lnTo>
                          <a:pt x="4686578" y="2385092"/>
                        </a:lnTo>
                        <a:lnTo>
                          <a:pt x="4618152" y="2387971"/>
                        </a:lnTo>
                        <a:cubicBezTo>
                          <a:pt x="4586589" y="2387971"/>
                          <a:pt x="4555400" y="2386639"/>
                          <a:pt x="4524660" y="2384037"/>
                        </a:cubicBezTo>
                        <a:lnTo>
                          <a:pt x="4450566" y="2374614"/>
                        </a:lnTo>
                        <a:lnTo>
                          <a:pt x="4460660" y="2367674"/>
                        </a:lnTo>
                        <a:cubicBezTo>
                          <a:pt x="4509306" y="2340286"/>
                          <a:pt x="4561285" y="2316698"/>
                          <a:pt x="4615984" y="2297418"/>
                        </a:cubicBezTo>
                        <a:close/>
                        <a:moveTo>
                          <a:pt x="5136981" y="2250574"/>
                        </a:moveTo>
                        <a:lnTo>
                          <a:pt x="5156193" y="2253017"/>
                        </a:lnTo>
                        <a:cubicBezTo>
                          <a:pt x="5572869" y="2324071"/>
                          <a:pt x="5886309" y="2631300"/>
                          <a:pt x="5886309" y="2999536"/>
                        </a:cubicBezTo>
                        <a:cubicBezTo>
                          <a:pt x="5886309" y="3394075"/>
                          <a:pt x="5526493" y="3718580"/>
                          <a:pt x="5065401" y="3757602"/>
                        </a:cubicBezTo>
                        <a:lnTo>
                          <a:pt x="5026625" y="3759234"/>
                        </a:lnTo>
                        <a:lnTo>
                          <a:pt x="4963523" y="3667746"/>
                        </a:lnTo>
                        <a:cubicBezTo>
                          <a:pt x="4864928" y="3546130"/>
                          <a:pt x="4725310" y="3449508"/>
                          <a:pt x="4561214" y="3391669"/>
                        </a:cubicBezTo>
                        <a:lnTo>
                          <a:pt x="4471021" y="3368338"/>
                        </a:lnTo>
                        <a:lnTo>
                          <a:pt x="4504656" y="3315647"/>
                        </a:lnTo>
                        <a:cubicBezTo>
                          <a:pt x="4631107" y="3098276"/>
                          <a:pt x="4702690" y="2850579"/>
                          <a:pt x="4702690" y="2587718"/>
                        </a:cubicBezTo>
                        <a:cubicBezTo>
                          <a:pt x="4702690" y="2533798"/>
                          <a:pt x="4699678" y="2480516"/>
                          <a:pt x="4693798" y="2428002"/>
                        </a:cubicBezTo>
                        <a:lnTo>
                          <a:pt x="4686578" y="2385092"/>
                        </a:lnTo>
                        <a:lnTo>
                          <a:pt x="4711644" y="2384037"/>
                        </a:lnTo>
                        <a:cubicBezTo>
                          <a:pt x="4826917" y="2374281"/>
                          <a:pt x="4935860" y="2346683"/>
                          <a:pt x="5034434" y="2304609"/>
                        </a:cubicBezTo>
                        <a:close/>
                        <a:moveTo>
                          <a:pt x="1518243" y="1765143"/>
                        </a:moveTo>
                        <a:lnTo>
                          <a:pt x="1560979" y="1794526"/>
                        </a:lnTo>
                        <a:lnTo>
                          <a:pt x="1616220" y="1850320"/>
                        </a:lnTo>
                        <a:lnTo>
                          <a:pt x="1484085" y="1816139"/>
                        </a:lnTo>
                        <a:close/>
                        <a:moveTo>
                          <a:pt x="914400" y="1571341"/>
                        </a:moveTo>
                        <a:cubicBezTo>
                          <a:pt x="961745" y="1571341"/>
                          <a:pt x="1008249" y="1574340"/>
                          <a:pt x="1053654" y="1580121"/>
                        </a:cubicBezTo>
                        <a:lnTo>
                          <a:pt x="1109941" y="1590931"/>
                        </a:lnTo>
                        <a:lnTo>
                          <a:pt x="1163590" y="1645117"/>
                        </a:lnTo>
                        <a:cubicBezTo>
                          <a:pt x="1246327" y="1714064"/>
                          <a:pt x="1344845" y="1769860"/>
                          <a:pt x="1454243" y="1808419"/>
                        </a:cubicBezTo>
                        <a:lnTo>
                          <a:pt x="1484085" y="1816139"/>
                        </a:lnTo>
                        <a:lnTo>
                          <a:pt x="1466008" y="1843129"/>
                        </a:lnTo>
                        <a:cubicBezTo>
                          <a:pt x="1333440" y="2064468"/>
                          <a:pt x="1258138" y="2318117"/>
                          <a:pt x="1258138" y="2587718"/>
                        </a:cubicBezTo>
                        <a:cubicBezTo>
                          <a:pt x="1258138" y="2641638"/>
                          <a:pt x="1261150" y="2694921"/>
                          <a:pt x="1267030" y="2747434"/>
                        </a:cubicBezTo>
                        <a:lnTo>
                          <a:pt x="1286467" y="2862944"/>
                        </a:lnTo>
                        <a:lnTo>
                          <a:pt x="1249183" y="2864513"/>
                        </a:lnTo>
                        <a:cubicBezTo>
                          <a:pt x="1076274" y="2879147"/>
                          <a:pt x="917606" y="2933926"/>
                          <a:pt x="786814" y="3017490"/>
                        </a:cubicBezTo>
                        <a:lnTo>
                          <a:pt x="711667" y="3075087"/>
                        </a:lnTo>
                        <a:lnTo>
                          <a:pt x="558474" y="3035459"/>
                        </a:lnTo>
                        <a:cubicBezTo>
                          <a:pt x="230282" y="2919781"/>
                          <a:pt x="0" y="2648972"/>
                          <a:pt x="0" y="2333341"/>
                        </a:cubicBezTo>
                        <a:cubicBezTo>
                          <a:pt x="0" y="1912500"/>
                          <a:pt x="409391" y="1571341"/>
                          <a:pt x="914400" y="1571341"/>
                        </a:cubicBezTo>
                        <a:close/>
                        <a:moveTo>
                          <a:pt x="3837632" y="1234145"/>
                        </a:moveTo>
                        <a:lnTo>
                          <a:pt x="3943355" y="1292400"/>
                        </a:lnTo>
                        <a:lnTo>
                          <a:pt x="4034554" y="1354255"/>
                        </a:lnTo>
                        <a:lnTo>
                          <a:pt x="3976949" y="1393863"/>
                        </a:lnTo>
                        <a:cubicBezTo>
                          <a:pt x="3928303" y="1421250"/>
                          <a:pt x="3876324" y="1444839"/>
                          <a:pt x="3821625" y="1464118"/>
                        </a:cubicBezTo>
                        <a:lnTo>
                          <a:pt x="3718984" y="1490670"/>
                        </a:lnTo>
                        <a:lnTo>
                          <a:pt x="3722330" y="1472402"/>
                        </a:lnTo>
                        <a:cubicBezTo>
                          <a:pt x="3734510" y="1422797"/>
                          <a:pt x="3752475" y="1374949"/>
                          <a:pt x="3775610" y="1329366"/>
                        </a:cubicBezTo>
                        <a:close/>
                        <a:moveTo>
                          <a:pt x="2717322" y="1197999"/>
                        </a:moveTo>
                        <a:lnTo>
                          <a:pt x="2819121" y="1300816"/>
                        </a:lnTo>
                        <a:cubicBezTo>
                          <a:pt x="2984595" y="1438710"/>
                          <a:pt x="3213195" y="1524000"/>
                          <a:pt x="3465699" y="1524000"/>
                        </a:cubicBezTo>
                        <a:cubicBezTo>
                          <a:pt x="3528825" y="1524000"/>
                          <a:pt x="3590457" y="1518670"/>
                          <a:pt x="3649983" y="1508519"/>
                        </a:cubicBezTo>
                        <a:lnTo>
                          <a:pt x="3718984" y="1490670"/>
                        </a:lnTo>
                        <a:lnTo>
                          <a:pt x="3708473" y="1548061"/>
                        </a:lnTo>
                        <a:cubicBezTo>
                          <a:pt x="3705351" y="1573677"/>
                          <a:pt x="3703752" y="1599669"/>
                          <a:pt x="3703752" y="1625971"/>
                        </a:cubicBezTo>
                        <a:cubicBezTo>
                          <a:pt x="3703752" y="1994207"/>
                          <a:pt x="4017192" y="2301436"/>
                          <a:pt x="4433869" y="2372490"/>
                        </a:cubicBezTo>
                        <a:lnTo>
                          <a:pt x="4450566" y="2374614"/>
                        </a:lnTo>
                        <a:lnTo>
                          <a:pt x="4325331" y="2460721"/>
                        </a:lnTo>
                        <a:cubicBezTo>
                          <a:pt x="4159857" y="2598616"/>
                          <a:pt x="4057509" y="2789116"/>
                          <a:pt x="4057509" y="2999536"/>
                        </a:cubicBezTo>
                        <a:cubicBezTo>
                          <a:pt x="4057509" y="3104746"/>
                          <a:pt x="4083096" y="3204976"/>
                          <a:pt x="4129367" y="3296141"/>
                        </a:cubicBezTo>
                        <a:lnTo>
                          <a:pt x="4154994" y="3335485"/>
                        </a:lnTo>
                        <a:lnTo>
                          <a:pt x="4043424" y="3343689"/>
                        </a:lnTo>
                        <a:cubicBezTo>
                          <a:pt x="3675665" y="3398432"/>
                          <a:pt x="3384072" y="3636391"/>
                          <a:pt x="3309466" y="3940218"/>
                        </a:cubicBezTo>
                        <a:lnTo>
                          <a:pt x="3306695" y="3955344"/>
                        </a:lnTo>
                        <a:lnTo>
                          <a:pt x="3280959" y="3927366"/>
                        </a:lnTo>
                        <a:cubicBezTo>
                          <a:pt x="3113294" y="3766069"/>
                          <a:pt x="2865714" y="3664038"/>
                          <a:pt x="2589537" y="3664038"/>
                        </a:cubicBezTo>
                        <a:cubicBezTo>
                          <a:pt x="2526411" y="3664038"/>
                          <a:pt x="2464779" y="3669369"/>
                          <a:pt x="2405254" y="3679519"/>
                        </a:cubicBezTo>
                        <a:lnTo>
                          <a:pt x="2248782" y="3719996"/>
                        </a:lnTo>
                        <a:lnTo>
                          <a:pt x="2252354" y="3700489"/>
                        </a:lnTo>
                        <a:cubicBezTo>
                          <a:pt x="2255476" y="3674873"/>
                          <a:pt x="2257075" y="3648882"/>
                          <a:pt x="2257075" y="3622579"/>
                        </a:cubicBezTo>
                        <a:cubicBezTo>
                          <a:pt x="2257075" y="3306948"/>
                          <a:pt x="2026793" y="3036139"/>
                          <a:pt x="1698601" y="2920461"/>
                        </a:cubicBezTo>
                        <a:lnTo>
                          <a:pt x="1547553" y="2881388"/>
                        </a:lnTo>
                        <a:lnTo>
                          <a:pt x="1560979" y="2872157"/>
                        </a:lnTo>
                        <a:cubicBezTo>
                          <a:pt x="1726453" y="2734262"/>
                          <a:pt x="1828800" y="2543762"/>
                          <a:pt x="1828800" y="2333341"/>
                        </a:cubicBezTo>
                        <a:cubicBezTo>
                          <a:pt x="1828800" y="2175526"/>
                          <a:pt x="1771230" y="2028916"/>
                          <a:pt x="1672635" y="1907300"/>
                        </a:cubicBezTo>
                        <a:lnTo>
                          <a:pt x="1616220" y="1850320"/>
                        </a:lnTo>
                        <a:lnTo>
                          <a:pt x="1625885" y="1852820"/>
                        </a:lnTo>
                        <a:cubicBezTo>
                          <a:pt x="1685410" y="1862971"/>
                          <a:pt x="1747042" y="1868301"/>
                          <a:pt x="1810168" y="1868301"/>
                        </a:cubicBezTo>
                        <a:cubicBezTo>
                          <a:pt x="2252051" y="1868301"/>
                          <a:pt x="2620727" y="1607101"/>
                          <a:pt x="2705991" y="1259871"/>
                        </a:cubicBezTo>
                        <a:close/>
                        <a:moveTo>
                          <a:pt x="2720862" y="1045145"/>
                        </a:moveTo>
                        <a:lnTo>
                          <a:pt x="2724568" y="1106302"/>
                        </a:lnTo>
                        <a:cubicBezTo>
                          <a:pt x="2724568" y="1132604"/>
                          <a:pt x="2722969" y="1158595"/>
                          <a:pt x="2719847" y="1184212"/>
                        </a:cubicBezTo>
                        <a:lnTo>
                          <a:pt x="2717322" y="1197999"/>
                        </a:lnTo>
                        <a:lnTo>
                          <a:pt x="2707465" y="1188042"/>
                        </a:lnTo>
                        <a:lnTo>
                          <a:pt x="2625203" y="1061745"/>
                        </a:lnTo>
                        <a:close/>
                        <a:moveTo>
                          <a:pt x="4618152" y="863971"/>
                        </a:moveTo>
                        <a:cubicBezTo>
                          <a:pt x="5123161" y="863971"/>
                          <a:pt x="5532552" y="1205130"/>
                          <a:pt x="5532552" y="1625971"/>
                        </a:cubicBezTo>
                        <a:cubicBezTo>
                          <a:pt x="5532552" y="1872558"/>
                          <a:pt x="5391999" y="2091788"/>
                          <a:pt x="5174013" y="2231061"/>
                        </a:cubicBezTo>
                        <a:lnTo>
                          <a:pt x="5136981" y="2250574"/>
                        </a:lnTo>
                        <a:lnTo>
                          <a:pt x="5065401" y="2241470"/>
                        </a:lnTo>
                        <a:cubicBezTo>
                          <a:pt x="5034662" y="2238869"/>
                          <a:pt x="5003472" y="2237536"/>
                          <a:pt x="4971909" y="2237536"/>
                        </a:cubicBezTo>
                        <a:cubicBezTo>
                          <a:pt x="4908783" y="2237536"/>
                          <a:pt x="4847151" y="2242867"/>
                          <a:pt x="4787626" y="2253017"/>
                        </a:cubicBezTo>
                        <a:lnTo>
                          <a:pt x="4669496" y="2283575"/>
                        </a:lnTo>
                        <a:lnTo>
                          <a:pt x="4667700" y="2272900"/>
                        </a:lnTo>
                        <a:cubicBezTo>
                          <a:pt x="4587402" y="1916989"/>
                          <a:pt x="4373653" y="1605169"/>
                          <a:pt x="4075942" y="1382326"/>
                        </a:cubicBezTo>
                        <a:lnTo>
                          <a:pt x="4034554" y="1354255"/>
                        </a:lnTo>
                        <a:lnTo>
                          <a:pt x="4112278" y="1300816"/>
                        </a:lnTo>
                        <a:cubicBezTo>
                          <a:pt x="4236383" y="1197395"/>
                          <a:pt x="4324980" y="1064383"/>
                          <a:pt x="4361522" y="915570"/>
                        </a:cubicBezTo>
                        <a:lnTo>
                          <a:pt x="4365377" y="894518"/>
                        </a:lnTo>
                        <a:lnTo>
                          <a:pt x="4389630" y="887961"/>
                        </a:lnTo>
                        <a:cubicBezTo>
                          <a:pt x="4462671" y="872300"/>
                          <a:pt x="4539245" y="863971"/>
                          <a:pt x="4618152" y="863971"/>
                        </a:cubicBezTo>
                        <a:close/>
                        <a:moveTo>
                          <a:pt x="1810168" y="344301"/>
                        </a:moveTo>
                        <a:cubicBezTo>
                          <a:pt x="2106072" y="344301"/>
                          <a:pt x="2369148" y="461429"/>
                          <a:pt x="2536276" y="643084"/>
                        </a:cubicBezTo>
                        <a:lnTo>
                          <a:pt x="2558231" y="672019"/>
                        </a:lnTo>
                        <a:lnTo>
                          <a:pt x="2556020" y="684090"/>
                        </a:lnTo>
                        <a:cubicBezTo>
                          <a:pt x="2552899" y="709706"/>
                          <a:pt x="2551299" y="735698"/>
                          <a:pt x="2551299" y="762000"/>
                        </a:cubicBezTo>
                        <a:cubicBezTo>
                          <a:pt x="2551299" y="867211"/>
                          <a:pt x="2576886" y="967441"/>
                          <a:pt x="2623157" y="1058605"/>
                        </a:cubicBezTo>
                        <a:lnTo>
                          <a:pt x="2625203" y="1061745"/>
                        </a:lnTo>
                        <a:lnTo>
                          <a:pt x="2549991" y="1074798"/>
                        </a:lnTo>
                        <a:cubicBezTo>
                          <a:pt x="2137267" y="1171111"/>
                          <a:pt x="1784405" y="1402692"/>
                          <a:pt x="1552276" y="1714333"/>
                        </a:cubicBezTo>
                        <a:lnTo>
                          <a:pt x="1518243" y="1765143"/>
                        </a:lnTo>
                        <a:lnTo>
                          <a:pt x="1425650" y="1701479"/>
                        </a:lnTo>
                        <a:cubicBezTo>
                          <a:pt x="1352680" y="1660398"/>
                          <a:pt x="1272213" y="1627863"/>
                          <a:pt x="1186315" y="1605599"/>
                        </a:cubicBezTo>
                        <a:lnTo>
                          <a:pt x="1109941" y="1590931"/>
                        </a:lnTo>
                        <a:lnTo>
                          <a:pt x="1051933" y="1532343"/>
                        </a:lnTo>
                        <a:cubicBezTo>
                          <a:pt x="953339" y="1410727"/>
                          <a:pt x="895768" y="1264117"/>
                          <a:pt x="895768" y="1106302"/>
                        </a:cubicBezTo>
                        <a:cubicBezTo>
                          <a:pt x="895768" y="685460"/>
                          <a:pt x="1305159" y="344301"/>
                          <a:pt x="1810168" y="344301"/>
                        </a:cubicBezTo>
                        <a:close/>
                        <a:moveTo>
                          <a:pt x="3465699" y="0"/>
                        </a:moveTo>
                        <a:cubicBezTo>
                          <a:pt x="3970708" y="0"/>
                          <a:pt x="4380099" y="341159"/>
                          <a:pt x="4380099" y="762000"/>
                        </a:cubicBezTo>
                        <a:cubicBezTo>
                          <a:pt x="4380099" y="788303"/>
                          <a:pt x="4378500" y="814294"/>
                          <a:pt x="4375378" y="839910"/>
                        </a:cubicBezTo>
                        <a:lnTo>
                          <a:pt x="4365377" y="894518"/>
                        </a:lnTo>
                        <a:lnTo>
                          <a:pt x="4282865" y="916826"/>
                        </a:lnTo>
                        <a:cubicBezTo>
                          <a:pt x="4109837" y="973684"/>
                          <a:pt x="3962620" y="1073247"/>
                          <a:pt x="3859917" y="1199930"/>
                        </a:cubicBezTo>
                        <a:lnTo>
                          <a:pt x="3837632" y="1234145"/>
                        </a:lnTo>
                        <a:lnTo>
                          <a:pt x="3801353" y="1214156"/>
                        </a:lnTo>
                        <a:cubicBezTo>
                          <a:pt x="3557318" y="1093917"/>
                          <a:pt x="3277660" y="1025618"/>
                          <a:pt x="2980414" y="1025618"/>
                        </a:cubicBezTo>
                        <a:cubicBezTo>
                          <a:pt x="2906103" y="1025618"/>
                          <a:pt x="2832890" y="1029887"/>
                          <a:pt x="2761059" y="1038169"/>
                        </a:cubicBezTo>
                        <a:lnTo>
                          <a:pt x="2720862" y="1045145"/>
                        </a:lnTo>
                        <a:lnTo>
                          <a:pt x="2719847" y="1028391"/>
                        </a:lnTo>
                        <a:cubicBezTo>
                          <a:pt x="2708141" y="932330"/>
                          <a:pt x="2675023" y="841544"/>
                          <a:pt x="2624533" y="759399"/>
                        </a:cubicBezTo>
                        <a:lnTo>
                          <a:pt x="2558231" y="672019"/>
                        </a:lnTo>
                        <a:lnTo>
                          <a:pt x="2569877" y="608431"/>
                        </a:lnTo>
                        <a:cubicBezTo>
                          <a:pt x="2655141" y="261200"/>
                          <a:pt x="3023816" y="0"/>
                          <a:pt x="3465699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53" name="Flowchart: Connector 13"/>
                  <p:cNvSpPr/>
                  <p:nvPr/>
                </p:nvSpPr>
                <p:spPr>
                  <a:xfrm rot="5024357">
                    <a:off x="2722073" y="2197348"/>
                    <a:ext cx="841664" cy="3487410"/>
                  </a:xfrm>
                  <a:custGeom>
                    <a:avLst/>
                    <a:gdLst>
                      <a:gd name="connsiteX0" fmla="*/ 0 w 609600"/>
                      <a:gd name="connsiteY0" fmla="*/ 1066800 h 2133600"/>
                      <a:gd name="connsiteX1" fmla="*/ 304800 w 609600"/>
                      <a:gd name="connsiteY1" fmla="*/ 0 h 2133600"/>
                      <a:gd name="connsiteX2" fmla="*/ 609600 w 609600"/>
                      <a:gd name="connsiteY2" fmla="*/ 1066800 h 2133600"/>
                      <a:gd name="connsiteX3" fmla="*/ 304800 w 609600"/>
                      <a:gd name="connsiteY3" fmla="*/ 2133600 h 2133600"/>
                      <a:gd name="connsiteX4" fmla="*/ 0 w 609600"/>
                      <a:gd name="connsiteY4" fmla="*/ 1066800 h 2133600"/>
                      <a:gd name="connsiteX0" fmla="*/ 70116 w 1718000"/>
                      <a:gd name="connsiteY0" fmla="*/ 1685365 h 2752165"/>
                      <a:gd name="connsiteX1" fmla="*/ 1701692 w 1718000"/>
                      <a:gd name="connsiteY1" fmla="*/ 0 h 2752165"/>
                      <a:gd name="connsiteX2" fmla="*/ 679716 w 1718000"/>
                      <a:gd name="connsiteY2" fmla="*/ 1685365 h 2752165"/>
                      <a:gd name="connsiteX3" fmla="*/ 374916 w 1718000"/>
                      <a:gd name="connsiteY3" fmla="*/ 2752165 h 2752165"/>
                      <a:gd name="connsiteX4" fmla="*/ 70116 w 1718000"/>
                      <a:gd name="connsiteY4" fmla="*/ 1685365 h 2752165"/>
                      <a:gd name="connsiteX0" fmla="*/ 12780 w 622380"/>
                      <a:gd name="connsiteY0" fmla="*/ 1595718 h 2662518"/>
                      <a:gd name="connsiteX1" fmla="*/ 156215 w 622380"/>
                      <a:gd name="connsiteY1" fmla="*/ 0 h 2662518"/>
                      <a:gd name="connsiteX2" fmla="*/ 622380 w 622380"/>
                      <a:gd name="connsiteY2" fmla="*/ 1595718 h 2662518"/>
                      <a:gd name="connsiteX3" fmla="*/ 317580 w 622380"/>
                      <a:gd name="connsiteY3" fmla="*/ 2662518 h 2662518"/>
                      <a:gd name="connsiteX4" fmla="*/ 12780 w 622380"/>
                      <a:gd name="connsiteY4" fmla="*/ 1595718 h 2662518"/>
                      <a:gd name="connsiteX0" fmla="*/ 58518 w 497788"/>
                      <a:gd name="connsiteY0" fmla="*/ 1640583 h 2662629"/>
                      <a:gd name="connsiteX1" fmla="*/ 31623 w 497788"/>
                      <a:gd name="connsiteY1" fmla="*/ 41 h 2662629"/>
                      <a:gd name="connsiteX2" fmla="*/ 497788 w 497788"/>
                      <a:gd name="connsiteY2" fmla="*/ 1595759 h 2662629"/>
                      <a:gd name="connsiteX3" fmla="*/ 192988 w 497788"/>
                      <a:gd name="connsiteY3" fmla="*/ 2662559 h 2662629"/>
                      <a:gd name="connsiteX4" fmla="*/ 58518 w 497788"/>
                      <a:gd name="connsiteY4" fmla="*/ 1640583 h 2662629"/>
                      <a:gd name="connsiteX0" fmla="*/ 213001 w 652271"/>
                      <a:gd name="connsiteY0" fmla="*/ 1640583 h 2662786"/>
                      <a:gd name="connsiteX1" fmla="*/ 186106 w 652271"/>
                      <a:gd name="connsiteY1" fmla="*/ 41 h 2662786"/>
                      <a:gd name="connsiteX2" fmla="*/ 652271 w 652271"/>
                      <a:gd name="connsiteY2" fmla="*/ 1595759 h 2662786"/>
                      <a:gd name="connsiteX3" fmla="*/ 347471 w 652271"/>
                      <a:gd name="connsiteY3" fmla="*/ 2662559 h 2662786"/>
                      <a:gd name="connsiteX4" fmla="*/ 213001 w 652271"/>
                      <a:gd name="connsiteY4" fmla="*/ 1640583 h 2662786"/>
                      <a:gd name="connsiteX0" fmla="*/ 57331 w 496601"/>
                      <a:gd name="connsiteY0" fmla="*/ 1640583 h 3092909"/>
                      <a:gd name="connsiteX1" fmla="*/ 30436 w 496601"/>
                      <a:gd name="connsiteY1" fmla="*/ 41 h 3092909"/>
                      <a:gd name="connsiteX2" fmla="*/ 496601 w 496601"/>
                      <a:gd name="connsiteY2" fmla="*/ 1595759 h 3092909"/>
                      <a:gd name="connsiteX3" fmla="*/ 155943 w 496601"/>
                      <a:gd name="connsiteY3" fmla="*/ 3092865 h 3092909"/>
                      <a:gd name="connsiteX4" fmla="*/ 57331 w 496601"/>
                      <a:gd name="connsiteY4" fmla="*/ 1640583 h 3092909"/>
                      <a:gd name="connsiteX0" fmla="*/ 10692 w 548574"/>
                      <a:gd name="connsiteY0" fmla="*/ 1559886 h 3092879"/>
                      <a:gd name="connsiteX1" fmla="*/ 82409 w 548574"/>
                      <a:gd name="connsiteY1" fmla="*/ 26 h 3092879"/>
                      <a:gd name="connsiteX2" fmla="*/ 548574 w 548574"/>
                      <a:gd name="connsiteY2" fmla="*/ 1595744 h 3092879"/>
                      <a:gd name="connsiteX3" fmla="*/ 207916 w 548574"/>
                      <a:gd name="connsiteY3" fmla="*/ 3092850 h 3092879"/>
                      <a:gd name="connsiteX4" fmla="*/ 10692 w 548574"/>
                      <a:gd name="connsiteY4" fmla="*/ 1559886 h 3092879"/>
                      <a:gd name="connsiteX0" fmla="*/ 201878 w 739760"/>
                      <a:gd name="connsiteY0" fmla="*/ 1559881 h 3092874"/>
                      <a:gd name="connsiteX1" fmla="*/ 273595 w 739760"/>
                      <a:gd name="connsiteY1" fmla="*/ 21 h 3092874"/>
                      <a:gd name="connsiteX2" fmla="*/ 739760 w 739760"/>
                      <a:gd name="connsiteY2" fmla="*/ 1595739 h 3092874"/>
                      <a:gd name="connsiteX3" fmla="*/ 399102 w 739760"/>
                      <a:gd name="connsiteY3" fmla="*/ 3092845 h 3092874"/>
                      <a:gd name="connsiteX4" fmla="*/ 201878 w 739760"/>
                      <a:gd name="connsiteY4" fmla="*/ 1559881 h 3092874"/>
                      <a:gd name="connsiteX0" fmla="*/ 179115 w 833538"/>
                      <a:gd name="connsiteY0" fmla="*/ 1631604 h 3092871"/>
                      <a:gd name="connsiteX1" fmla="*/ 367373 w 833538"/>
                      <a:gd name="connsiteY1" fmla="*/ 26 h 3092871"/>
                      <a:gd name="connsiteX2" fmla="*/ 833538 w 833538"/>
                      <a:gd name="connsiteY2" fmla="*/ 1595744 h 3092871"/>
                      <a:gd name="connsiteX3" fmla="*/ 492880 w 833538"/>
                      <a:gd name="connsiteY3" fmla="*/ 3092850 h 3092871"/>
                      <a:gd name="connsiteX4" fmla="*/ 179115 w 833538"/>
                      <a:gd name="connsiteY4" fmla="*/ 1631604 h 3092871"/>
                      <a:gd name="connsiteX0" fmla="*/ 422330 w 1076753"/>
                      <a:gd name="connsiteY0" fmla="*/ 2026043 h 3487319"/>
                      <a:gd name="connsiteX1" fmla="*/ 18917 w 1076753"/>
                      <a:gd name="connsiteY1" fmla="*/ 18 h 3487319"/>
                      <a:gd name="connsiteX2" fmla="*/ 1076753 w 1076753"/>
                      <a:gd name="connsiteY2" fmla="*/ 1990183 h 3487319"/>
                      <a:gd name="connsiteX3" fmla="*/ 736095 w 1076753"/>
                      <a:gd name="connsiteY3" fmla="*/ 3487289 h 3487319"/>
                      <a:gd name="connsiteX4" fmla="*/ 422330 w 1076753"/>
                      <a:gd name="connsiteY4" fmla="*/ 2026043 h 3487319"/>
                      <a:gd name="connsiteX0" fmla="*/ 422330 w 1076753"/>
                      <a:gd name="connsiteY0" fmla="*/ 2052976 h 3487422"/>
                      <a:gd name="connsiteX1" fmla="*/ 18917 w 1076753"/>
                      <a:gd name="connsiteY1" fmla="*/ 57 h 3487422"/>
                      <a:gd name="connsiteX2" fmla="*/ 1076753 w 1076753"/>
                      <a:gd name="connsiteY2" fmla="*/ 1990222 h 3487422"/>
                      <a:gd name="connsiteX3" fmla="*/ 736095 w 1076753"/>
                      <a:gd name="connsiteY3" fmla="*/ 3487328 h 3487422"/>
                      <a:gd name="connsiteX4" fmla="*/ 422330 w 1076753"/>
                      <a:gd name="connsiteY4" fmla="*/ 2052976 h 3487422"/>
                      <a:gd name="connsiteX0" fmla="*/ 529010 w 1183433"/>
                      <a:gd name="connsiteY0" fmla="*/ 2052976 h 3487410"/>
                      <a:gd name="connsiteX1" fmla="*/ 125597 w 1183433"/>
                      <a:gd name="connsiteY1" fmla="*/ 57 h 3487410"/>
                      <a:gd name="connsiteX2" fmla="*/ 1183433 w 1183433"/>
                      <a:gd name="connsiteY2" fmla="*/ 1990222 h 3487410"/>
                      <a:gd name="connsiteX3" fmla="*/ 842775 w 1183433"/>
                      <a:gd name="connsiteY3" fmla="*/ 3487328 h 3487410"/>
                      <a:gd name="connsiteX4" fmla="*/ 529010 w 1183433"/>
                      <a:gd name="connsiteY4" fmla="*/ 2052976 h 3487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3433" h="3487410">
                        <a:moveTo>
                          <a:pt x="529010" y="2052976"/>
                        </a:moveTo>
                        <a:cubicBezTo>
                          <a:pt x="-227014" y="1597270"/>
                          <a:pt x="16527" y="10516"/>
                          <a:pt x="125597" y="57"/>
                        </a:cubicBezTo>
                        <a:cubicBezTo>
                          <a:pt x="234667" y="-10402"/>
                          <a:pt x="1183433" y="1401045"/>
                          <a:pt x="1183433" y="1990222"/>
                        </a:cubicBezTo>
                        <a:cubicBezTo>
                          <a:pt x="1183433" y="2579399"/>
                          <a:pt x="951845" y="3476869"/>
                          <a:pt x="842775" y="3487328"/>
                        </a:cubicBezTo>
                        <a:cubicBezTo>
                          <a:pt x="733705" y="3497787"/>
                          <a:pt x="1285034" y="2508682"/>
                          <a:pt x="529010" y="2052976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6256873" y="3039378"/>
                <a:ext cx="46661" cy="340830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178857" y="6295284"/>
                <a:ext cx="249354" cy="304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Flowchart: Connector 13"/>
            <p:cNvSpPr/>
            <p:nvPr/>
          </p:nvSpPr>
          <p:spPr>
            <a:xfrm rot="1677728">
              <a:off x="6268556" y="2271673"/>
              <a:ext cx="380698" cy="1770442"/>
            </a:xfrm>
            <a:custGeom>
              <a:avLst/>
              <a:gdLst>
                <a:gd name="connsiteX0" fmla="*/ 0 w 609600"/>
                <a:gd name="connsiteY0" fmla="*/ 1066800 h 2133600"/>
                <a:gd name="connsiteX1" fmla="*/ 304800 w 609600"/>
                <a:gd name="connsiteY1" fmla="*/ 0 h 2133600"/>
                <a:gd name="connsiteX2" fmla="*/ 609600 w 609600"/>
                <a:gd name="connsiteY2" fmla="*/ 1066800 h 2133600"/>
                <a:gd name="connsiteX3" fmla="*/ 304800 w 609600"/>
                <a:gd name="connsiteY3" fmla="*/ 2133600 h 2133600"/>
                <a:gd name="connsiteX4" fmla="*/ 0 w 609600"/>
                <a:gd name="connsiteY4" fmla="*/ 1066800 h 2133600"/>
                <a:gd name="connsiteX0" fmla="*/ 70116 w 1718000"/>
                <a:gd name="connsiteY0" fmla="*/ 1685365 h 2752165"/>
                <a:gd name="connsiteX1" fmla="*/ 1701692 w 1718000"/>
                <a:gd name="connsiteY1" fmla="*/ 0 h 2752165"/>
                <a:gd name="connsiteX2" fmla="*/ 679716 w 1718000"/>
                <a:gd name="connsiteY2" fmla="*/ 1685365 h 2752165"/>
                <a:gd name="connsiteX3" fmla="*/ 374916 w 1718000"/>
                <a:gd name="connsiteY3" fmla="*/ 2752165 h 2752165"/>
                <a:gd name="connsiteX4" fmla="*/ 70116 w 1718000"/>
                <a:gd name="connsiteY4" fmla="*/ 1685365 h 2752165"/>
                <a:gd name="connsiteX0" fmla="*/ 12780 w 622380"/>
                <a:gd name="connsiteY0" fmla="*/ 1595718 h 2662518"/>
                <a:gd name="connsiteX1" fmla="*/ 156215 w 622380"/>
                <a:gd name="connsiteY1" fmla="*/ 0 h 2662518"/>
                <a:gd name="connsiteX2" fmla="*/ 622380 w 622380"/>
                <a:gd name="connsiteY2" fmla="*/ 1595718 h 2662518"/>
                <a:gd name="connsiteX3" fmla="*/ 317580 w 622380"/>
                <a:gd name="connsiteY3" fmla="*/ 2662518 h 2662518"/>
                <a:gd name="connsiteX4" fmla="*/ 12780 w 622380"/>
                <a:gd name="connsiteY4" fmla="*/ 1595718 h 2662518"/>
                <a:gd name="connsiteX0" fmla="*/ 58518 w 497788"/>
                <a:gd name="connsiteY0" fmla="*/ 1640583 h 2662629"/>
                <a:gd name="connsiteX1" fmla="*/ 31623 w 497788"/>
                <a:gd name="connsiteY1" fmla="*/ 41 h 2662629"/>
                <a:gd name="connsiteX2" fmla="*/ 497788 w 497788"/>
                <a:gd name="connsiteY2" fmla="*/ 1595759 h 2662629"/>
                <a:gd name="connsiteX3" fmla="*/ 192988 w 497788"/>
                <a:gd name="connsiteY3" fmla="*/ 2662559 h 2662629"/>
                <a:gd name="connsiteX4" fmla="*/ 58518 w 497788"/>
                <a:gd name="connsiteY4" fmla="*/ 1640583 h 2662629"/>
                <a:gd name="connsiteX0" fmla="*/ 213001 w 652271"/>
                <a:gd name="connsiteY0" fmla="*/ 1640583 h 2662786"/>
                <a:gd name="connsiteX1" fmla="*/ 186106 w 652271"/>
                <a:gd name="connsiteY1" fmla="*/ 41 h 2662786"/>
                <a:gd name="connsiteX2" fmla="*/ 652271 w 652271"/>
                <a:gd name="connsiteY2" fmla="*/ 1595759 h 2662786"/>
                <a:gd name="connsiteX3" fmla="*/ 347471 w 652271"/>
                <a:gd name="connsiteY3" fmla="*/ 2662559 h 2662786"/>
                <a:gd name="connsiteX4" fmla="*/ 213001 w 652271"/>
                <a:gd name="connsiteY4" fmla="*/ 1640583 h 2662786"/>
                <a:gd name="connsiteX0" fmla="*/ 57331 w 496601"/>
                <a:gd name="connsiteY0" fmla="*/ 1640583 h 3092909"/>
                <a:gd name="connsiteX1" fmla="*/ 30436 w 496601"/>
                <a:gd name="connsiteY1" fmla="*/ 41 h 3092909"/>
                <a:gd name="connsiteX2" fmla="*/ 496601 w 496601"/>
                <a:gd name="connsiteY2" fmla="*/ 1595759 h 3092909"/>
                <a:gd name="connsiteX3" fmla="*/ 155943 w 496601"/>
                <a:gd name="connsiteY3" fmla="*/ 3092865 h 3092909"/>
                <a:gd name="connsiteX4" fmla="*/ 57331 w 496601"/>
                <a:gd name="connsiteY4" fmla="*/ 1640583 h 3092909"/>
                <a:gd name="connsiteX0" fmla="*/ 10692 w 548574"/>
                <a:gd name="connsiteY0" fmla="*/ 1559886 h 3092879"/>
                <a:gd name="connsiteX1" fmla="*/ 82409 w 548574"/>
                <a:gd name="connsiteY1" fmla="*/ 26 h 3092879"/>
                <a:gd name="connsiteX2" fmla="*/ 548574 w 548574"/>
                <a:gd name="connsiteY2" fmla="*/ 1595744 h 3092879"/>
                <a:gd name="connsiteX3" fmla="*/ 207916 w 548574"/>
                <a:gd name="connsiteY3" fmla="*/ 3092850 h 3092879"/>
                <a:gd name="connsiteX4" fmla="*/ 10692 w 548574"/>
                <a:gd name="connsiteY4" fmla="*/ 1559886 h 3092879"/>
                <a:gd name="connsiteX0" fmla="*/ 201878 w 739760"/>
                <a:gd name="connsiteY0" fmla="*/ 1559881 h 3092874"/>
                <a:gd name="connsiteX1" fmla="*/ 273595 w 739760"/>
                <a:gd name="connsiteY1" fmla="*/ 21 h 3092874"/>
                <a:gd name="connsiteX2" fmla="*/ 739760 w 739760"/>
                <a:gd name="connsiteY2" fmla="*/ 1595739 h 3092874"/>
                <a:gd name="connsiteX3" fmla="*/ 399102 w 739760"/>
                <a:gd name="connsiteY3" fmla="*/ 3092845 h 3092874"/>
                <a:gd name="connsiteX4" fmla="*/ 201878 w 739760"/>
                <a:gd name="connsiteY4" fmla="*/ 1559881 h 3092874"/>
                <a:gd name="connsiteX0" fmla="*/ 179115 w 833538"/>
                <a:gd name="connsiteY0" fmla="*/ 1631604 h 3092871"/>
                <a:gd name="connsiteX1" fmla="*/ 367373 w 833538"/>
                <a:gd name="connsiteY1" fmla="*/ 26 h 3092871"/>
                <a:gd name="connsiteX2" fmla="*/ 833538 w 833538"/>
                <a:gd name="connsiteY2" fmla="*/ 1595744 h 3092871"/>
                <a:gd name="connsiteX3" fmla="*/ 492880 w 833538"/>
                <a:gd name="connsiteY3" fmla="*/ 3092850 h 3092871"/>
                <a:gd name="connsiteX4" fmla="*/ 179115 w 833538"/>
                <a:gd name="connsiteY4" fmla="*/ 1631604 h 3092871"/>
                <a:gd name="connsiteX0" fmla="*/ 422330 w 1076753"/>
                <a:gd name="connsiteY0" fmla="*/ 2026043 h 3487319"/>
                <a:gd name="connsiteX1" fmla="*/ 18917 w 1076753"/>
                <a:gd name="connsiteY1" fmla="*/ 18 h 3487319"/>
                <a:gd name="connsiteX2" fmla="*/ 1076753 w 1076753"/>
                <a:gd name="connsiteY2" fmla="*/ 1990183 h 3487319"/>
                <a:gd name="connsiteX3" fmla="*/ 736095 w 1076753"/>
                <a:gd name="connsiteY3" fmla="*/ 3487289 h 3487319"/>
                <a:gd name="connsiteX4" fmla="*/ 422330 w 1076753"/>
                <a:gd name="connsiteY4" fmla="*/ 2026043 h 3487319"/>
                <a:gd name="connsiteX0" fmla="*/ 422330 w 1076753"/>
                <a:gd name="connsiteY0" fmla="*/ 2052976 h 3487422"/>
                <a:gd name="connsiteX1" fmla="*/ 18917 w 1076753"/>
                <a:gd name="connsiteY1" fmla="*/ 57 h 3487422"/>
                <a:gd name="connsiteX2" fmla="*/ 1076753 w 1076753"/>
                <a:gd name="connsiteY2" fmla="*/ 1990222 h 3487422"/>
                <a:gd name="connsiteX3" fmla="*/ 736095 w 1076753"/>
                <a:gd name="connsiteY3" fmla="*/ 3487328 h 3487422"/>
                <a:gd name="connsiteX4" fmla="*/ 422330 w 1076753"/>
                <a:gd name="connsiteY4" fmla="*/ 2052976 h 3487422"/>
                <a:gd name="connsiteX0" fmla="*/ 529010 w 1183433"/>
                <a:gd name="connsiteY0" fmla="*/ 2052976 h 3487410"/>
                <a:gd name="connsiteX1" fmla="*/ 125597 w 1183433"/>
                <a:gd name="connsiteY1" fmla="*/ 57 h 3487410"/>
                <a:gd name="connsiteX2" fmla="*/ 1183433 w 1183433"/>
                <a:gd name="connsiteY2" fmla="*/ 1990222 h 3487410"/>
                <a:gd name="connsiteX3" fmla="*/ 842775 w 1183433"/>
                <a:gd name="connsiteY3" fmla="*/ 3487328 h 3487410"/>
                <a:gd name="connsiteX4" fmla="*/ 529010 w 1183433"/>
                <a:gd name="connsiteY4" fmla="*/ 2052976 h 34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433" h="3487410">
                  <a:moveTo>
                    <a:pt x="529010" y="2052976"/>
                  </a:moveTo>
                  <a:cubicBezTo>
                    <a:pt x="-227014" y="1597270"/>
                    <a:pt x="16527" y="10516"/>
                    <a:pt x="125597" y="57"/>
                  </a:cubicBezTo>
                  <a:cubicBezTo>
                    <a:pt x="234667" y="-10402"/>
                    <a:pt x="1183433" y="1401045"/>
                    <a:pt x="1183433" y="1990222"/>
                  </a:cubicBezTo>
                  <a:cubicBezTo>
                    <a:pt x="1183433" y="2579399"/>
                    <a:pt x="951845" y="3476869"/>
                    <a:pt x="842775" y="3487328"/>
                  </a:cubicBezTo>
                  <a:cubicBezTo>
                    <a:pt x="733705" y="3497787"/>
                    <a:pt x="1285034" y="2508682"/>
                    <a:pt x="529010" y="205297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60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93" y="1452732"/>
            <a:ext cx="5607704" cy="393677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41561" y="621351"/>
            <a:ext cx="973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18721" y="5602069"/>
            <a:ext cx="729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প্রাকৃতিক পরিবে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48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0" name="Freeform 49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63" name="Freeform 62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6" name="Freeform 65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424" y="1023568"/>
            <a:ext cx="6347885" cy="4708748"/>
            <a:chOff x="-55424" y="1023568"/>
            <a:chExt cx="6347885" cy="4708748"/>
          </a:xfrm>
        </p:grpSpPr>
        <p:grpSp>
          <p:nvGrpSpPr>
            <p:cNvPr id="5" name="Group 4"/>
            <p:cNvGrpSpPr/>
            <p:nvPr/>
          </p:nvGrpSpPr>
          <p:grpSpPr>
            <a:xfrm>
              <a:off x="278333" y="1429187"/>
              <a:ext cx="5589067" cy="3981012"/>
              <a:chOff x="278333" y="1678920"/>
              <a:chExt cx="5589067" cy="33502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33" y="1691618"/>
                <a:ext cx="5554301" cy="330035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04800" y="1678920"/>
                <a:ext cx="5562600" cy="3350280"/>
                <a:chOff x="0" y="0"/>
                <a:chExt cx="12192000" cy="6858000"/>
              </a:xfrm>
              <a:blipFill>
                <a:blip r:embed="rId4"/>
                <a:tile tx="0" ty="0" sx="100000" sy="100000" flip="none" algn="tl"/>
              </a:blipFill>
            </p:grpSpPr>
            <p:sp>
              <p:nvSpPr>
                <p:cNvPr id="11" name="Frame 10"/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474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76200" y="76200"/>
                  <a:ext cx="12039600" cy="6705600"/>
                </a:xfrm>
                <a:prstGeom prst="frame">
                  <a:avLst>
                    <a:gd name="adj1" fmla="val 2212"/>
                  </a:avLst>
                </a:prstGeom>
                <a:grpFill/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68" name="Picture 67" descr="Screen Clipping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-37902" y="1029953"/>
              <a:ext cx="1025028" cy="891329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5267433" y="1023568"/>
              <a:ext cx="1025028" cy="891329"/>
            </a:xfrm>
            <a:prstGeom prst="rect">
              <a:avLst/>
            </a:prstGeom>
          </p:spPr>
        </p:pic>
        <p:pic>
          <p:nvPicPr>
            <p:cNvPr id="69" name="Picture 6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-55424" y="4840987"/>
              <a:ext cx="1025028" cy="891329"/>
            </a:xfrm>
            <a:prstGeom prst="rect">
              <a:avLst/>
            </a:prstGeom>
          </p:spPr>
        </p:pic>
        <p:pic>
          <p:nvPicPr>
            <p:cNvPr id="70" name="Picture 6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5202596" y="4764787"/>
              <a:ext cx="1025028" cy="891329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72" name="Freeform 71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943600" y="1023568"/>
            <a:ext cx="6347885" cy="4628879"/>
            <a:chOff x="3786715" y="1023568"/>
            <a:chExt cx="6347885" cy="4708748"/>
          </a:xfrm>
        </p:grpSpPr>
        <p:grpSp>
          <p:nvGrpSpPr>
            <p:cNvPr id="79" name="Group 78"/>
            <p:cNvGrpSpPr/>
            <p:nvPr/>
          </p:nvGrpSpPr>
          <p:grpSpPr>
            <a:xfrm>
              <a:off x="4146939" y="1429187"/>
              <a:ext cx="5562600" cy="3981012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84" name="Frame 83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ame 84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0" name="Picture 7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3804237" y="1029953"/>
              <a:ext cx="1025028" cy="891329"/>
            </a:xfrm>
            <a:prstGeom prst="rect">
              <a:avLst/>
            </a:prstGeom>
          </p:spPr>
        </p:pic>
        <p:pic>
          <p:nvPicPr>
            <p:cNvPr id="81" name="Picture 80" descr="Screen Clipping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9109572" y="1023568"/>
              <a:ext cx="1025028" cy="891329"/>
            </a:xfrm>
            <a:prstGeom prst="rect">
              <a:avLst/>
            </a:prstGeom>
          </p:spPr>
        </p:pic>
        <p:pic>
          <p:nvPicPr>
            <p:cNvPr id="82" name="Picture 8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3786715" y="4840987"/>
              <a:ext cx="1025028" cy="891329"/>
            </a:xfrm>
            <a:prstGeom prst="rect">
              <a:avLst/>
            </a:prstGeom>
          </p:spPr>
        </p:pic>
        <p:pic>
          <p:nvPicPr>
            <p:cNvPr id="83" name="Picture 8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079">
              <a:off x="9044735" y="4764787"/>
              <a:ext cx="1025028" cy="89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73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87040" y="1396977"/>
            <a:ext cx="3752924" cy="3600986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57603" y="1233207"/>
            <a:ext cx="2143086" cy="387672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39" name="Rounded Rectangle 38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solidFill>
              <a:srgbClr val="C8F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43516" y="319958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4/24/2021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46749" y="1262703"/>
            <a:ext cx="2240196" cy="387672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42" name="Rounded Rectangle 41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solidFill>
              <a:srgbClr val="C8F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49" name="Freeform 48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057891" y="5410200"/>
            <a:ext cx="2209800" cy="1588485"/>
            <a:chOff x="10061246" y="5362408"/>
            <a:chExt cx="2209800" cy="1588485"/>
          </a:xfrm>
        </p:grpSpPr>
        <p:sp>
          <p:nvSpPr>
            <p:cNvPr id="56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8" name="Freeform 57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1" name="Freeform 70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4" name="Freeform 73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80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4333"/>
            <a:ext cx="870900" cy="82129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507817" y="958661"/>
            <a:ext cx="5152122" cy="7448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07817" y="957584"/>
            <a:ext cx="5152122" cy="730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18700" y="900075"/>
            <a:ext cx="363756" cy="817531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1583002" y="1957025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2872" y="1804020"/>
            <a:ext cx="53170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65416" y="2596835"/>
            <a:ext cx="10288198" cy="646331"/>
            <a:chOff x="956576" y="2492360"/>
            <a:chExt cx="10288198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পরিবেশ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62103" y="4084301"/>
            <a:ext cx="10288198" cy="646331"/>
            <a:chOff x="956577" y="3326291"/>
            <a:chExt cx="10288198" cy="646331"/>
          </a:xfrm>
        </p:grpSpPr>
        <p:sp>
          <p:nvSpPr>
            <p:cNvPr id="44" name="TextBox 43"/>
            <p:cNvSpPr txBox="1"/>
            <p:nvPr/>
          </p:nvSpPr>
          <p:spPr>
            <a:xfrm>
              <a:off x="956577" y="3326291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পরিবেশের উপাদানসমূহ ব্যাখ্যা করতে পারবে। 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62103" y="3353059"/>
            <a:ext cx="10288198" cy="646331"/>
            <a:chOff x="956576" y="4672289"/>
            <a:chExt cx="10288198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956576" y="4672289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বিভিন্ন পরিবেশের পার্থক্য বর্ণনা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পারবে;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4" y="4710326"/>
              <a:ext cx="305132" cy="46290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0" name="Freeform 49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57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9" name="Freeform 58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2" name="Freeform 71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5" name="Freeform 74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61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78920"/>
            <a:ext cx="5562600" cy="3350280"/>
            <a:chOff x="304800" y="1678920"/>
            <a:chExt cx="5562600" cy="3350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6" y="1718031"/>
              <a:ext cx="5493068" cy="329512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04800" y="167892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20" name="Frame 19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172200" y="1676400"/>
            <a:ext cx="5562600" cy="3350280"/>
            <a:chOff x="6172200" y="1676400"/>
            <a:chExt cx="5562600" cy="33502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576" y="1718107"/>
              <a:ext cx="5531224" cy="3246305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6172200" y="167640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39" name="Frame 38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328462" y="800099"/>
            <a:ext cx="1338537" cy="433302"/>
            <a:chOff x="1295400" y="725269"/>
            <a:chExt cx="1826281" cy="646331"/>
          </a:xfrm>
        </p:grpSpPr>
        <p:sp>
          <p:nvSpPr>
            <p:cNvPr id="41" name="Chevron 40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97679" y="700676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 পরিবেশ মানুষ সৃষ্টি করতে পারে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52578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এগুলো মানবসৃষ্ট পরিবেশ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47" name="Freeform 46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54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6" name="Freeform 55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69" name="Freeform 68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2" name="Freeform 71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flipH="1">
            <a:off x="8872263" y="5357898"/>
            <a:ext cx="1338537" cy="433302"/>
            <a:chOff x="1295400" y="725269"/>
            <a:chExt cx="1826281" cy="646331"/>
          </a:xfrm>
        </p:grpSpPr>
        <p:sp>
          <p:nvSpPr>
            <p:cNvPr id="79" name="Chevron 78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Chevron 80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1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225130" y="61865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 দুইটি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448125"/>
            <a:ext cx="5652074" cy="4219904"/>
            <a:chOff x="381000" y="1981200"/>
            <a:chExt cx="5562600" cy="3350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7" y="1994647"/>
              <a:ext cx="5485790" cy="3299608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81000" y="198120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6" name="Frame 45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ame 46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235126" y="1447800"/>
            <a:ext cx="5652074" cy="4223076"/>
            <a:chOff x="6096000" y="1981201"/>
            <a:chExt cx="5562600" cy="3352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100" y="1981201"/>
              <a:ext cx="5524500" cy="3350279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6096000" y="198372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49" name="Frame 48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ame 49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86158" y="5754469"/>
            <a:ext cx="445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5537" y="5754469"/>
            <a:ext cx="445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44" name="Freeform 43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57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59" name="Freeform 58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72" name="Freeform 71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5" name="Freeform 74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328462" y="701510"/>
            <a:ext cx="1338537" cy="493791"/>
            <a:chOff x="1295400" y="725269"/>
            <a:chExt cx="1826281" cy="646331"/>
          </a:xfrm>
        </p:grpSpPr>
        <p:sp>
          <p:nvSpPr>
            <p:cNvPr id="78" name="Chevron 77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453135"/>
            <a:ext cx="5562600" cy="4135190"/>
            <a:chOff x="304800" y="1678920"/>
            <a:chExt cx="5562600" cy="3350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81" y="1703400"/>
              <a:ext cx="5459606" cy="3286054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04800" y="167892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20" name="Frame 19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096000" y="1447800"/>
            <a:ext cx="5562600" cy="4138300"/>
            <a:chOff x="6172200" y="1673880"/>
            <a:chExt cx="55626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406" y="1673880"/>
              <a:ext cx="5524500" cy="3352800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6172200" y="1676400"/>
              <a:ext cx="5562600" cy="3350280"/>
              <a:chOff x="0" y="0"/>
              <a:chExt cx="12192000" cy="6858000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39" name="Frame 38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474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76200" y="76200"/>
                <a:ext cx="12039600" cy="6705600"/>
              </a:xfrm>
              <a:prstGeom prst="frame">
                <a:avLst>
                  <a:gd name="adj1" fmla="val 2212"/>
                </a:avLst>
              </a:prstGeom>
              <a:grpFill/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076102" y="656923"/>
            <a:ext cx="954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দুইটির পরিবেশ কিভাবে সৃষ্টি হয়েছে?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40468" y="5725654"/>
            <a:ext cx="658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প্রকৃতিগতভাবে সৃষ্টি হয়েছে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15480" y="649069"/>
            <a:ext cx="1052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পরিবেশগুলোকে আমরা কি ধরনের পরিবেশ বলতে পারি?।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33600" y="5754469"/>
            <a:ext cx="51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প্রাকৃতিক পরিবেশ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14763" y="-1"/>
            <a:ext cx="1495625" cy="1767082"/>
            <a:chOff x="-14763" y="-1"/>
            <a:chExt cx="1495625" cy="1767082"/>
          </a:xfrm>
        </p:grpSpPr>
        <p:sp>
          <p:nvSpPr>
            <p:cNvPr id="52" name="Freeform 51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rgbClr val="C8FCEC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59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61" name="Freeform 60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68" name="Freeform 67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71" name="Freeform 70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28462" y="701510"/>
            <a:ext cx="1338537" cy="493791"/>
            <a:chOff x="1295400" y="725269"/>
            <a:chExt cx="1826281" cy="646331"/>
          </a:xfrm>
        </p:grpSpPr>
        <p:sp>
          <p:nvSpPr>
            <p:cNvPr id="74" name="Chevron 73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Chevron 74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Chevron 75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flipH="1">
            <a:off x="8567463" y="5830809"/>
            <a:ext cx="1338537" cy="493791"/>
            <a:chOff x="1295400" y="725269"/>
            <a:chExt cx="1826281" cy="646331"/>
          </a:xfrm>
        </p:grpSpPr>
        <p:sp>
          <p:nvSpPr>
            <p:cNvPr id="78" name="Chevron 77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91285" y="730243"/>
            <a:ext cx="1338537" cy="493791"/>
            <a:chOff x="1295400" y="725269"/>
            <a:chExt cx="1826281" cy="646331"/>
          </a:xfrm>
        </p:grpSpPr>
        <p:sp>
          <p:nvSpPr>
            <p:cNvPr id="82" name="Chevron 81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Chevron 82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7131269" y="5828569"/>
            <a:ext cx="1338537" cy="493791"/>
            <a:chOff x="1295400" y="725269"/>
            <a:chExt cx="1826281" cy="646331"/>
          </a:xfrm>
        </p:grpSpPr>
        <p:sp>
          <p:nvSpPr>
            <p:cNvPr id="86" name="Chevron 85"/>
            <p:cNvSpPr/>
            <p:nvPr/>
          </p:nvSpPr>
          <p:spPr>
            <a:xfrm>
              <a:off x="1295400" y="725269"/>
              <a:ext cx="988081" cy="64633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Chevron 86"/>
            <p:cNvSpPr/>
            <p:nvPr/>
          </p:nvSpPr>
          <p:spPr>
            <a:xfrm>
              <a:off x="2133601" y="725269"/>
              <a:ext cx="609600" cy="646331"/>
            </a:xfrm>
            <a:prstGeom prst="chevron">
              <a:avLst>
                <a:gd name="adj" fmla="val 5470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Chevron 87"/>
            <p:cNvSpPr/>
            <p:nvPr/>
          </p:nvSpPr>
          <p:spPr>
            <a:xfrm>
              <a:off x="2590800" y="725269"/>
              <a:ext cx="530881" cy="646331"/>
            </a:xfrm>
            <a:prstGeom prst="chevron">
              <a:avLst>
                <a:gd name="adj" fmla="val 6701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20000"/>
              <a:lumOff val="80000"/>
            </a:schemeClr>
          </a:fgClr>
          <a:bgClr>
            <a:srgbClr val="C8FCE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322320" y="1450628"/>
            <a:ext cx="6553200" cy="529993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3263609"/>
            <a:ext cx="116586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2000">
                <a:schemeClr val="bg1"/>
              </a:gs>
              <a:gs pos="97000">
                <a:srgbClr val="FFFFFF"/>
              </a:gs>
              <a:gs pos="51000">
                <a:schemeClr val="bg1"/>
              </a:gs>
              <a:gs pos="99000">
                <a:srgbClr val="B2E1E7"/>
              </a:gs>
              <a:gs pos="1000">
                <a:srgbClr val="96DEF9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আর কী ধরনের প্রাকৃতিক ও মানবসৃষ্ট পরিবেশ রয়েছে লিখ ?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37070" y="2730209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320" y="725576"/>
            <a:ext cx="2657270" cy="227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6" name="Group 45"/>
          <p:cNvGrpSpPr/>
          <p:nvPr/>
        </p:nvGrpSpPr>
        <p:grpSpPr>
          <a:xfrm>
            <a:off x="10061246" y="5362408"/>
            <a:ext cx="2209800" cy="1588485"/>
            <a:chOff x="10061246" y="5362408"/>
            <a:chExt cx="2209800" cy="1588485"/>
          </a:xfrm>
        </p:grpSpPr>
        <p:sp>
          <p:nvSpPr>
            <p:cNvPr id="47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</p:grpSpPr>
          <p:sp>
            <p:nvSpPr>
              <p:cNvPr id="49" name="Freeform 48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1449358" y="363847"/>
            <a:ext cx="742643" cy="683285"/>
            <a:chOff x="11449358" y="363847"/>
            <a:chExt cx="742643" cy="683285"/>
          </a:xfrm>
        </p:grpSpPr>
        <p:sp>
          <p:nvSpPr>
            <p:cNvPr id="62" name="Freeform 61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-49471" y="5911794"/>
            <a:ext cx="942480" cy="655331"/>
            <a:chOff x="-49471" y="5911794"/>
            <a:chExt cx="942480" cy="655331"/>
          </a:xfrm>
        </p:grpSpPr>
        <p:sp>
          <p:nvSpPr>
            <p:cNvPr id="65" name="Freeform 64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64923" y="-141213"/>
            <a:ext cx="1745785" cy="1908294"/>
            <a:chOff x="-264923" y="-141213"/>
            <a:chExt cx="1745785" cy="1908294"/>
          </a:xfrm>
        </p:grpSpPr>
        <p:grpSp>
          <p:nvGrpSpPr>
            <p:cNvPr id="39" name="Group 38"/>
            <p:cNvGrpSpPr/>
            <p:nvPr/>
          </p:nvGrpSpPr>
          <p:grpSpPr>
            <a:xfrm>
              <a:off x="-14763" y="-1"/>
              <a:ext cx="1495625" cy="1767082"/>
              <a:chOff x="-14763" y="-1"/>
              <a:chExt cx="1495625" cy="1767082"/>
            </a:xfrm>
          </p:grpSpPr>
          <p:sp>
            <p:nvSpPr>
              <p:cNvPr id="40" name="Freeform 39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rot="16200000" flipV="1">
                <a:off x="-550866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solidFill>
                <a:srgbClr val="C8FCEC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solidFill>
                <a:schemeClr val="accent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4923" y="-141213"/>
              <a:ext cx="1593386" cy="1399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6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3.7037E-6 L -0.22773 0.0048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623</Words>
  <Application>Microsoft Office PowerPoint</Application>
  <PresentationFormat>Widescreen</PresentationFormat>
  <Paragraphs>127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152</cp:revision>
  <dcterms:created xsi:type="dcterms:W3CDTF">2021-04-20T02:38:38Z</dcterms:created>
  <dcterms:modified xsi:type="dcterms:W3CDTF">2021-04-24T09:40:10Z</dcterms:modified>
</cp:coreProperties>
</file>