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74" r:id="rId7"/>
    <p:sldId id="275" r:id="rId8"/>
    <p:sldId id="271" r:id="rId9"/>
    <p:sldId id="27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FF33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0" y="0"/>
            <a:ext cx="9067800" cy="2590800"/>
            <a:chOff x="2549178" y="228600"/>
            <a:chExt cx="4953000" cy="2590800"/>
          </a:xfrm>
        </p:grpSpPr>
        <p:sp>
          <p:nvSpPr>
            <p:cNvPr id="6" name="Horizontal Scroll 5"/>
            <p:cNvSpPr/>
            <p:nvPr/>
          </p:nvSpPr>
          <p:spPr>
            <a:xfrm>
              <a:off x="2549178" y="228600"/>
              <a:ext cx="4953000" cy="2590800"/>
            </a:xfrm>
            <a:prstGeom prst="horizont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15128" y="1066800"/>
              <a:ext cx="373316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স্বাগতম</a:t>
              </a:r>
              <a:r>
                <a:rPr lang="en-US" sz="6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আজকের</a:t>
              </a:r>
              <a:r>
                <a:rPr lang="en-US" sz="66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b="1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পাঠে</a:t>
              </a:r>
              <a:endPara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 descr="168976ffee7215c753f6fa7a26d4d8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86050"/>
            <a:ext cx="9144000" cy="41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50749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ALTAF MAHMU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2133600"/>
            <a:ext cx="4409831" cy="47244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419600" y="2133600"/>
            <a:ext cx="4724400" cy="4724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আলতাফ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মাহমুদ</a:t>
            </a:r>
            <a:r>
              <a:rPr kumimoji="0" lang="bn-B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প্রভাষকঃ পদার্থ বিদ্যা</a:t>
            </a:r>
            <a:br>
              <a:rPr kumimoji="0" lang="bn-B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আলহাজ্ব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রেজাউল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হক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মহিলা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33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কলেজ</a:t>
            </a:r>
            <a:r>
              <a:rPr kumimoji="0" lang="bn-BD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,</a:t>
            </a: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en-US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40CA8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কাপাসিয়া</a:t>
            </a:r>
            <a:r>
              <a:rPr kumimoji="0" lang="en-US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CA8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, </a:t>
            </a:r>
            <a:r>
              <a:rPr kumimoji="0" lang="bn-BD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CA8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গা</a:t>
            </a:r>
            <a:r>
              <a:rPr kumimoji="0" lang="en-US" sz="41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40CA8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জী</a:t>
            </a:r>
            <a:r>
              <a:rPr kumimoji="0" lang="bn-BD" sz="4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40CA8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পুর।</a:t>
            </a:r>
            <a:r>
              <a:rPr kumimoji="0" lang="bn-B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BD" sz="5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পাঠশেষে শিক্ষার্থীরা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দুটি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ভেক্টর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কখন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পরস্পরের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উপর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লম্ব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ব্যাখ্যা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পারবে।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lvl="0" indent="-342900">
              <a:buFont typeface="Arial" pitchFamily="34" charset="0"/>
              <a:buChar char="•"/>
              <a:defRPr/>
            </a:pP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লম্বঃ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1905000"/>
            <a:ext cx="9144000" cy="4953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স্কেলার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ডট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(০)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	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066800"/>
            <a:ext cx="3104147" cy="685800"/>
          </a:xfrm>
          <a:prstGeom prst="rect">
            <a:avLst/>
          </a:prstGeom>
          <a:noFill/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399" y="1143000"/>
            <a:ext cx="2802021" cy="609600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799" y="2428875"/>
            <a:ext cx="2802355" cy="619125"/>
          </a:xfrm>
          <a:prstGeom prst="rect">
            <a:avLst/>
          </a:prstGeom>
          <a:noFill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38799" y="2438400"/>
            <a:ext cx="2845803" cy="619125"/>
          </a:xfrm>
          <a:prstGeom prst="rect">
            <a:avLst/>
          </a:prstGeom>
          <a:noFill/>
        </p:spPr>
      </p:pic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4343400"/>
            <a:ext cx="1465179" cy="60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uiExpand="1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rgbClr val="3333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‍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394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066800"/>
            <a:ext cx="5099255" cy="68580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905000"/>
            <a:ext cx="5259324" cy="5334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667000"/>
            <a:ext cx="3256407" cy="70485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62200" y="3581400"/>
            <a:ext cx="2133600" cy="646545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4267200"/>
            <a:ext cx="2171366" cy="847725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0" y="104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1524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0" y="200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0" y="2476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0" y="3019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সমান্তরালঃ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41242"/>
            <a:ext cx="9144000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ক্রস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(০)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	    </a:t>
            </a:r>
            <a:r>
              <a:rPr lang="en-US" sz="40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42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314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876800"/>
            <a:ext cx="1828800" cy="595666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762000"/>
            <a:ext cx="2759242" cy="609600"/>
          </a:xfrm>
          <a:prstGeom prst="rect">
            <a:avLst/>
          </a:prstGeom>
          <a:noFill/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9799" y="762000"/>
            <a:ext cx="2802021" cy="6096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199" y="2667000"/>
            <a:ext cx="3104147" cy="685800"/>
          </a:xfrm>
          <a:prstGeom prst="rect">
            <a:avLst/>
          </a:prstGeom>
          <a:noFill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53000" y="2743200"/>
            <a:ext cx="2495550" cy="542925"/>
          </a:xfrm>
          <a:prstGeom prst="rect">
            <a:avLst/>
          </a:prstGeom>
          <a:noFill/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1085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uiExpand="1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, </a:t>
            </a:r>
            <a:endParaRPr lang="en-US" sz="4000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4000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40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পরস্পরের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36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42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000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3019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990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05243" y="838200"/>
            <a:ext cx="3871757" cy="1609725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590800"/>
            <a:ext cx="3770489" cy="1524000"/>
          </a:xfrm>
          <a:prstGeom prst="rect">
            <a:avLst/>
          </a:prstGeom>
          <a:noFill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114800"/>
            <a:ext cx="6934200" cy="590550"/>
          </a:xfrm>
          <a:prstGeom prst="rect">
            <a:avLst/>
          </a:prstGeom>
          <a:noFill/>
        </p:spPr>
      </p:pic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62100" y="4641850"/>
            <a:ext cx="3238500" cy="539750"/>
          </a:xfrm>
          <a:prstGeom prst="rect">
            <a:avLst/>
          </a:prstGeom>
          <a:noFill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33525" y="5105400"/>
            <a:ext cx="1871579" cy="609600"/>
          </a:xfrm>
          <a:prstGeom prst="rect">
            <a:avLst/>
          </a:prstGeom>
          <a:noFill/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/>
            </a:r>
            <a:br>
              <a:rPr kumimoji="0" lang="en-US" sz="2800" b="0" i="1" u="none" strike="noStrike" cap="none" normalizeH="0" baseline="0" smtClean="0">
                <a:ln>
                  <a:noFill/>
                </a:ln>
                <a:solidFill>
                  <a:srgbClr val="FF3399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02578"/>
            <a:ext cx="9144000" cy="57554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/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সমান্তরাল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n-US" sz="32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146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algn="ctr"/>
            <a:r>
              <a:rPr lang="en-US" sz="40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4000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50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125</Words>
  <Application>Microsoft Office PowerPoint</Application>
  <PresentationFormat>On-screen Show (4:3)</PresentationFormat>
  <Paragraphs>103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ভেক্টর; গণিত, পাঠ ৩</vt:lpstr>
      <vt:lpstr>Slide 3</vt:lpstr>
      <vt:lpstr>  দেখাও যে নিচের ভেক্টর দুটি পরস্পরের উপর লম্বঃ  </vt:lpstr>
      <vt:lpstr>Slide 5</vt:lpstr>
      <vt:lpstr>  দেখাও যে নিচের ভেক্টর দুটি পরস্পরের সাথে  সমান্তরালঃ  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112</cp:revision>
  <dcterms:created xsi:type="dcterms:W3CDTF">2006-08-16T00:00:00Z</dcterms:created>
  <dcterms:modified xsi:type="dcterms:W3CDTF">2020-12-19T15:27:05Z</dcterms:modified>
</cp:coreProperties>
</file>