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5" r:id="rId3"/>
    <p:sldId id="261" r:id="rId4"/>
    <p:sldId id="277" r:id="rId5"/>
    <p:sldId id="278" r:id="rId6"/>
    <p:sldId id="283" r:id="rId7"/>
    <p:sldId id="290" r:id="rId8"/>
    <p:sldId id="291" r:id="rId9"/>
    <p:sldId id="284" r:id="rId10"/>
    <p:sldId id="282" r:id="rId11"/>
    <p:sldId id="281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E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79941-E991-4072-AEB8-F96EF6384FF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A03F9-C027-46FD-BB41-70ADDC045286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বাসস্থানে</a:t>
          </a:r>
        </a:p>
        <a:p>
          <a:r>
            <a: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প্রযুক্তি 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3D4FEB0-0D83-48A2-B036-9C18D1097DA3}" type="parTrans" cxnId="{4B7DB33D-268B-41DC-A937-EF528FAB6F4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8A65B82-B55F-4BEE-92BF-6AF914CBA0CB}" type="sibTrans" cxnId="{4B7DB33D-268B-41DC-A937-EF528FAB6F4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36D3F97-9391-472C-A92E-186FC5A5C09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2E99D4F-3234-4C3E-A3C6-B3DEE8DB5C73}" type="parTrans" cxnId="{03105BF1-76DA-4169-B6B1-E6051AFDACFA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F0B9C51-DC18-4C00-8071-C72A6D53AF7F}" type="sibTrans" cxnId="{03105BF1-76DA-4169-B6B1-E6051AFDACFA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2032514-84F7-4845-A37A-374864A70CBA}">
      <dgm:prSet phldrT="[Text]" custT="1"/>
      <dgm:spPr>
        <a:solidFill>
          <a:schemeClr val="bg2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ঘড়ি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451F97-3C53-4708-9021-49CB0D496F18}" type="parTrans" cxnId="{04172D83-0D71-4BCA-9C9E-2D8E3B6F999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8ABA1BD-92D0-46BA-B344-44CC3C5B54EA}" type="sibTrans" cxnId="{04172D83-0D71-4BCA-9C9E-2D8E3B6F999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D3B9411-1A76-44AB-BB3F-22436264312B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টিভি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C3E3A63-E748-48BB-B6E9-AC195189507C}" type="parTrans" cxnId="{C3244162-DD8B-499A-8536-E8F14475EE91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25C8217-8694-4254-8801-05388D8F6130}" type="sibTrans" cxnId="{C3244162-DD8B-499A-8536-E8F14475EE9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1815585-592A-47C9-9EA3-30DAB8CC8FE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ফ্যান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8C6AEAC-ED82-47C2-B740-1FFC7E29965F}" type="sibTrans" cxnId="{091D46CA-C389-40F5-811C-380138762A7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A9E5563-27E5-4410-A4C6-71E8D6C90E78}" type="parTrans" cxnId="{091D46CA-C389-40F5-811C-380138762A7C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74B8BDD-4EBA-4CFD-9896-F054454583A4}">
      <dgm:prSet custT="1"/>
      <dgm:spPr>
        <a:solidFill>
          <a:srgbClr val="A306A4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এয়ার কন্ডিশন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76B560F-EE6A-4322-8C69-94882D66858D}" type="parTrans" cxnId="{41355F93-30A5-4726-ACC9-B2FBA4A6CFF8}">
      <dgm:prSet/>
      <dgm:spPr/>
      <dgm:t>
        <a:bodyPr/>
        <a:lstStyle/>
        <a:p>
          <a:endParaRPr lang="en-US"/>
        </a:p>
      </dgm:t>
    </dgm:pt>
    <dgm:pt modelId="{9DF33FDE-A672-482B-8501-4D7136F0DF64}" type="sibTrans" cxnId="{41355F93-30A5-4726-ACC9-B2FBA4A6CFF8}">
      <dgm:prSet/>
      <dgm:spPr/>
      <dgm:t>
        <a:bodyPr/>
        <a:lstStyle/>
        <a:p>
          <a:endParaRPr lang="en-US"/>
        </a:p>
      </dgm:t>
    </dgm:pt>
    <dgm:pt modelId="{0C352450-CA33-40B5-A3D5-2C3FA602C077}">
      <dgm:prSet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ফ্রিজ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69C972A-529D-48D6-BDC4-88D86471C989}" type="parTrans" cxnId="{4B7C7AFA-3177-4576-88B6-014E482A8824}">
      <dgm:prSet/>
      <dgm:spPr/>
      <dgm:t>
        <a:bodyPr/>
        <a:lstStyle/>
        <a:p>
          <a:endParaRPr lang="en-US"/>
        </a:p>
      </dgm:t>
    </dgm:pt>
    <dgm:pt modelId="{5E7564E2-6765-4F34-AEE4-F28F386B4412}" type="sibTrans" cxnId="{4B7C7AFA-3177-4576-88B6-014E482A8824}">
      <dgm:prSet/>
      <dgm:spPr/>
      <dgm:t>
        <a:bodyPr/>
        <a:lstStyle/>
        <a:p>
          <a:endParaRPr lang="en-US"/>
        </a:p>
      </dgm:t>
    </dgm:pt>
    <dgm:pt modelId="{3C5004F3-8873-429F-9BAB-2655E8B51159}" type="pres">
      <dgm:prSet presAssocID="{4B379941-E991-4072-AEB8-F96EF6384F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DDABF-EDA9-4C00-B766-250EC4DDDABB}" type="pres">
      <dgm:prSet presAssocID="{A2BA03F9-C027-46FD-BB41-70ADDC045286}" presName="centerShape" presStyleLbl="node0" presStyleIdx="0" presStyleCnt="1" custScaleX="156043" custScaleY="126251" custLinFactNeighborX="248" custLinFactNeighborY="-894"/>
      <dgm:spPr/>
      <dgm:t>
        <a:bodyPr/>
        <a:lstStyle/>
        <a:p>
          <a:endParaRPr lang="en-US"/>
        </a:p>
      </dgm:t>
    </dgm:pt>
    <dgm:pt modelId="{F97D83EA-0807-4153-BC07-9814026C493B}" type="pres">
      <dgm:prSet presAssocID="{32E99D4F-3234-4C3E-A3C6-B3DEE8DB5C7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909C2E8-2546-4FCE-BE64-0E6BD76167D7}" type="pres">
      <dgm:prSet presAssocID="{32E99D4F-3234-4C3E-A3C6-B3DEE8DB5C7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2CAD806-BF7F-48F9-AC8B-AC29FCA10877}" type="pres">
      <dgm:prSet presAssocID="{236D3F97-9391-472C-A92E-186FC5A5C090}" presName="node" presStyleLbl="node1" presStyleIdx="0" presStyleCnt="6" custScaleX="165407" custRadScaleRad="109530" custRadScaleInc="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C04AD-AD2B-4F63-9989-2700804D4E48}" type="pres">
      <dgm:prSet presAssocID="{8A9E5563-27E5-4410-A4C6-71E8D6C90E7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80A1318-10E1-4668-A1BB-BB7CD0A13E26}" type="pres">
      <dgm:prSet presAssocID="{8A9E5563-27E5-4410-A4C6-71E8D6C90E7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96E00E0-40C0-4515-A0FF-0F8D23B1A7BD}" type="pres">
      <dgm:prSet presAssocID="{51815585-592A-47C9-9EA3-30DAB8CC8FE4}" presName="node" presStyleLbl="node1" presStyleIdx="1" presStyleCnt="6" custScaleX="183341" custRadScaleRad="131496" custRadScaleInc="25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65D5-FB3E-498C-ADBC-959BBC1389DB}" type="pres">
      <dgm:prSet presAssocID="{4A451F97-3C53-4708-9021-49CB0D496F1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B4EFA29-17DD-499D-8760-4B67153E8809}" type="pres">
      <dgm:prSet presAssocID="{4A451F97-3C53-4708-9021-49CB0D496F1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6715C75-0DA4-4722-BE79-B8F2B3E8E85F}" type="pres">
      <dgm:prSet presAssocID="{C2032514-84F7-4845-A37A-374864A70CBA}" presName="node" presStyleLbl="node1" presStyleIdx="2" presStyleCnt="6" custScaleX="177892" custScaleY="116607" custRadScaleRad="123125" custRadScaleInc="-20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886B7-42FB-4C27-86C9-F770BD5A27E7}" type="pres">
      <dgm:prSet presAssocID="{5C3E3A63-E748-48BB-B6E9-AC195189507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9CDC143-8EED-40F5-A02B-F952FB053FC1}" type="pres">
      <dgm:prSet presAssocID="{5C3E3A63-E748-48BB-B6E9-AC19518950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335C1C9-25FB-46D5-93B3-D625C78BC58C}" type="pres">
      <dgm:prSet presAssocID="{BD3B9411-1A76-44AB-BB3F-22436264312B}" presName="node" presStyleLbl="node1" presStyleIdx="3" presStyleCnt="6" custScaleX="17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0536C-885B-4310-8449-AE14F318C5F8}" type="pres">
      <dgm:prSet presAssocID="{C76B560F-EE6A-4322-8C69-94882D66858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DEFD469-927D-49C9-9A09-95B3DCA916EF}" type="pres">
      <dgm:prSet presAssocID="{C76B560F-EE6A-4322-8C69-94882D66858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C3542AB-7D60-4D58-915B-053A004B35A9}" type="pres">
      <dgm:prSet presAssocID="{F74B8BDD-4EBA-4CFD-9896-F054454583A4}" presName="node" presStyleLbl="node1" presStyleIdx="4" presStyleCnt="6" custScaleX="171094" custRadScaleRad="123765" custRadScaleInc="20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5775D-E4F3-4BB1-9EB7-6715CE9F848B}" type="pres">
      <dgm:prSet presAssocID="{E69C972A-529D-48D6-BDC4-88D86471C98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004BB24-0402-4D27-AE80-7DCCFF79B794}" type="pres">
      <dgm:prSet presAssocID="{E69C972A-529D-48D6-BDC4-88D86471C98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208C283-8C24-40FC-97BD-948CC496BE52}" type="pres">
      <dgm:prSet presAssocID="{0C352450-CA33-40B5-A3D5-2C3FA602C077}" presName="node" presStyleLbl="node1" presStyleIdx="5" presStyleCnt="6" custScaleX="147396" custScaleY="105245" custRadScaleRad="113604" custRadScaleInc="-12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D46CA-C389-40F5-811C-380138762A7C}" srcId="{A2BA03F9-C027-46FD-BB41-70ADDC045286}" destId="{51815585-592A-47C9-9EA3-30DAB8CC8FE4}" srcOrd="1" destOrd="0" parTransId="{8A9E5563-27E5-4410-A4C6-71E8D6C90E78}" sibTransId="{F8C6AEAC-ED82-47C2-B740-1FFC7E29965F}"/>
    <dgm:cxn modelId="{44F88A26-E0E6-43A0-9A16-C2D573AC15AC}" type="presOf" srcId="{5C3E3A63-E748-48BB-B6E9-AC195189507C}" destId="{65C886B7-42FB-4C27-86C9-F770BD5A27E7}" srcOrd="0" destOrd="0" presId="urn:microsoft.com/office/officeart/2005/8/layout/radial5"/>
    <dgm:cxn modelId="{FAECB97C-0ECD-4A89-9AC0-DCC94CEEB85B}" type="presOf" srcId="{8A9E5563-27E5-4410-A4C6-71E8D6C90E78}" destId="{980A1318-10E1-4668-A1BB-BB7CD0A13E26}" srcOrd="1" destOrd="0" presId="urn:microsoft.com/office/officeart/2005/8/layout/radial5"/>
    <dgm:cxn modelId="{8A7C17E0-6418-48EF-99EC-2FCB96C50511}" type="presOf" srcId="{C2032514-84F7-4845-A37A-374864A70CBA}" destId="{C6715C75-0DA4-4722-BE79-B8F2B3E8E85F}" srcOrd="0" destOrd="0" presId="urn:microsoft.com/office/officeart/2005/8/layout/radial5"/>
    <dgm:cxn modelId="{03105BF1-76DA-4169-B6B1-E6051AFDACFA}" srcId="{A2BA03F9-C027-46FD-BB41-70ADDC045286}" destId="{236D3F97-9391-472C-A92E-186FC5A5C090}" srcOrd="0" destOrd="0" parTransId="{32E99D4F-3234-4C3E-A3C6-B3DEE8DB5C73}" sibTransId="{3F0B9C51-DC18-4C00-8071-C72A6D53AF7F}"/>
    <dgm:cxn modelId="{288FB9FB-1A36-4869-9530-42ED745E7E28}" type="presOf" srcId="{E69C972A-529D-48D6-BDC4-88D86471C989}" destId="{3795775D-E4F3-4BB1-9EB7-6715CE9F848B}" srcOrd="0" destOrd="0" presId="urn:microsoft.com/office/officeart/2005/8/layout/radial5"/>
    <dgm:cxn modelId="{96D21382-CBBB-4C4F-952D-73B8E84A0E19}" type="presOf" srcId="{A2BA03F9-C027-46FD-BB41-70ADDC045286}" destId="{0A0DDABF-EDA9-4C00-B766-250EC4DDDABB}" srcOrd="0" destOrd="0" presId="urn:microsoft.com/office/officeart/2005/8/layout/radial5"/>
    <dgm:cxn modelId="{C3244162-DD8B-499A-8536-E8F14475EE91}" srcId="{A2BA03F9-C027-46FD-BB41-70ADDC045286}" destId="{BD3B9411-1A76-44AB-BB3F-22436264312B}" srcOrd="3" destOrd="0" parTransId="{5C3E3A63-E748-48BB-B6E9-AC195189507C}" sibTransId="{D25C8217-8694-4254-8801-05388D8F6130}"/>
    <dgm:cxn modelId="{13403CE8-C71E-461E-91D4-E8C8F6D6BCE9}" type="presOf" srcId="{4B379941-E991-4072-AEB8-F96EF6384FFD}" destId="{3C5004F3-8873-429F-9BAB-2655E8B51159}" srcOrd="0" destOrd="0" presId="urn:microsoft.com/office/officeart/2005/8/layout/radial5"/>
    <dgm:cxn modelId="{2398A797-62CF-427C-B2AA-C869BE63D9A8}" type="presOf" srcId="{236D3F97-9391-472C-A92E-186FC5A5C090}" destId="{92CAD806-BF7F-48F9-AC8B-AC29FCA10877}" srcOrd="0" destOrd="0" presId="urn:microsoft.com/office/officeart/2005/8/layout/radial5"/>
    <dgm:cxn modelId="{21DD5095-298E-4EB2-A848-F785F9FEA487}" type="presOf" srcId="{0C352450-CA33-40B5-A3D5-2C3FA602C077}" destId="{D208C283-8C24-40FC-97BD-948CC496BE52}" srcOrd="0" destOrd="0" presId="urn:microsoft.com/office/officeart/2005/8/layout/radial5"/>
    <dgm:cxn modelId="{3CF37C56-D53F-4658-9E6B-7560B4D971C3}" type="presOf" srcId="{32E99D4F-3234-4C3E-A3C6-B3DEE8DB5C73}" destId="{F97D83EA-0807-4153-BC07-9814026C493B}" srcOrd="0" destOrd="0" presId="urn:microsoft.com/office/officeart/2005/8/layout/radial5"/>
    <dgm:cxn modelId="{5EE9AA1E-2622-4247-900B-9B391A430717}" type="presOf" srcId="{4A451F97-3C53-4708-9021-49CB0D496F18}" destId="{BB4EFA29-17DD-499D-8760-4B67153E8809}" srcOrd="1" destOrd="0" presId="urn:microsoft.com/office/officeart/2005/8/layout/radial5"/>
    <dgm:cxn modelId="{EE5CE48C-0247-4D6C-8326-43EF45F703A2}" type="presOf" srcId="{C76B560F-EE6A-4322-8C69-94882D66858D}" destId="{CDEFD469-927D-49C9-9A09-95B3DCA916EF}" srcOrd="1" destOrd="0" presId="urn:microsoft.com/office/officeart/2005/8/layout/radial5"/>
    <dgm:cxn modelId="{41355F93-30A5-4726-ACC9-B2FBA4A6CFF8}" srcId="{A2BA03F9-C027-46FD-BB41-70ADDC045286}" destId="{F74B8BDD-4EBA-4CFD-9896-F054454583A4}" srcOrd="4" destOrd="0" parTransId="{C76B560F-EE6A-4322-8C69-94882D66858D}" sibTransId="{9DF33FDE-A672-482B-8501-4D7136F0DF64}"/>
    <dgm:cxn modelId="{21F86854-5EF0-4EF5-8F21-2C86A5D7EC6B}" type="presOf" srcId="{C76B560F-EE6A-4322-8C69-94882D66858D}" destId="{8E90536C-885B-4310-8449-AE14F318C5F8}" srcOrd="0" destOrd="0" presId="urn:microsoft.com/office/officeart/2005/8/layout/radial5"/>
    <dgm:cxn modelId="{EA90BEF3-0BA8-4ED1-AA03-DF2179D51E86}" type="presOf" srcId="{E69C972A-529D-48D6-BDC4-88D86471C989}" destId="{0004BB24-0402-4D27-AE80-7DCCFF79B794}" srcOrd="1" destOrd="0" presId="urn:microsoft.com/office/officeart/2005/8/layout/radial5"/>
    <dgm:cxn modelId="{4A8AB707-2F97-43C5-BFEB-489CE09C3CB2}" type="presOf" srcId="{51815585-592A-47C9-9EA3-30DAB8CC8FE4}" destId="{296E00E0-40C0-4515-A0FF-0F8D23B1A7BD}" srcOrd="0" destOrd="0" presId="urn:microsoft.com/office/officeart/2005/8/layout/radial5"/>
    <dgm:cxn modelId="{4B7DB33D-268B-41DC-A937-EF528FAB6F41}" srcId="{4B379941-E991-4072-AEB8-F96EF6384FFD}" destId="{A2BA03F9-C027-46FD-BB41-70ADDC045286}" srcOrd="0" destOrd="0" parTransId="{13D4FEB0-0D83-48A2-B036-9C18D1097DA3}" sibTransId="{68A65B82-B55F-4BEE-92BF-6AF914CBA0CB}"/>
    <dgm:cxn modelId="{FC07E06F-A3C4-4A1D-B505-64C3D625A1E0}" type="presOf" srcId="{5C3E3A63-E748-48BB-B6E9-AC195189507C}" destId="{E9CDC143-8EED-40F5-A02B-F952FB053FC1}" srcOrd="1" destOrd="0" presId="urn:microsoft.com/office/officeart/2005/8/layout/radial5"/>
    <dgm:cxn modelId="{4B7C7AFA-3177-4576-88B6-014E482A8824}" srcId="{A2BA03F9-C027-46FD-BB41-70ADDC045286}" destId="{0C352450-CA33-40B5-A3D5-2C3FA602C077}" srcOrd="5" destOrd="0" parTransId="{E69C972A-529D-48D6-BDC4-88D86471C989}" sibTransId="{5E7564E2-6765-4F34-AEE4-F28F386B4412}"/>
    <dgm:cxn modelId="{0BFD7939-12EC-4544-86A1-E1CFA4959C87}" type="presOf" srcId="{4A451F97-3C53-4708-9021-49CB0D496F18}" destId="{34E065D5-FB3E-498C-ADBC-959BBC1389DB}" srcOrd="0" destOrd="0" presId="urn:microsoft.com/office/officeart/2005/8/layout/radial5"/>
    <dgm:cxn modelId="{04172D83-0D71-4BCA-9C9E-2D8E3B6F9992}" srcId="{A2BA03F9-C027-46FD-BB41-70ADDC045286}" destId="{C2032514-84F7-4845-A37A-374864A70CBA}" srcOrd="2" destOrd="0" parTransId="{4A451F97-3C53-4708-9021-49CB0D496F18}" sibTransId="{18ABA1BD-92D0-46BA-B344-44CC3C5B54EA}"/>
    <dgm:cxn modelId="{2024DC0B-F4FB-4F64-AC21-B28C92CF7367}" type="presOf" srcId="{8A9E5563-27E5-4410-A4C6-71E8D6C90E78}" destId="{C1BC04AD-AD2B-4F63-9989-2700804D4E48}" srcOrd="0" destOrd="0" presId="urn:microsoft.com/office/officeart/2005/8/layout/radial5"/>
    <dgm:cxn modelId="{97926DCC-1EFA-48BF-8A69-BE57D12791C1}" type="presOf" srcId="{BD3B9411-1A76-44AB-BB3F-22436264312B}" destId="{2335C1C9-25FB-46D5-93B3-D625C78BC58C}" srcOrd="0" destOrd="0" presId="urn:microsoft.com/office/officeart/2005/8/layout/radial5"/>
    <dgm:cxn modelId="{CCA82CEA-332D-46DF-A599-D3461670CB7B}" type="presOf" srcId="{F74B8BDD-4EBA-4CFD-9896-F054454583A4}" destId="{BC3542AB-7D60-4D58-915B-053A004B35A9}" srcOrd="0" destOrd="0" presId="urn:microsoft.com/office/officeart/2005/8/layout/radial5"/>
    <dgm:cxn modelId="{5CD3532D-FB7F-422A-BB76-4EDD28C6161B}" type="presOf" srcId="{32E99D4F-3234-4C3E-A3C6-B3DEE8DB5C73}" destId="{C909C2E8-2546-4FCE-BE64-0E6BD76167D7}" srcOrd="1" destOrd="0" presId="urn:microsoft.com/office/officeart/2005/8/layout/radial5"/>
    <dgm:cxn modelId="{A91C5938-7983-4084-90B6-A74E195A202F}" type="presParOf" srcId="{3C5004F3-8873-429F-9BAB-2655E8B51159}" destId="{0A0DDABF-EDA9-4C00-B766-250EC4DDDABB}" srcOrd="0" destOrd="0" presId="urn:microsoft.com/office/officeart/2005/8/layout/radial5"/>
    <dgm:cxn modelId="{F483D934-BAC8-4C11-B806-7940DE0A9B93}" type="presParOf" srcId="{3C5004F3-8873-429F-9BAB-2655E8B51159}" destId="{F97D83EA-0807-4153-BC07-9814026C493B}" srcOrd="1" destOrd="0" presId="urn:microsoft.com/office/officeart/2005/8/layout/radial5"/>
    <dgm:cxn modelId="{12F4F64C-FEC1-4BFD-ACC0-B52CBFB8B882}" type="presParOf" srcId="{F97D83EA-0807-4153-BC07-9814026C493B}" destId="{C909C2E8-2546-4FCE-BE64-0E6BD76167D7}" srcOrd="0" destOrd="0" presId="urn:microsoft.com/office/officeart/2005/8/layout/radial5"/>
    <dgm:cxn modelId="{72309CF7-8376-443E-9EBD-D6B8384BCF52}" type="presParOf" srcId="{3C5004F3-8873-429F-9BAB-2655E8B51159}" destId="{92CAD806-BF7F-48F9-AC8B-AC29FCA10877}" srcOrd="2" destOrd="0" presId="urn:microsoft.com/office/officeart/2005/8/layout/radial5"/>
    <dgm:cxn modelId="{057C80FF-1F1A-42A3-BD5D-68947EEBCC34}" type="presParOf" srcId="{3C5004F3-8873-429F-9BAB-2655E8B51159}" destId="{C1BC04AD-AD2B-4F63-9989-2700804D4E48}" srcOrd="3" destOrd="0" presId="urn:microsoft.com/office/officeart/2005/8/layout/radial5"/>
    <dgm:cxn modelId="{8FB15268-9B21-495D-8681-35FA6FD2D06D}" type="presParOf" srcId="{C1BC04AD-AD2B-4F63-9989-2700804D4E48}" destId="{980A1318-10E1-4668-A1BB-BB7CD0A13E26}" srcOrd="0" destOrd="0" presId="urn:microsoft.com/office/officeart/2005/8/layout/radial5"/>
    <dgm:cxn modelId="{798E04F0-0A60-4F59-883C-8AF6C70F79D2}" type="presParOf" srcId="{3C5004F3-8873-429F-9BAB-2655E8B51159}" destId="{296E00E0-40C0-4515-A0FF-0F8D23B1A7BD}" srcOrd="4" destOrd="0" presId="urn:microsoft.com/office/officeart/2005/8/layout/radial5"/>
    <dgm:cxn modelId="{CA6CF3DE-9D70-46A6-A8FA-BA36FBE53F25}" type="presParOf" srcId="{3C5004F3-8873-429F-9BAB-2655E8B51159}" destId="{34E065D5-FB3E-498C-ADBC-959BBC1389DB}" srcOrd="5" destOrd="0" presId="urn:microsoft.com/office/officeart/2005/8/layout/radial5"/>
    <dgm:cxn modelId="{EBFA4398-6C3B-4E74-BE45-84EF664D705B}" type="presParOf" srcId="{34E065D5-FB3E-498C-ADBC-959BBC1389DB}" destId="{BB4EFA29-17DD-499D-8760-4B67153E8809}" srcOrd="0" destOrd="0" presId="urn:microsoft.com/office/officeart/2005/8/layout/radial5"/>
    <dgm:cxn modelId="{56AD600E-6CF6-4F87-8DBE-2AB47B83BBAC}" type="presParOf" srcId="{3C5004F3-8873-429F-9BAB-2655E8B51159}" destId="{C6715C75-0DA4-4722-BE79-B8F2B3E8E85F}" srcOrd="6" destOrd="0" presId="urn:microsoft.com/office/officeart/2005/8/layout/radial5"/>
    <dgm:cxn modelId="{E2765F82-B908-44E1-B629-1B6152FA45B8}" type="presParOf" srcId="{3C5004F3-8873-429F-9BAB-2655E8B51159}" destId="{65C886B7-42FB-4C27-86C9-F770BD5A27E7}" srcOrd="7" destOrd="0" presId="urn:microsoft.com/office/officeart/2005/8/layout/radial5"/>
    <dgm:cxn modelId="{E91BD2C4-5E95-4D9B-8C9C-F4D0659FB764}" type="presParOf" srcId="{65C886B7-42FB-4C27-86C9-F770BD5A27E7}" destId="{E9CDC143-8EED-40F5-A02B-F952FB053FC1}" srcOrd="0" destOrd="0" presId="urn:microsoft.com/office/officeart/2005/8/layout/radial5"/>
    <dgm:cxn modelId="{22BBF13D-B9A9-4255-9F5E-51608F05E25B}" type="presParOf" srcId="{3C5004F3-8873-429F-9BAB-2655E8B51159}" destId="{2335C1C9-25FB-46D5-93B3-D625C78BC58C}" srcOrd="8" destOrd="0" presId="urn:microsoft.com/office/officeart/2005/8/layout/radial5"/>
    <dgm:cxn modelId="{BAEA74A5-D17B-4E8E-8D89-4FB6AB60584A}" type="presParOf" srcId="{3C5004F3-8873-429F-9BAB-2655E8B51159}" destId="{8E90536C-885B-4310-8449-AE14F318C5F8}" srcOrd="9" destOrd="0" presId="urn:microsoft.com/office/officeart/2005/8/layout/radial5"/>
    <dgm:cxn modelId="{7FD63249-556C-427F-909E-68C53EB20347}" type="presParOf" srcId="{8E90536C-885B-4310-8449-AE14F318C5F8}" destId="{CDEFD469-927D-49C9-9A09-95B3DCA916EF}" srcOrd="0" destOrd="0" presId="urn:microsoft.com/office/officeart/2005/8/layout/radial5"/>
    <dgm:cxn modelId="{6981F35A-3D73-4446-B2D4-12B1A650DAFA}" type="presParOf" srcId="{3C5004F3-8873-429F-9BAB-2655E8B51159}" destId="{BC3542AB-7D60-4D58-915B-053A004B35A9}" srcOrd="10" destOrd="0" presId="urn:microsoft.com/office/officeart/2005/8/layout/radial5"/>
    <dgm:cxn modelId="{E924BBC2-92C9-45CA-91EE-DA4E8DCCBBEB}" type="presParOf" srcId="{3C5004F3-8873-429F-9BAB-2655E8B51159}" destId="{3795775D-E4F3-4BB1-9EB7-6715CE9F848B}" srcOrd="11" destOrd="0" presId="urn:microsoft.com/office/officeart/2005/8/layout/radial5"/>
    <dgm:cxn modelId="{F1808681-3841-4276-B8DF-23C44E33A0CA}" type="presParOf" srcId="{3795775D-E4F3-4BB1-9EB7-6715CE9F848B}" destId="{0004BB24-0402-4D27-AE80-7DCCFF79B794}" srcOrd="0" destOrd="0" presId="urn:microsoft.com/office/officeart/2005/8/layout/radial5"/>
    <dgm:cxn modelId="{C282606C-1F8D-44BB-8971-8211B68DAE43}" type="presParOf" srcId="{3C5004F3-8873-429F-9BAB-2655E8B51159}" destId="{D208C283-8C24-40FC-97BD-948CC496BE52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ECB08-C5E5-44A8-8C03-64FFF45424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B1453-A287-4A2D-84E3-D19CDE5B60ED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চিকিৎসাক্ষেত্রে প্রযুক্তি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19C3053-CF7F-48F4-9601-7D4FBB5AF971}" type="parTrans" cxnId="{A10AFC32-88B4-4464-9008-E7B60171CBC2}">
      <dgm:prSet/>
      <dgm:spPr/>
      <dgm:t>
        <a:bodyPr/>
        <a:lstStyle/>
        <a:p>
          <a:endParaRPr lang="en-US"/>
        </a:p>
      </dgm:t>
    </dgm:pt>
    <dgm:pt modelId="{77FAC0AD-7166-4FA0-BF2D-A2FA5DAEDC90}" type="sibTrans" cxnId="{A10AFC32-88B4-4464-9008-E7B60171CBC2}">
      <dgm:prSet/>
      <dgm:spPr/>
      <dgm:t>
        <a:bodyPr/>
        <a:lstStyle/>
        <a:p>
          <a:endParaRPr lang="en-US"/>
        </a:p>
      </dgm:t>
    </dgm:pt>
    <dgm:pt modelId="{9F2EF222-E6FC-4734-BAE3-F6E46B2B6D90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স্টেথোস্কোপ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87253D2-F020-4BC2-A5D2-582B50D85FBA}" type="parTrans" cxnId="{1509588E-D6EB-4681-9860-1E689950D7E5}">
      <dgm:prSet/>
      <dgm:spPr/>
      <dgm:t>
        <a:bodyPr/>
        <a:lstStyle/>
        <a:p>
          <a:endParaRPr lang="en-US"/>
        </a:p>
      </dgm:t>
    </dgm:pt>
    <dgm:pt modelId="{205C4EB9-6893-4440-A09A-8EC4B299C4F2}" type="sibTrans" cxnId="{1509588E-D6EB-4681-9860-1E689950D7E5}">
      <dgm:prSet/>
      <dgm:spPr/>
      <dgm:t>
        <a:bodyPr/>
        <a:lstStyle/>
        <a:p>
          <a:endParaRPr lang="en-US"/>
        </a:p>
      </dgm:t>
    </dgm:pt>
    <dgm:pt modelId="{7914F972-BE01-4532-8344-95B8E1C3E33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স্ক্যানার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322A459-381E-432F-97FD-8BB928DEBF38}" type="parTrans" cxnId="{5D8BB46A-008B-469E-B2A4-7635546C3002}">
      <dgm:prSet/>
      <dgm:spPr/>
      <dgm:t>
        <a:bodyPr/>
        <a:lstStyle/>
        <a:p>
          <a:endParaRPr lang="en-US"/>
        </a:p>
      </dgm:t>
    </dgm:pt>
    <dgm:pt modelId="{4448F85B-CD8B-4B36-9BC0-9236DBEC428C}" type="sibTrans" cxnId="{5D8BB46A-008B-469E-B2A4-7635546C3002}">
      <dgm:prSet/>
      <dgm:spPr/>
      <dgm:t>
        <a:bodyPr/>
        <a:lstStyle/>
        <a:p>
          <a:endParaRPr lang="en-US"/>
        </a:p>
      </dgm:t>
    </dgm:pt>
    <dgm:pt modelId="{A9B582EE-0C97-401A-BA4C-1A28B7E2104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এক্সরে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31E534A-700A-4AA5-AFB7-C6F91D4ACC74}" type="parTrans" cxnId="{1B404384-D9A5-4BDF-ABE8-553B2E64403B}">
      <dgm:prSet/>
      <dgm:spPr/>
      <dgm:t>
        <a:bodyPr/>
        <a:lstStyle/>
        <a:p>
          <a:endParaRPr lang="en-US"/>
        </a:p>
      </dgm:t>
    </dgm:pt>
    <dgm:pt modelId="{9227563F-4DC1-437F-947B-6F61A59E049F}" type="sibTrans" cxnId="{1B404384-D9A5-4BDF-ABE8-553B2E64403B}">
      <dgm:prSet/>
      <dgm:spPr/>
      <dgm:t>
        <a:bodyPr/>
        <a:lstStyle/>
        <a:p>
          <a:endParaRPr lang="en-US"/>
        </a:p>
      </dgm:t>
    </dgm:pt>
    <dgm:pt modelId="{C0F795E9-4717-4C65-900C-6F98F33A2BA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র্থামোমিটার 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CF6CFB1-88B9-41DA-9383-0E393B6D690A}" type="parTrans" cxnId="{F44E1C7C-4448-4931-90B3-2527D8E3A3C2}">
      <dgm:prSet/>
      <dgm:spPr/>
      <dgm:t>
        <a:bodyPr/>
        <a:lstStyle/>
        <a:p>
          <a:endParaRPr lang="en-US"/>
        </a:p>
      </dgm:t>
    </dgm:pt>
    <dgm:pt modelId="{489A0A53-E2E8-4FFE-8319-03B16AB12BC5}" type="sibTrans" cxnId="{F44E1C7C-4448-4931-90B3-2527D8E3A3C2}">
      <dgm:prSet/>
      <dgm:spPr/>
      <dgm:t>
        <a:bodyPr/>
        <a:lstStyle/>
        <a:p>
          <a:endParaRPr lang="en-US"/>
        </a:p>
      </dgm:t>
    </dgm:pt>
    <dgm:pt modelId="{A317DFE8-2D2F-4126-B211-5797EFEBC105}" type="pres">
      <dgm:prSet presAssocID="{D83ECB08-C5E5-44A8-8C03-64FFF45424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8B3C8-AB7F-4523-9AEE-B5AA0F8295E7}" type="pres">
      <dgm:prSet presAssocID="{64AB1453-A287-4A2D-84E3-D19CDE5B60ED}" presName="centerShape" presStyleLbl="node0" presStyleIdx="0" presStyleCnt="1" custScaleX="190576" custScaleY="136646"/>
      <dgm:spPr/>
      <dgm:t>
        <a:bodyPr/>
        <a:lstStyle/>
        <a:p>
          <a:endParaRPr lang="en-US"/>
        </a:p>
      </dgm:t>
    </dgm:pt>
    <dgm:pt modelId="{2D2BE1F3-2F9E-4E2F-A3C6-36D2E4D47F25}" type="pres">
      <dgm:prSet presAssocID="{D87253D2-F020-4BC2-A5D2-582B50D85F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0E796D6-2590-49B0-909B-2D6200C4E5F2}" type="pres">
      <dgm:prSet presAssocID="{D87253D2-F020-4BC2-A5D2-582B50D85F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2F85B87-2604-4411-B723-3E21231EB6C6}" type="pres">
      <dgm:prSet presAssocID="{9F2EF222-E6FC-4734-BAE3-F6E46B2B6D90}" presName="node" presStyleLbl="node1" presStyleIdx="0" presStyleCnt="4" custScaleX="215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E7DB5-F4D6-4DF7-BAEB-F650BD718F35}" type="pres">
      <dgm:prSet presAssocID="{B322A459-381E-432F-97FD-8BB928DEBF3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461D13-ECD7-47C4-B5BE-4CFC630C1782}" type="pres">
      <dgm:prSet presAssocID="{B322A459-381E-432F-97FD-8BB928DEBF3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CDFF3AC-5432-448A-A893-DAB0A2CE4125}" type="pres">
      <dgm:prSet presAssocID="{7914F972-BE01-4532-8344-95B8E1C3E333}" presName="node" presStyleLbl="node1" presStyleIdx="1" presStyleCnt="4" custScaleX="210467" custRadScaleRad="175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E103E-BDBD-411A-B24C-0F9BA55FB5ED}" type="pres">
      <dgm:prSet presAssocID="{531E534A-700A-4AA5-AFB7-C6F91D4ACC7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877F741-935F-495C-853B-E0A364761090}" type="pres">
      <dgm:prSet presAssocID="{531E534A-700A-4AA5-AFB7-C6F91D4ACC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54FAC11-84A7-4E13-971C-8A7CDA526D53}" type="pres">
      <dgm:prSet presAssocID="{A9B582EE-0C97-401A-BA4C-1A28B7E21046}" presName="node" presStyleLbl="node1" presStyleIdx="2" presStyleCnt="4" custScaleX="22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AD096-C05A-4A7A-8107-3804BDE07B83}" type="pres">
      <dgm:prSet presAssocID="{DCF6CFB1-88B9-41DA-9383-0E393B6D690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7CFBDF7-B22F-44E6-A63E-81E13240B87F}" type="pres">
      <dgm:prSet presAssocID="{DCF6CFB1-88B9-41DA-9383-0E393B6D690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2550BCA-7DC5-4145-96FF-40573CDB8225}" type="pres">
      <dgm:prSet presAssocID="{C0F795E9-4717-4C65-900C-6F98F33A2BA6}" presName="node" presStyleLbl="node1" presStyleIdx="3" presStyleCnt="4" custScaleX="215232" custRadScaleRad="163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9588E-D6EB-4681-9860-1E689950D7E5}" srcId="{64AB1453-A287-4A2D-84E3-D19CDE5B60ED}" destId="{9F2EF222-E6FC-4734-BAE3-F6E46B2B6D90}" srcOrd="0" destOrd="0" parTransId="{D87253D2-F020-4BC2-A5D2-582B50D85FBA}" sibTransId="{205C4EB9-6893-4440-A09A-8EC4B299C4F2}"/>
    <dgm:cxn modelId="{816AEA58-3E10-4F2B-97A9-537AEFA8FDF9}" type="presOf" srcId="{C0F795E9-4717-4C65-900C-6F98F33A2BA6}" destId="{E2550BCA-7DC5-4145-96FF-40573CDB8225}" srcOrd="0" destOrd="0" presId="urn:microsoft.com/office/officeart/2005/8/layout/radial5"/>
    <dgm:cxn modelId="{E611C405-A80F-4483-8A73-F2349B1A67DB}" type="presOf" srcId="{D87253D2-F020-4BC2-A5D2-582B50D85FBA}" destId="{2D2BE1F3-2F9E-4E2F-A3C6-36D2E4D47F25}" srcOrd="0" destOrd="0" presId="urn:microsoft.com/office/officeart/2005/8/layout/radial5"/>
    <dgm:cxn modelId="{1B404384-D9A5-4BDF-ABE8-553B2E64403B}" srcId="{64AB1453-A287-4A2D-84E3-D19CDE5B60ED}" destId="{A9B582EE-0C97-401A-BA4C-1A28B7E21046}" srcOrd="2" destOrd="0" parTransId="{531E534A-700A-4AA5-AFB7-C6F91D4ACC74}" sibTransId="{9227563F-4DC1-437F-947B-6F61A59E049F}"/>
    <dgm:cxn modelId="{3E101D27-5E34-4926-9577-9C0D24691BE2}" type="presOf" srcId="{531E534A-700A-4AA5-AFB7-C6F91D4ACC74}" destId="{33DE103E-BDBD-411A-B24C-0F9BA55FB5ED}" srcOrd="0" destOrd="0" presId="urn:microsoft.com/office/officeart/2005/8/layout/radial5"/>
    <dgm:cxn modelId="{F44E1C7C-4448-4931-90B3-2527D8E3A3C2}" srcId="{64AB1453-A287-4A2D-84E3-D19CDE5B60ED}" destId="{C0F795E9-4717-4C65-900C-6F98F33A2BA6}" srcOrd="3" destOrd="0" parTransId="{DCF6CFB1-88B9-41DA-9383-0E393B6D690A}" sibTransId="{489A0A53-E2E8-4FFE-8319-03B16AB12BC5}"/>
    <dgm:cxn modelId="{1B08D938-BEEA-46EE-A1C9-D95D2C4D36EE}" type="presOf" srcId="{B322A459-381E-432F-97FD-8BB928DEBF38}" destId="{BB461D13-ECD7-47C4-B5BE-4CFC630C1782}" srcOrd="1" destOrd="0" presId="urn:microsoft.com/office/officeart/2005/8/layout/radial5"/>
    <dgm:cxn modelId="{6C4AC426-1E65-4A03-B1A5-7A466133829F}" type="presOf" srcId="{64AB1453-A287-4A2D-84E3-D19CDE5B60ED}" destId="{DB28B3C8-AB7F-4523-9AEE-B5AA0F8295E7}" srcOrd="0" destOrd="0" presId="urn:microsoft.com/office/officeart/2005/8/layout/radial5"/>
    <dgm:cxn modelId="{3736222C-0865-4C74-BA32-3327FD5D32EB}" type="presOf" srcId="{D87253D2-F020-4BC2-A5D2-582B50D85FBA}" destId="{00E796D6-2590-49B0-909B-2D6200C4E5F2}" srcOrd="1" destOrd="0" presId="urn:microsoft.com/office/officeart/2005/8/layout/radial5"/>
    <dgm:cxn modelId="{9E1EB6DC-C008-417E-82BC-E0FE5F55BC27}" type="presOf" srcId="{7914F972-BE01-4532-8344-95B8E1C3E333}" destId="{2CDFF3AC-5432-448A-A893-DAB0A2CE4125}" srcOrd="0" destOrd="0" presId="urn:microsoft.com/office/officeart/2005/8/layout/radial5"/>
    <dgm:cxn modelId="{313BDF84-2E99-4BA7-B641-743AB6433EE3}" type="presOf" srcId="{B322A459-381E-432F-97FD-8BB928DEBF38}" destId="{3CAE7DB5-F4D6-4DF7-BAEB-F650BD718F35}" srcOrd="0" destOrd="0" presId="urn:microsoft.com/office/officeart/2005/8/layout/radial5"/>
    <dgm:cxn modelId="{22A9C276-3FC3-49DA-95E7-F4D300D34DDA}" type="presOf" srcId="{A9B582EE-0C97-401A-BA4C-1A28B7E21046}" destId="{654FAC11-84A7-4E13-971C-8A7CDA526D53}" srcOrd="0" destOrd="0" presId="urn:microsoft.com/office/officeart/2005/8/layout/radial5"/>
    <dgm:cxn modelId="{EFC0A82F-C0D9-499C-BD19-8D14DD7B990C}" type="presOf" srcId="{9F2EF222-E6FC-4734-BAE3-F6E46B2B6D90}" destId="{92F85B87-2604-4411-B723-3E21231EB6C6}" srcOrd="0" destOrd="0" presId="urn:microsoft.com/office/officeart/2005/8/layout/radial5"/>
    <dgm:cxn modelId="{D91D1AA1-446F-4C40-ACE6-CC788DA09A57}" type="presOf" srcId="{DCF6CFB1-88B9-41DA-9383-0E393B6D690A}" destId="{D71AD096-C05A-4A7A-8107-3804BDE07B83}" srcOrd="0" destOrd="0" presId="urn:microsoft.com/office/officeart/2005/8/layout/radial5"/>
    <dgm:cxn modelId="{AB31A4E3-8BD6-4E37-A658-8FED64B61015}" type="presOf" srcId="{531E534A-700A-4AA5-AFB7-C6F91D4ACC74}" destId="{5877F741-935F-495C-853B-E0A364761090}" srcOrd="1" destOrd="0" presId="urn:microsoft.com/office/officeart/2005/8/layout/radial5"/>
    <dgm:cxn modelId="{5D8BB46A-008B-469E-B2A4-7635546C3002}" srcId="{64AB1453-A287-4A2D-84E3-D19CDE5B60ED}" destId="{7914F972-BE01-4532-8344-95B8E1C3E333}" srcOrd="1" destOrd="0" parTransId="{B322A459-381E-432F-97FD-8BB928DEBF38}" sibTransId="{4448F85B-CD8B-4B36-9BC0-9236DBEC428C}"/>
    <dgm:cxn modelId="{A10AFC32-88B4-4464-9008-E7B60171CBC2}" srcId="{D83ECB08-C5E5-44A8-8C03-64FFF45424B0}" destId="{64AB1453-A287-4A2D-84E3-D19CDE5B60ED}" srcOrd="0" destOrd="0" parTransId="{A19C3053-CF7F-48F4-9601-7D4FBB5AF971}" sibTransId="{77FAC0AD-7166-4FA0-BF2D-A2FA5DAEDC90}"/>
    <dgm:cxn modelId="{420A065E-9F5C-4FC4-BDAD-16B6D330921B}" type="presOf" srcId="{D83ECB08-C5E5-44A8-8C03-64FFF45424B0}" destId="{A317DFE8-2D2F-4126-B211-5797EFEBC105}" srcOrd="0" destOrd="0" presId="urn:microsoft.com/office/officeart/2005/8/layout/radial5"/>
    <dgm:cxn modelId="{6EFA7EE1-75C1-425C-998B-895443AD26A9}" type="presOf" srcId="{DCF6CFB1-88B9-41DA-9383-0E393B6D690A}" destId="{A7CFBDF7-B22F-44E6-A63E-81E13240B87F}" srcOrd="1" destOrd="0" presId="urn:microsoft.com/office/officeart/2005/8/layout/radial5"/>
    <dgm:cxn modelId="{35A2D72E-27A8-4596-8EB3-7125B7AC64D9}" type="presParOf" srcId="{A317DFE8-2D2F-4126-B211-5797EFEBC105}" destId="{DB28B3C8-AB7F-4523-9AEE-B5AA0F8295E7}" srcOrd="0" destOrd="0" presId="urn:microsoft.com/office/officeart/2005/8/layout/radial5"/>
    <dgm:cxn modelId="{9900ADF8-46B5-45A5-A6C4-72941E496631}" type="presParOf" srcId="{A317DFE8-2D2F-4126-B211-5797EFEBC105}" destId="{2D2BE1F3-2F9E-4E2F-A3C6-36D2E4D47F25}" srcOrd="1" destOrd="0" presId="urn:microsoft.com/office/officeart/2005/8/layout/radial5"/>
    <dgm:cxn modelId="{BB483A20-DEA2-45ED-8A82-0C17EFF32FF8}" type="presParOf" srcId="{2D2BE1F3-2F9E-4E2F-A3C6-36D2E4D47F25}" destId="{00E796D6-2590-49B0-909B-2D6200C4E5F2}" srcOrd="0" destOrd="0" presId="urn:microsoft.com/office/officeart/2005/8/layout/radial5"/>
    <dgm:cxn modelId="{FBDF16E1-4FD7-4248-8602-9809B2DBE961}" type="presParOf" srcId="{A317DFE8-2D2F-4126-B211-5797EFEBC105}" destId="{92F85B87-2604-4411-B723-3E21231EB6C6}" srcOrd="2" destOrd="0" presId="urn:microsoft.com/office/officeart/2005/8/layout/radial5"/>
    <dgm:cxn modelId="{99E2E77F-9E86-4E8D-8387-5E9CF7BCEE75}" type="presParOf" srcId="{A317DFE8-2D2F-4126-B211-5797EFEBC105}" destId="{3CAE7DB5-F4D6-4DF7-BAEB-F650BD718F35}" srcOrd="3" destOrd="0" presId="urn:microsoft.com/office/officeart/2005/8/layout/radial5"/>
    <dgm:cxn modelId="{B0167901-8D19-4B52-B0A5-35BD72907E7E}" type="presParOf" srcId="{3CAE7DB5-F4D6-4DF7-BAEB-F650BD718F35}" destId="{BB461D13-ECD7-47C4-B5BE-4CFC630C1782}" srcOrd="0" destOrd="0" presId="urn:microsoft.com/office/officeart/2005/8/layout/radial5"/>
    <dgm:cxn modelId="{3FCC940F-066F-4E53-B028-9FD5522BC8D1}" type="presParOf" srcId="{A317DFE8-2D2F-4126-B211-5797EFEBC105}" destId="{2CDFF3AC-5432-448A-A893-DAB0A2CE4125}" srcOrd="4" destOrd="0" presId="urn:microsoft.com/office/officeart/2005/8/layout/radial5"/>
    <dgm:cxn modelId="{128D62A5-D166-4083-A038-889A4FF76E0D}" type="presParOf" srcId="{A317DFE8-2D2F-4126-B211-5797EFEBC105}" destId="{33DE103E-BDBD-411A-B24C-0F9BA55FB5ED}" srcOrd="5" destOrd="0" presId="urn:microsoft.com/office/officeart/2005/8/layout/radial5"/>
    <dgm:cxn modelId="{F469E9AF-B0D8-4C4C-8BAA-7E5C0F35D637}" type="presParOf" srcId="{33DE103E-BDBD-411A-B24C-0F9BA55FB5ED}" destId="{5877F741-935F-495C-853B-E0A364761090}" srcOrd="0" destOrd="0" presId="urn:microsoft.com/office/officeart/2005/8/layout/radial5"/>
    <dgm:cxn modelId="{86554236-4DAC-46E7-9279-A931D36F0157}" type="presParOf" srcId="{A317DFE8-2D2F-4126-B211-5797EFEBC105}" destId="{654FAC11-84A7-4E13-971C-8A7CDA526D53}" srcOrd="6" destOrd="0" presId="urn:microsoft.com/office/officeart/2005/8/layout/radial5"/>
    <dgm:cxn modelId="{3A84DDE4-47C1-49B0-A334-BF6C1993D69E}" type="presParOf" srcId="{A317DFE8-2D2F-4126-B211-5797EFEBC105}" destId="{D71AD096-C05A-4A7A-8107-3804BDE07B83}" srcOrd="7" destOrd="0" presId="urn:microsoft.com/office/officeart/2005/8/layout/radial5"/>
    <dgm:cxn modelId="{2A3DF3F6-008A-496F-B4D5-12A250B9F6DF}" type="presParOf" srcId="{D71AD096-C05A-4A7A-8107-3804BDE07B83}" destId="{A7CFBDF7-B22F-44E6-A63E-81E13240B87F}" srcOrd="0" destOrd="0" presId="urn:microsoft.com/office/officeart/2005/8/layout/radial5"/>
    <dgm:cxn modelId="{DFCE2964-B551-407F-87E8-BA9DDFDAC59B}" type="presParOf" srcId="{A317DFE8-2D2F-4126-B211-5797EFEBC105}" destId="{E2550BCA-7DC5-4145-96FF-40573CDB8225}" srcOrd="8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D6E-503A-4856-A048-912F8599837F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1A6A-5F1E-402D-8988-F5E6A9D44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6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16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5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38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22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54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1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2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6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49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62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CF19-661C-4A10-B9F2-71AB5AFD59DD}" type="datetimeFigureOut">
              <a:rPr lang="en-US" smtClean="0"/>
              <a:pPr/>
              <a:t>23-Apr-21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746C-19D0-4B27-B493-B221ECD2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3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5559" y="596600"/>
            <a:ext cx="8039012" cy="54014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1681"/>
            <a:ext cx="3479389" cy="4845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2339" y="2194560"/>
            <a:ext cx="4171605" cy="4662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8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-1176"/>
          <a:stretch>
            <a:fillRect/>
          </a:stretch>
        </p:blipFill>
        <p:spPr bwMode="auto">
          <a:xfrm>
            <a:off x="1066800" y="561042"/>
            <a:ext cx="10159218" cy="520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26089" y="232010"/>
            <a:ext cx="5272656" cy="12169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4233" y="1716258"/>
            <a:ext cx="4920963" cy="22930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5243" y="4489892"/>
            <a:ext cx="9537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প্রযুক্তি কি ?</a:t>
            </a: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২।প্রযুক্তি আমাদের জীবনকে কিভাবে প্রভাবিত করেছে?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04382" y="232012"/>
            <a:ext cx="5261316" cy="13784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8449" y="2379653"/>
          <a:ext cx="10822674" cy="35812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11337"/>
                <a:gridCol w="5411337"/>
              </a:tblGrid>
              <a:tr h="1368443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 শাপ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 ও জবা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 শিউলী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টগর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212771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বাসস্থানের প্রযুক্তির তালিকা তৈরী কর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চিকিৎসা প্রযুক্তির তালিকা তৈরী কর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8698" y="5830500"/>
            <a:ext cx="26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62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_2021-04-23 Class-4 Science Inner - Primary - 2021 - (B Version ) - Class-4 Science COM OPT p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41" y="478302"/>
            <a:ext cx="4135931" cy="5419495"/>
          </a:xfrm>
          <a:prstGeom prst="rect">
            <a:avLst/>
          </a:prstGeom>
        </p:spPr>
      </p:pic>
      <p:pic>
        <p:nvPicPr>
          <p:cNvPr id="10" name="Picture 9" descr="Screenshot_2021-04-23 Class-4 Science Inner - Primary - 2021 - (B Version ) - Class-4 Science COM OPT pdf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419" y="1014705"/>
            <a:ext cx="4339590" cy="2352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1123" y="184246"/>
            <a:ext cx="531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shot_2021-04-23 Class-4 Science Inner - Primary - 2021 - (B Version ) - Class-4 Science COM OPT pdf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420" y="3335874"/>
            <a:ext cx="4381792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986190-A00C-4EB0-83A7-BC2FB8F1CE3E}"/>
              </a:ext>
            </a:extLst>
          </p:cNvPr>
          <p:cNvSpPr txBox="1"/>
          <p:nvPr/>
        </p:nvSpPr>
        <p:spPr>
          <a:xfrm>
            <a:off x="2179320" y="3429000"/>
            <a:ext cx="78333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বাসস্থানের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Avgiv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Kx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Kx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cÖhyyw³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e¨envi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Kwi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Zvi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GKwU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ZvwjKv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ˆ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Zwi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|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F86302-39FD-4B9A-9E01-430E6429E110}"/>
              </a:ext>
            </a:extLst>
          </p:cNvPr>
          <p:cNvSpPr txBox="1"/>
          <p:nvPr/>
        </p:nvSpPr>
        <p:spPr>
          <a:xfrm>
            <a:off x="3657600" y="942830"/>
            <a:ext cx="312928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B28A83-9E2A-4E57-AC90-ED692556238B}"/>
              </a:ext>
            </a:extLst>
          </p:cNvPr>
          <p:cNvSpPr txBox="1"/>
          <p:nvPr/>
        </p:nvSpPr>
        <p:spPr>
          <a:xfrm>
            <a:off x="4104632" y="2586132"/>
            <a:ext cx="231648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0D926C-A8E6-4549-9360-D5AB44C7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91" y="817950"/>
            <a:ext cx="4184725" cy="21784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sp>
        <p:nvSpPr>
          <p:cNvPr id="4" name="Callout: Down Arrow 1">
            <a:extLst>
              <a:ext uri="{FF2B5EF4-FFF2-40B4-BE49-F238E27FC236}">
                <a16:creationId xmlns="" xmlns:a16="http://schemas.microsoft.com/office/drawing/2014/main" id="{0F6A6BFF-E79D-482C-A597-E097D42BC109}"/>
              </a:ext>
            </a:extLst>
          </p:cNvPr>
          <p:cNvSpPr/>
          <p:nvPr/>
        </p:nvSpPr>
        <p:spPr>
          <a:xfrm>
            <a:off x="2417298" y="542778"/>
            <a:ext cx="3595402" cy="1757680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E9B06C-EAD8-4976-8D5C-72A714360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-38053"/>
            <a:ext cx="5823057" cy="3808195"/>
          </a:xfrm>
          <a:prstGeom prst="rect">
            <a:avLst/>
          </a:prstGeom>
        </p:spPr>
      </p:pic>
      <p:sp>
        <p:nvSpPr>
          <p:cNvPr id="6" name="Scroll: Horizontal 4">
            <a:extLst>
              <a:ext uri="{FF2B5EF4-FFF2-40B4-BE49-F238E27FC236}">
                <a16:creationId xmlns="" xmlns:a16="http://schemas.microsoft.com/office/drawing/2014/main" id="{0DF14B96-7DFA-4068-AF80-7DA02E3AC8AB}"/>
              </a:ext>
            </a:extLst>
          </p:cNvPr>
          <p:cNvSpPr/>
          <p:nvPr/>
        </p:nvSpPr>
        <p:spPr>
          <a:xfrm>
            <a:off x="1624035" y="3932311"/>
            <a:ext cx="8898599" cy="2636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সহজ ও আনন্দময় করেছে- এ বিষয়ে ৫টি বাক্য লিখে আনবে।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CB78B8-27B1-472D-8719-65C42567CDF0}"/>
              </a:ext>
            </a:extLst>
          </p:cNvPr>
          <p:cNvSpPr txBox="1"/>
          <p:nvPr/>
        </p:nvSpPr>
        <p:spPr>
          <a:xfrm>
            <a:off x="2447778" y="1491184"/>
            <a:ext cx="7702062" cy="1859280"/>
          </a:xfrm>
          <a:prstGeom prst="rect">
            <a:avLst/>
          </a:prstGeom>
          <a:solidFill>
            <a:srgbClr val="0070C0"/>
          </a:solidFill>
          <a:ln w="57150">
            <a:solidFill>
              <a:srgbClr val="7030A0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9600" dirty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1EA51C-8381-42A2-8A3A-9E3AEC3B44A3}"/>
              </a:ext>
            </a:extLst>
          </p:cNvPr>
          <p:cNvSpPr txBox="1"/>
          <p:nvPr/>
        </p:nvSpPr>
        <p:spPr>
          <a:xfrm>
            <a:off x="5135880" y="589280"/>
            <a:ext cx="192024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 descr="157960162_3105531982882872_87702752089067109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431409"/>
            <a:ext cx="4607168" cy="30714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2E205A2-2F47-4178-BE62-FE236355D955}"/>
              </a:ext>
            </a:extLst>
          </p:cNvPr>
          <p:cNvSpPr txBox="1"/>
          <p:nvPr/>
        </p:nvSpPr>
        <p:spPr>
          <a:xfrm>
            <a:off x="6654019" y="1206284"/>
            <a:ext cx="5022166" cy="39703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ৎসা ক্ষেত্রে প্রযুক্তির ব্যবহার।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26607" y="3573185"/>
            <a:ext cx="5303520" cy="2588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মোহাম্মদ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আহসান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হাবীব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মালিডাঙ্গা সরকারি প্রাথমিক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তারাকান্দা,ময়মনসিংহ 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7" y="1463040"/>
            <a:ext cx="1041009" cy="5008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019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282" y="2096086"/>
            <a:ext cx="9316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১০.১.১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বাসস্থানে প্রযুক্তির ব্যবহার বণর্না করতে পারবে।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১০.১.২  চিকিৎসা ক্ষেত্রে প্রযুক্তির ব্যবহার করতে পারবে।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04381" y="295428"/>
            <a:ext cx="5598942" cy="1364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7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7281" y="154741"/>
            <a:ext cx="10325686" cy="10972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G‡mv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Avgiv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wKQz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Qwe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†`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wL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Ges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wPšÍv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Kwi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G¸‡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Avgv‡`i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Rxeb‡K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Kxfv‡e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mnR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K‡i‡Q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|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3237" y="2182814"/>
            <a:ext cx="1648130" cy="3602364"/>
            <a:chOff x="303068" y="2475201"/>
            <a:chExt cx="2639291" cy="36098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068" y="2475201"/>
              <a:ext cx="2639291" cy="302505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768" y="5500255"/>
              <a:ext cx="140294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‡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Uwj‡dvb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18050" y="2116502"/>
            <a:ext cx="1821161" cy="3355955"/>
            <a:chOff x="3609109" y="2475201"/>
            <a:chExt cx="2916382" cy="33629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9109" y="2475201"/>
              <a:ext cx="2916382" cy="302505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492289" y="5253335"/>
              <a:ext cx="16257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i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vBP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KzKvi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808" y="2184398"/>
            <a:ext cx="1467843" cy="29034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15889" y="2182814"/>
            <a:ext cx="1695713" cy="3373924"/>
            <a:chOff x="9351818" y="2475201"/>
            <a:chExt cx="2715491" cy="338091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51818" y="2475201"/>
              <a:ext cx="2715491" cy="302505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093219" y="5271341"/>
              <a:ext cx="66556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Nwo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00083" y="5249399"/>
            <a:ext cx="1227446" cy="522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KzKvi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1314" y="167352"/>
            <a:ext cx="7990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AvR‡K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Avgiv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Rvbe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Avgv‡`i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ˆ`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bw›`b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Rxe‡b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cÖhyw³i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</a:rPr>
              <a:t>e¨envi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26" y="2147489"/>
            <a:ext cx="4100947" cy="3297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52" y="2187717"/>
            <a:ext cx="4031674" cy="3297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167" y="2229921"/>
            <a:ext cx="4253342" cy="3297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986" y="109182"/>
            <a:ext cx="677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আমরা কী দেখতে পাচ্ছি?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03772956"/>
              </p:ext>
            </p:extLst>
          </p:nvPr>
        </p:nvGraphicFramePr>
        <p:xfrm>
          <a:off x="1447799" y="759655"/>
          <a:ext cx="8385518" cy="54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DDABF-EDA9-4C00-B766-250EC4DDD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A0DDABF-EDA9-4C00-B766-250EC4DDD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D83EA-0807-4153-BC07-9814026C4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F97D83EA-0807-4153-BC07-9814026C4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CAD806-BF7F-48F9-AC8B-AC29FCA10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92CAD806-BF7F-48F9-AC8B-AC29FCA10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BC04AD-AD2B-4F63-9989-2700804D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C1BC04AD-AD2B-4F63-9989-2700804D4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E00E0-40C0-4515-A0FF-0F8D23B1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296E00E0-40C0-4515-A0FF-0F8D23B1A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065D5-FB3E-498C-ADBC-959BBC13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4E065D5-FB3E-498C-ADBC-959BBC138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15C75-0DA4-4722-BE79-B8F2B3E8E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C6715C75-0DA4-4722-BE79-B8F2B3E8E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886B7-42FB-4C27-86C9-F770BD5A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65C886B7-42FB-4C27-86C9-F770BD5A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35C1C9-25FB-46D5-93B3-D625C78B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2335C1C9-25FB-46D5-93B3-D625C78B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90536C-885B-4310-8449-AE14F318C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8E90536C-885B-4310-8449-AE14F318C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3542AB-7D60-4D58-915B-053A004B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C3542AB-7D60-4D58-915B-053A004B3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95775D-E4F3-4BB1-9EB7-6715CE9F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3795775D-E4F3-4BB1-9EB7-6715CE9F8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08C283-8C24-40FC-97BD-948CC496B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D208C283-8C24-40FC-97BD-948CC496B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45588"/>
            <a:ext cx="9548852" cy="5322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7943"/>
            <a:ext cx="9472246" cy="57704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606028"/>
            <a:ext cx="989730" cy="5794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96" y="516247"/>
            <a:ext cx="843347" cy="558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7391" y="109182"/>
            <a:ext cx="538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চিকিৎসাক্ষেত্রে প্রযুক্তি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562175809"/>
              </p:ext>
            </p:extLst>
          </p:nvPr>
        </p:nvGraphicFramePr>
        <p:xfrm>
          <a:off x="1573236" y="1261402"/>
          <a:ext cx="9019735" cy="51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28B3C8-AB7F-4523-9AEE-B5AA0F829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DB28B3C8-AB7F-4523-9AEE-B5AA0F829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2BE1F3-2F9E-4E2F-A3C6-36D2E4D47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2D2BE1F3-2F9E-4E2F-A3C6-36D2E4D47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F85B87-2604-4411-B723-3E21231EB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92F85B87-2604-4411-B723-3E21231EB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AE7DB5-F4D6-4DF7-BAEB-F650BD718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3CAE7DB5-F4D6-4DF7-BAEB-F650BD718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DFF3AC-5432-448A-A893-DAB0A2CE4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2CDFF3AC-5432-448A-A893-DAB0A2CE4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DE103E-BDBD-411A-B24C-0F9BA55FB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33DE103E-BDBD-411A-B24C-0F9BA55FB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4FAC11-84A7-4E13-971C-8A7CDA526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654FAC11-84A7-4E13-971C-8A7CDA526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1AD096-C05A-4A7A-8107-3804BDE0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D71AD096-C05A-4A7A-8107-3804BDE07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2550BCA-7DC5-4145-96FF-40573CDB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E2550BCA-7DC5-4145-96FF-40573CDB8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218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SPI</cp:lastModifiedBy>
  <cp:revision>67</cp:revision>
  <dcterms:created xsi:type="dcterms:W3CDTF">2021-04-08T03:43:37Z</dcterms:created>
  <dcterms:modified xsi:type="dcterms:W3CDTF">2021-04-23T18:05:22Z</dcterms:modified>
</cp:coreProperties>
</file>