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0" r:id="rId2"/>
    <p:sldId id="283" r:id="rId3"/>
    <p:sldId id="263" r:id="rId4"/>
    <p:sldId id="265" r:id="rId5"/>
    <p:sldId id="268" r:id="rId6"/>
    <p:sldId id="267" r:id="rId7"/>
    <p:sldId id="269" r:id="rId8"/>
    <p:sldId id="270" r:id="rId9"/>
    <p:sldId id="266" r:id="rId10"/>
    <p:sldId id="271" r:id="rId11"/>
    <p:sldId id="272" r:id="rId12"/>
    <p:sldId id="273" r:id="rId13"/>
    <p:sldId id="274" r:id="rId14"/>
    <p:sldId id="275" r:id="rId15"/>
    <p:sldId id="282" r:id="rId16"/>
    <p:sldId id="276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9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C5150-9DE0-4548-A464-7892EDF0909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7F916-1CEE-410A-82C3-D7ED62EC3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55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AADAE2-D904-47E2-B43D-5741E7FB546A}" type="slidenum">
              <a:rPr lang="en-US"/>
              <a:pPr>
                <a:spcBef>
                  <a:spcPct val="0"/>
                </a:spcBef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69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80C572-9BC0-4247-AEF1-92F4F4A77CA0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7E2463-21DF-4992-ABBA-B93A1A854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0C572-9BC0-4247-AEF1-92F4F4A77CA0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E2463-21DF-4992-ABBA-B93A1A854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0C572-9BC0-4247-AEF1-92F4F4A77CA0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E2463-21DF-4992-ABBA-B93A1A854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0C572-9BC0-4247-AEF1-92F4F4A77CA0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E2463-21DF-4992-ABBA-B93A1A854A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0C572-9BC0-4247-AEF1-92F4F4A77CA0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E2463-21DF-4992-ABBA-B93A1A854A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0C572-9BC0-4247-AEF1-92F4F4A77CA0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E2463-21DF-4992-ABBA-B93A1A854A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0C572-9BC0-4247-AEF1-92F4F4A77CA0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E2463-21DF-4992-ABBA-B93A1A854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0C572-9BC0-4247-AEF1-92F4F4A77CA0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E2463-21DF-4992-ABBA-B93A1A854A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0C572-9BC0-4247-AEF1-92F4F4A77CA0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E2463-21DF-4992-ABBA-B93A1A854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7880C572-9BC0-4247-AEF1-92F4F4A77CA0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E2463-21DF-4992-ABBA-B93A1A854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80C572-9BC0-4247-AEF1-92F4F4A77CA0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7E2463-21DF-4992-ABBA-B93A1A854A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80C572-9BC0-4247-AEF1-92F4F4A77CA0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7E2463-21DF-4992-ABBA-B93A1A854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83905" y="0"/>
            <a:ext cx="11566525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ell\Desktop\p,,,,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2907"/>
            <a:ext cx="12192000" cy="4355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30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19225" y="325438"/>
            <a:ext cx="88852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বিছা পোকার দমন পদ্ধতি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5588"/>
            <a:ext cx="3689576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4975" y="1525588"/>
            <a:ext cx="37353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913" y="1525588"/>
            <a:ext cx="39354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826000"/>
            <a:ext cx="39525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দিয়ে পোকার ডিম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92129" y="4826000"/>
            <a:ext cx="45421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গাছ পোড়ানো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56575" y="4852219"/>
            <a:ext cx="3532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 প্রয়োগ</a:t>
            </a:r>
            <a:endParaRPr lang="en-US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40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7838" y="0"/>
            <a:ext cx="117141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চেলে পোকা আক্রমণের লক্ষণ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71" y="3947886"/>
            <a:ext cx="4751842" cy="29101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71" y="923925"/>
            <a:ext cx="4751842" cy="2901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2644775" y="2493963"/>
            <a:ext cx="2897188" cy="2905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27613" y="2195513"/>
            <a:ext cx="5776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কান্ডে আক্রমণ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95378" y="4973638"/>
            <a:ext cx="5540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 ডগা মারা যায়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953635" y="5118735"/>
            <a:ext cx="1238250" cy="6191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2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45036" y="3285"/>
            <a:ext cx="9566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6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চেলে পোকার দমন পদ্ধতি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13" y="1008062"/>
            <a:ext cx="3854450" cy="44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008063"/>
            <a:ext cx="3943350" cy="44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008063"/>
            <a:ext cx="3983037" cy="44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7494" y="5583168"/>
            <a:ext cx="3544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 দমন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20219" y="5484426"/>
            <a:ext cx="4754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গাছ তুলে ফেলা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37537" y="5551740"/>
            <a:ext cx="3925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 প্রয়োগ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3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49388" y="492125"/>
            <a:ext cx="937418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115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115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1138" y="5043917"/>
            <a:ext cx="11731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 কাঙ্খিত ফলন পেতে পোকা দমনের গুরুত্ব বিশ্লেষণ কর।</a:t>
            </a:r>
            <a:endParaRPr lang="en-US" sz="4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8297" y="2079523"/>
            <a:ext cx="8996516" cy="266945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6289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446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9213" y="3037450"/>
            <a:ext cx="115479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 ক্ষতিকর পোকার নাম বল।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.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বিছা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পোকার আক্রমণের লক্ষণ বল।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ক্ষেতে চেলে পোকার আক্রমণ হলে কৃষকের করণীয় কী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62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845" y="1417638"/>
            <a:ext cx="12192000" cy="54403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পাটের আশানুরুপ ফলন পাইনি</a:t>
            </a:r>
            <a:endParaRPr lang="en-US" sz="6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4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698" y="12700"/>
            <a:ext cx="8756650" cy="132343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473" y="5328887"/>
            <a:ext cx="11069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8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 দুইটি ক্ষতিকর পোকার নমুনা চিত্র অংকন কর।</a:t>
            </a:r>
            <a:endParaRPr lang="en-US" sz="4800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8" y="1755058"/>
            <a:ext cx="7787150" cy="3347884"/>
          </a:xfrm>
          <a:prstGeom prst="rect">
            <a:avLst/>
          </a:prstGeom>
          <a:ln w="381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349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4181" y="383469"/>
            <a:ext cx="10913805" cy="169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ell\Desktop\p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517" y="2337164"/>
            <a:ext cx="8598310" cy="381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101600" y="3124200"/>
            <a:ext cx="5588000" cy="3505200"/>
          </a:xfrm>
          <a:prstGeom prst="flowChartAlternateProcess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892800" y="2895600"/>
            <a:ext cx="6096000" cy="3581400"/>
          </a:xfrm>
          <a:prstGeom prst="flowChartAlternateProcess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0800" y="762000"/>
            <a:ext cx="4673600" cy="17526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2895600"/>
            <a:ext cx="6096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মোশারেফ হোসেন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রাজগঞ্জ দারুল উলুম ফাযিল মাদ্রাসা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01815-601634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E-mail: hossinmosaraf@gmail.com</a:t>
            </a:r>
            <a:endParaRPr lang="bn-IN" sz="2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Dell\Desktop\5R-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304800"/>
            <a:ext cx="3149600" cy="2438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105832" y="2960304"/>
            <a:ext cx="569287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শ্রেনিঃ৯ম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বিষয়ঃকৃষি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অধ্যায়ঃচতুর্থ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পরিচ্ছেদঃপ্রথম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5130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1984" y="914399"/>
            <a:ext cx="4890316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24" y="3568700"/>
            <a:ext cx="50323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30800" y="3340100"/>
            <a:ext cx="3835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 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78300" y="190498"/>
            <a:ext cx="38354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3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89286" y="0"/>
            <a:ext cx="60721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96963" y="1562100"/>
            <a:ext cx="8918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493" y="2417145"/>
            <a:ext cx="110376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পাটের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ক্ষতিকর পোকার নাম বলতে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0067" y="4976813"/>
            <a:ext cx="10747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এদের দমন পদ্ধতি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723" y="3761345"/>
            <a:ext cx="117380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পোকা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19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9"/>
          <a:stretch>
            <a:fillRect/>
          </a:stretch>
        </p:blipFill>
        <p:spPr bwMode="auto">
          <a:xfrm>
            <a:off x="0" y="0"/>
            <a:ext cx="12192000" cy="682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8188" y="5156200"/>
            <a:ext cx="65135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চেলে পোকা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1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40"/>
          <a:stretch>
            <a:fillRect/>
          </a:stretch>
        </p:blipFill>
        <p:spPr bwMode="auto">
          <a:xfrm>
            <a:off x="-425450" y="1"/>
            <a:ext cx="12617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43188" y="4791075"/>
            <a:ext cx="60547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 পোকা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3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3638" y="5478236"/>
            <a:ext cx="66421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1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মাকড়</a:t>
            </a:r>
            <a:endParaRPr lang="en-US" sz="10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3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0850" y="273050"/>
            <a:ext cx="1125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800">
                <a:latin typeface="NikoshBAN" panose="02000000000000000000" pitchFamily="2" charset="0"/>
                <a:cs typeface="NikoshBAN" panose="02000000000000000000" pitchFamily="2" charset="0"/>
              </a:rPr>
              <a:t>বিছা পোকার আক্রমণের লক্ষণ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79400" y="1103313"/>
            <a:ext cx="3754438" cy="2547937"/>
            <a:chOff x="278939" y="1103952"/>
            <a:chExt cx="3754813" cy="2547676"/>
          </a:xfrm>
        </p:grpSpPr>
        <p:pic>
          <p:nvPicPr>
            <p:cNvPr id="12308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39" y="1103952"/>
              <a:ext cx="3754813" cy="2547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901" t="18443" r="64726" b="69275"/>
            <a:stretch>
              <a:fillRect/>
            </a:stretch>
          </p:blipFill>
          <p:spPr bwMode="auto">
            <a:xfrm>
              <a:off x="2770496" y="1719664"/>
              <a:ext cx="764274" cy="24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310743" y="1164319"/>
            <a:ext cx="3860800" cy="2601912"/>
            <a:chOff x="4293061" y="1103952"/>
            <a:chExt cx="3466532" cy="2600869"/>
          </a:xfrm>
        </p:grpSpPr>
        <p:pic>
          <p:nvPicPr>
            <p:cNvPr id="12297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061" y="1103952"/>
              <a:ext cx="3466532" cy="260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5897761" y="1992596"/>
              <a:ext cx="257133" cy="21898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804113" y="2173498"/>
              <a:ext cx="257133" cy="217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26327" y="2173498"/>
              <a:ext cx="257133" cy="217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907323" y="2760638"/>
              <a:ext cx="257133" cy="217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61290" y="2871718"/>
              <a:ext cx="258720" cy="21898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145409" y="2760638"/>
              <a:ext cx="257133" cy="217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51707" y="2859023"/>
              <a:ext cx="258721" cy="217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507261" y="2984385"/>
              <a:ext cx="257133" cy="21898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80270" y="2859023"/>
              <a:ext cx="257133" cy="217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34213" y="3322387"/>
              <a:ext cx="258721" cy="21898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117600"/>
            <a:ext cx="36750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9400" y="4340225"/>
            <a:ext cx="3568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কচি পাতায় আক্রমণ করে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98938" y="4313238"/>
            <a:ext cx="34671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 উলটা পিঠে ডিম পাড়ে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016875" y="4340225"/>
            <a:ext cx="35671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পাতা খেয়ে ফেলে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25" r="49922"/>
          <a:stretch>
            <a:fillRect/>
          </a:stretch>
        </p:blipFill>
        <p:spPr bwMode="auto">
          <a:xfrm>
            <a:off x="0" y="0"/>
            <a:ext cx="12192000" cy="579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7774" y="5791935"/>
            <a:ext cx="6556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বিছা পোকা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2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</TotalTime>
  <Words>192</Words>
  <Application>Microsoft Office PowerPoint</Application>
  <PresentationFormat>Custom</PresentationFormat>
  <Paragraphs>54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পাটের আশানুরুপ ফলন পাইনি</vt:lpstr>
      <vt:lpstr>Slide 16</vt:lpstr>
      <vt:lpstr>Slide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58</cp:revision>
  <dcterms:created xsi:type="dcterms:W3CDTF">2019-10-24T15:50:59Z</dcterms:created>
  <dcterms:modified xsi:type="dcterms:W3CDTF">2021-04-24T06:06:55Z</dcterms:modified>
</cp:coreProperties>
</file>