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10" Type="http://schemas.openxmlformats.org/officeDocument/2006/relationships/image" Target="../media/image15.jp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5" y="2819400"/>
            <a:ext cx="8534400" cy="3238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0145" y="1143000"/>
            <a:ext cx="8353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সবাইকে শুভেচ্ছা ও 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18943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042400" cy="50863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2819400" y="3886199"/>
            <a:ext cx="3873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/>
              <a:t>          অধ্যায়ঃ ৪র্থ</a:t>
            </a:r>
          </a:p>
          <a:p>
            <a:r>
              <a:rPr lang="bn-IN" sz="2400" b="1" dirty="0" smtClean="0"/>
              <a:t>মালিকানার ভিত্তিতে ব্যবসায়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70" y="2955071"/>
            <a:ext cx="1885930" cy="23549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7400" y="2362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150441"/>
            <a:ext cx="4419600" cy="4525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bn-IN" sz="2000" b="1" i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bn-BD" sz="4000" b="1" i="1" u="sng" dirty="0" smtClean="0">
                <a:solidFill>
                  <a:schemeClr val="tx1">
                    <a:lumMod val="95000"/>
                  </a:schemeClr>
                </a:solidFill>
              </a:rPr>
              <a:t>উপস্থাপনা</a:t>
            </a:r>
            <a:r>
              <a:rPr lang="bn-IN" sz="4000" b="1" i="1" u="sng" dirty="0" smtClean="0">
                <a:solidFill>
                  <a:schemeClr val="tx1">
                    <a:lumMod val="95000"/>
                  </a:schemeClr>
                </a:solidFill>
              </a:rPr>
              <a:t>য় </a:t>
            </a:r>
            <a:endParaRPr lang="bn-BD" sz="2000" b="1" i="1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bn-IN" sz="2000" b="1" dirty="0" smtClean="0"/>
              <a:t>            </a:t>
            </a:r>
            <a:r>
              <a:rPr lang="bn-IN" sz="3200" b="1" dirty="0" smtClean="0">
                <a:solidFill>
                  <a:schemeClr val="tx1">
                    <a:lumMod val="95000"/>
                  </a:schemeClr>
                </a:solidFill>
              </a:rPr>
              <a:t>পুষন দেবনাথ </a:t>
            </a:r>
            <a:endParaRPr lang="bn-IN" sz="20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bn-IN" sz="2000" b="1" dirty="0" smtClean="0">
                <a:solidFill>
                  <a:schemeClr val="tx1">
                    <a:lumMod val="95000"/>
                  </a:schemeClr>
                </a:solidFill>
              </a:rPr>
              <a:t>     সহকারী শিক্ষক( ব্যবসায় শিক্ষা) </a:t>
            </a:r>
          </a:p>
          <a:p>
            <a:pPr marL="0" indent="0">
              <a:buNone/>
            </a:pPr>
            <a:r>
              <a:rPr lang="bn-IN" sz="2000" b="1" dirty="0" smtClean="0">
                <a:solidFill>
                  <a:schemeClr val="tx1">
                    <a:lumMod val="95000"/>
                  </a:schemeClr>
                </a:solidFill>
              </a:rPr>
              <a:t>   নীলকমল ওছমানিয়া উচ্চ বিদ্যালয়</a:t>
            </a:r>
          </a:p>
          <a:p>
            <a:pPr marL="0" indent="0">
              <a:buNone/>
            </a:pPr>
            <a:r>
              <a:rPr lang="bn-IN" sz="2000" b="1" dirty="0" smtClean="0">
                <a:solidFill>
                  <a:schemeClr val="tx1">
                    <a:lumMod val="95000"/>
                  </a:schemeClr>
                </a:solidFill>
              </a:rPr>
              <a:t>              হাইমচর, চাঁদপুর।</a:t>
            </a:r>
          </a:p>
          <a:p>
            <a:pPr marL="0" indent="0">
              <a:buNone/>
            </a:pPr>
            <a:r>
              <a:rPr lang="bn-IN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bn-IN" sz="2400" b="1" dirty="0" smtClean="0">
                <a:solidFill>
                  <a:schemeClr val="tx1">
                    <a:lumMod val="95000"/>
                  </a:schemeClr>
                </a:solidFill>
              </a:rPr>
              <a:t>মোবাইলঃ০১৭৮৭-৭৪৮৯৩৮</a:t>
            </a:r>
            <a:r>
              <a:rPr lang="bn-IN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bn-BD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5410200" y="1447800"/>
            <a:ext cx="3733800" cy="4191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bn-IN" b="1" u="sng" dirty="0" smtClean="0"/>
          </a:p>
          <a:p>
            <a:pPr algn="ctr">
              <a:buNone/>
            </a:pPr>
            <a:endParaRPr lang="bn-IN" b="1" u="sng" dirty="0"/>
          </a:p>
          <a:p>
            <a:pPr algn="ctr">
              <a:buNone/>
            </a:pPr>
            <a:r>
              <a:rPr lang="bn-BD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শ্রেণি</a:t>
            </a:r>
            <a:r>
              <a:rPr lang="bn-IN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ঃ</a:t>
            </a:r>
            <a:r>
              <a:rPr lang="bn-BD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নবম</a:t>
            </a:r>
            <a:r>
              <a:rPr lang="b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দশম</a:t>
            </a:r>
          </a:p>
          <a:p>
            <a:pPr algn="ctr">
              <a:buNone/>
            </a:pPr>
            <a:r>
              <a:rPr lang="bn-IN" sz="2400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বিষয়ঃ ব্যবসায় উদ্যোগ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bn-IN" sz="2400" b="1" dirty="0" smtClean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bn-IN" sz="2400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অধ্যায়ঃ ৪র্থ</a:t>
            </a:r>
          </a:p>
          <a:p>
            <a:pPr algn="ctr">
              <a:buNone/>
            </a:pPr>
            <a:endParaRPr lang="bn-BD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buNone/>
            </a:pPr>
            <a:r>
              <a:rPr lang="bn-IN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মালিকানার ভিত্তিতে ব্যাবসায় </a:t>
            </a:r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bn-IN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bn-BD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IN" sz="1200" b="1" dirty="0" smtClean="0"/>
              <a:t> </a:t>
            </a:r>
            <a:endParaRPr lang="en-US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81400" y="381000"/>
            <a:ext cx="2212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rgbClr val="FFFF00"/>
                </a:solidFill>
              </a:rPr>
              <a:t>পরিচিতি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14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69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b="1" i="1" dirty="0" smtClean="0"/>
              <a:t>আজকের শিখনফল</a:t>
            </a:r>
          </a:p>
          <a:p>
            <a:endParaRPr lang="bn-BD" sz="4400" b="1" i="1" dirty="0"/>
          </a:p>
          <a:p>
            <a:r>
              <a:rPr lang="bn-IN" sz="2800" dirty="0" smtClean="0"/>
              <a:t>১) </a:t>
            </a:r>
            <a:r>
              <a:rPr lang="bn-BD" sz="2800" dirty="0" smtClean="0"/>
              <a:t>একমালিকানা </a:t>
            </a:r>
            <a:r>
              <a:rPr lang="bn-BD" sz="2800" dirty="0"/>
              <a:t>ব্যবসায়ের সংজ্ঞা লিখতে </a:t>
            </a:r>
            <a:r>
              <a:rPr lang="bn-BD" sz="2800" dirty="0" smtClean="0"/>
              <a:t>পারবে</a:t>
            </a:r>
            <a:r>
              <a:rPr lang="bn-IN" sz="2800" dirty="0" smtClean="0"/>
              <a:t>।</a:t>
            </a:r>
          </a:p>
          <a:p>
            <a:r>
              <a:rPr lang="bn-IN" sz="2800" dirty="0" smtClean="0"/>
              <a:t> </a:t>
            </a:r>
            <a:endParaRPr lang="bn-BD" sz="2800" dirty="0"/>
          </a:p>
          <a:p>
            <a:r>
              <a:rPr lang="bn-IN" sz="2400" dirty="0" smtClean="0"/>
              <a:t>  </a:t>
            </a:r>
          </a:p>
          <a:p>
            <a:r>
              <a:rPr lang="bn-IN" sz="2400" dirty="0" smtClean="0"/>
              <a:t>২) </a:t>
            </a:r>
            <a:r>
              <a:rPr lang="bn-BD" sz="2400" dirty="0" smtClean="0"/>
              <a:t>একমালিকানা </a:t>
            </a:r>
            <a:r>
              <a:rPr lang="bn-BD" sz="2400" dirty="0"/>
              <a:t>ব্যবসায়ের বৈশিষ্ট্য, সুবিধা-অসুবিধা ব্যাখ্যা </a:t>
            </a:r>
            <a:r>
              <a:rPr lang="bn-IN" sz="2400" dirty="0" smtClean="0"/>
              <a:t>  </a:t>
            </a:r>
            <a:r>
              <a:rPr lang="bn-BD" sz="2400" dirty="0" smtClean="0"/>
              <a:t>করতে পারবে</a:t>
            </a:r>
            <a:r>
              <a:rPr lang="bn-IN" sz="2400" dirty="0" smtClean="0"/>
              <a:t>।</a:t>
            </a:r>
          </a:p>
          <a:p>
            <a:endParaRPr lang="bn-IN" sz="2400" dirty="0"/>
          </a:p>
          <a:p>
            <a:endParaRPr lang="bn-BD" sz="2400" dirty="0"/>
          </a:p>
          <a:p>
            <a:r>
              <a:rPr lang="bn-IN" sz="2400" dirty="0" smtClean="0"/>
              <a:t>৩) </a:t>
            </a:r>
            <a:r>
              <a:rPr lang="bn-BD" sz="2400" dirty="0" smtClean="0"/>
              <a:t>একমালিকানা ব্যবসায়ের উপযুক্ত ক্ষেত্রগুলো চিহ্নিত করতে</a:t>
            </a:r>
            <a:endParaRPr lang="bn-IN" sz="2400" dirty="0"/>
          </a:p>
          <a:p>
            <a:r>
              <a:rPr lang="bn-BD" sz="2400" dirty="0" smtClean="0"/>
              <a:t>পারবে</a:t>
            </a:r>
            <a:r>
              <a:rPr lang="bn-IN" sz="2400" dirty="0" smtClean="0"/>
              <a:t>।</a:t>
            </a:r>
            <a:endParaRPr lang="bn-BD" sz="2400" dirty="0" smtClean="0"/>
          </a:p>
          <a:p>
            <a:r>
              <a:rPr lang="bn-BD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232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4825" y="1524000"/>
            <a:ext cx="83728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/>
              <a:t>একজন ব্যক্তি দ্বারা প্রতিষ্ঠিত ও পরিচালিত যে ব্যবসায়ে মালিক সর্বাবস্থাই </a:t>
            </a:r>
            <a:r>
              <a:rPr lang="bn-BD" sz="2000" dirty="0" smtClean="0"/>
              <a:t>একজন</a:t>
            </a:r>
            <a:endParaRPr lang="bn-IN" sz="2000" dirty="0" smtClean="0"/>
          </a:p>
          <a:p>
            <a:r>
              <a:rPr lang="bn-BD" sz="2000" dirty="0" smtClean="0"/>
              <a:t> </a:t>
            </a:r>
            <a:r>
              <a:rPr lang="bn-BD" sz="2000" dirty="0"/>
              <a:t>এবং লাভ </a:t>
            </a:r>
            <a:r>
              <a:rPr lang="bn-BD" sz="2000" dirty="0" smtClean="0"/>
              <a:t>ক্ষতি</a:t>
            </a:r>
            <a:r>
              <a:rPr lang="bn-IN" sz="2000" dirty="0"/>
              <a:t> </a:t>
            </a:r>
            <a:r>
              <a:rPr lang="bn-BD" sz="2000" dirty="0" smtClean="0"/>
              <a:t>একাই </a:t>
            </a:r>
            <a:r>
              <a:rPr lang="bn-BD" sz="2000" dirty="0"/>
              <a:t>বহন করে তাকে একমালিকানা ব্যবসায় বলে। 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0" y="2667000"/>
            <a:ext cx="2946401" cy="165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821" y="2572846"/>
            <a:ext cx="2977557" cy="17515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197837"/>
            <a:ext cx="2953101" cy="16315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821" y="5179799"/>
            <a:ext cx="3088978" cy="16496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19400" y="609600"/>
            <a:ext cx="3996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b="1" dirty="0" smtClean="0"/>
              <a:t>একমালিকানা ব্যবসায়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978" y="3200400"/>
            <a:ext cx="2702724" cy="300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4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3139" y="1089541"/>
            <a:ext cx="8802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/>
              <a:t>একটি লাইনের মাধ্যমে আমরা একমালিকানা ব্যাবসায়ের </a:t>
            </a:r>
            <a:r>
              <a:rPr lang="bn-BD" dirty="0"/>
              <a:t>বৈশিষ্ট্য </a:t>
            </a:r>
            <a:r>
              <a:rPr lang="bn-IN" dirty="0" smtClean="0"/>
              <a:t> সম্পর্কে জানতে পারি তা হলঃ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8674" y="1742182"/>
            <a:ext cx="74013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>
                <a:solidFill>
                  <a:srgbClr val="FFFF00"/>
                </a:solidFill>
              </a:rPr>
              <a:t>রাজা অসীম দাস পুরনো একটি ট্রেড চালু করেন। </a:t>
            </a:r>
          </a:p>
          <a:p>
            <a:endParaRPr lang="bn-BD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1807" y="2809874"/>
            <a:ext cx="685796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n-BD" sz="1600" dirty="0"/>
          </a:p>
          <a:p>
            <a:r>
              <a:rPr lang="bn-BD" sz="2000" dirty="0">
                <a:solidFill>
                  <a:srgbClr val="FFFF00"/>
                </a:solidFill>
              </a:rPr>
              <a:t>রাজাঃ</a:t>
            </a:r>
            <a:r>
              <a:rPr lang="bn-BD" sz="2000" dirty="0"/>
              <a:t> </a:t>
            </a:r>
            <a:r>
              <a:rPr lang="bn-BD" sz="2000" dirty="0" smtClean="0"/>
              <a:t>একমালিকানা ব্যবসায়কে</a:t>
            </a:r>
            <a:r>
              <a:rPr lang="bn-BD" sz="2000" dirty="0"/>
              <a:t> সকল ব্যবসায়ের রাজা বলা </a:t>
            </a:r>
            <a:r>
              <a:rPr lang="bn-BD" sz="2000" dirty="0" smtClean="0"/>
              <a:t>হ</a:t>
            </a:r>
            <a:r>
              <a:rPr lang="bn-IN" sz="2000" dirty="0" smtClean="0"/>
              <a:t>য়</a:t>
            </a:r>
            <a:r>
              <a:rPr lang="bn-BD" sz="2000" dirty="0" smtClean="0"/>
              <a:t>।</a:t>
            </a:r>
            <a:r>
              <a:rPr lang="bn-IN" sz="2000" dirty="0" smtClean="0"/>
              <a:t> </a:t>
            </a:r>
          </a:p>
          <a:p>
            <a:endParaRPr lang="bn-BD" sz="2000" dirty="0"/>
          </a:p>
          <a:p>
            <a:r>
              <a:rPr lang="bn-BD" sz="2000" dirty="0">
                <a:solidFill>
                  <a:srgbClr val="FFFF00"/>
                </a:solidFill>
              </a:rPr>
              <a:t>অসীম </a:t>
            </a:r>
            <a:r>
              <a:rPr lang="bn-BD" sz="2000" dirty="0" smtClean="0">
                <a:solidFill>
                  <a:srgbClr val="FFFF00"/>
                </a:solidFill>
              </a:rPr>
              <a:t>দা</a:t>
            </a:r>
            <a:r>
              <a:rPr lang="bn-IN" sz="2000" dirty="0" smtClean="0">
                <a:solidFill>
                  <a:srgbClr val="FFFF00"/>
                </a:solidFill>
              </a:rPr>
              <a:t>সঃ</a:t>
            </a:r>
            <a:r>
              <a:rPr lang="bn-BD" sz="2000" dirty="0" smtClean="0">
                <a:solidFill>
                  <a:srgbClr val="FFFF00"/>
                </a:solidFill>
              </a:rPr>
              <a:t> </a:t>
            </a:r>
            <a:r>
              <a:rPr lang="bn-BD" sz="2000" dirty="0"/>
              <a:t>সম্পূর্ণ দায়-দায়িত্ব মালিকের তাই দায় অসীম</a:t>
            </a:r>
            <a:r>
              <a:rPr lang="bn-BD" sz="2000" dirty="0" smtClean="0"/>
              <a:t>।</a:t>
            </a:r>
            <a:endParaRPr lang="bn-IN" sz="2000" dirty="0" smtClean="0"/>
          </a:p>
          <a:p>
            <a:endParaRPr lang="bn-BD" sz="2000" dirty="0"/>
          </a:p>
          <a:p>
            <a:r>
              <a:rPr lang="bn-BD" sz="2000" dirty="0">
                <a:solidFill>
                  <a:srgbClr val="FFFF00"/>
                </a:solidFill>
              </a:rPr>
              <a:t>পুরনোঃ</a:t>
            </a:r>
            <a:r>
              <a:rPr lang="bn-BD" sz="2000" dirty="0"/>
              <a:t> পৃথিবীর সর্বপ্রথম ও সবচেয়ে পুরনো ব্যবসায় সংগঠন </a:t>
            </a:r>
            <a:r>
              <a:rPr lang="bn-BD" sz="2000" dirty="0" smtClean="0"/>
              <a:t>হচ্ছে</a:t>
            </a:r>
            <a:endParaRPr lang="bn-IN" sz="2000" dirty="0" smtClean="0"/>
          </a:p>
          <a:p>
            <a:r>
              <a:rPr lang="bn-IN" sz="2000" dirty="0"/>
              <a:t> </a:t>
            </a:r>
            <a:r>
              <a:rPr lang="bn-IN" sz="2000" dirty="0" smtClean="0"/>
              <a:t>    </a:t>
            </a:r>
            <a:r>
              <a:rPr lang="bn-BD" sz="2000" dirty="0" smtClean="0"/>
              <a:t>একমালিকানা </a:t>
            </a:r>
            <a:r>
              <a:rPr lang="bn-BD" sz="2000" dirty="0"/>
              <a:t>ব্যবসায়</a:t>
            </a:r>
            <a:r>
              <a:rPr lang="bn-BD" sz="2000" dirty="0" smtClean="0"/>
              <a:t>।</a:t>
            </a:r>
            <a:endParaRPr lang="bn-IN" sz="2000" dirty="0" smtClean="0"/>
          </a:p>
          <a:p>
            <a:endParaRPr lang="bn-BD" sz="2000" dirty="0"/>
          </a:p>
          <a:p>
            <a:r>
              <a:rPr lang="bn-BD" sz="2000" dirty="0" smtClean="0">
                <a:solidFill>
                  <a:srgbClr val="FFFF00"/>
                </a:solidFill>
              </a:rPr>
              <a:t>ট্রেড</a:t>
            </a:r>
            <a:r>
              <a:rPr lang="bn-IN" sz="2000" dirty="0" smtClean="0"/>
              <a:t>ঃ  </a:t>
            </a:r>
            <a:r>
              <a:rPr lang="bn-BD" sz="2000" dirty="0" smtClean="0"/>
              <a:t>শহর </a:t>
            </a:r>
            <a:r>
              <a:rPr lang="bn-BD" sz="2000" dirty="0"/>
              <a:t>এলাকায় ট্রেড লাইসেন্স সংগ্রহ করতে হয়।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86666" y="304800"/>
            <a:ext cx="4499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একমালিকানা ব্যবসায়ের বৈশিষ্ট্য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741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533400"/>
            <a:ext cx="5253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/>
              <a:t>একমালিকানা ব্যবসায়ের </a:t>
            </a:r>
            <a:r>
              <a:rPr lang="bn-BD" sz="3200" dirty="0" smtClean="0"/>
              <a:t>সুবিধা</a:t>
            </a:r>
            <a:r>
              <a:rPr lang="bn-IN" sz="3200" dirty="0" smtClean="0"/>
              <a:t>ঃ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752600"/>
            <a:ext cx="5410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সুবিধাঃ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bn-BD" sz="4000" dirty="0"/>
              <a:t>স্বল্প মূলধন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bn-BD" sz="4000" dirty="0"/>
              <a:t>ঝুঁকি কম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bn-BD" sz="4000" dirty="0"/>
              <a:t>সহজ গঠন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bn-BD" sz="4000" dirty="0"/>
              <a:t>একক লাভের অংশীদার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bn-BD" sz="4000" dirty="0"/>
              <a:t>সহজ নিয়ন্ত্রণ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bn-BD" sz="3200" dirty="0"/>
              <a:t>আইনগত বাধ্য বাধকতা নেই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637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609600"/>
            <a:ext cx="5303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/>
              <a:t>একমালিকানা</a:t>
            </a:r>
            <a:r>
              <a:rPr lang="bn-BD" dirty="0"/>
              <a:t> </a:t>
            </a:r>
            <a:r>
              <a:rPr lang="bn-BD" sz="3200" dirty="0" smtClean="0"/>
              <a:t>ব্যবসায়ের</a:t>
            </a:r>
            <a:r>
              <a:rPr lang="bn-IN" sz="3200" dirty="0" smtClean="0"/>
              <a:t> </a:t>
            </a:r>
            <a:r>
              <a:rPr lang="bn-BD" sz="3200" dirty="0"/>
              <a:t>অসুবিধা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543175" y="19812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3600" dirty="0"/>
              <a:t>অসুবিধাঃ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bn-BD" sz="3600" dirty="0"/>
              <a:t>পর্যাপ্ত পুঁজির </a:t>
            </a:r>
            <a:r>
              <a:rPr lang="bn-BD" sz="3600" dirty="0" smtClean="0"/>
              <a:t>অভাব</a:t>
            </a:r>
            <a:endParaRPr lang="bn-BD" sz="36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bn-BD" sz="3600" dirty="0"/>
              <a:t>লাভ </a:t>
            </a:r>
            <a:r>
              <a:rPr lang="bn-BD" sz="3600" dirty="0" smtClean="0"/>
              <a:t>কম</a:t>
            </a:r>
            <a:endParaRPr lang="bn-BD" sz="36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bn-BD" sz="3600" dirty="0"/>
              <a:t>অসীম </a:t>
            </a:r>
            <a:r>
              <a:rPr lang="bn-BD" sz="3600" dirty="0" smtClean="0"/>
              <a:t>দায়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bn-BD" sz="2800" dirty="0" smtClean="0"/>
              <a:t>সকল ঝুঁকি ও ক্ষতি</a:t>
            </a:r>
            <a:r>
              <a:rPr lang="bn-IN" sz="2800" dirty="0" smtClean="0"/>
              <a:t> মালিক</a:t>
            </a:r>
            <a:r>
              <a:rPr lang="bn-BD" sz="2800" dirty="0" smtClean="0"/>
              <a:t> একাই বহন করে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bn-BD" sz="2400" dirty="0" smtClean="0"/>
              <a:t>মালিক ও ব্যবসায় অভিন্ন সত্তা</a:t>
            </a:r>
            <a:endParaRPr lang="bn-BD" sz="2400" dirty="0"/>
          </a:p>
        </p:txBody>
      </p:sp>
    </p:spTree>
    <p:extLst>
      <p:ext uri="{BB962C8B-B14F-4D97-AF65-F5344CB8AC3E}">
        <p14:creationId xmlns:p14="http://schemas.microsoft.com/office/powerpoint/2010/main" val="23244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4110" y="74361"/>
            <a:ext cx="5756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/>
              <a:t>একমালিকানা</a:t>
            </a:r>
            <a:r>
              <a:rPr lang="bn-BD" b="1" dirty="0"/>
              <a:t> </a:t>
            </a:r>
            <a:r>
              <a:rPr lang="bn-BD" sz="2400" b="1" dirty="0"/>
              <a:t>ব্যবসায়ের উপযুক্ত ক্ষেত্র সমূহ 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88" y="685799"/>
            <a:ext cx="2343150" cy="1457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319" y="636332"/>
            <a:ext cx="2594430" cy="15546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37" y="571983"/>
            <a:ext cx="2576514" cy="16285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4818918"/>
            <a:ext cx="2495550" cy="15773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06" y="2667000"/>
            <a:ext cx="2456313" cy="1552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431" y="2705099"/>
            <a:ext cx="2882205" cy="14763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5" y="2676525"/>
            <a:ext cx="2619375" cy="16144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56" y="4853597"/>
            <a:ext cx="276225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818918"/>
            <a:ext cx="2799437" cy="16316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313313" y="213236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হস্তশিল্প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709072" y="2191009"/>
            <a:ext cx="2106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বেতের সামগ্রী তৈরি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895503" y="2132291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ফুলের দোকান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6088" y="4219575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কাচাবাজারের দোকান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709072" y="4181474"/>
            <a:ext cx="2032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হাঁস মুরগির খামার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935579" y="4229695"/>
            <a:ext cx="1527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স্বর্ণের দোকান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67678" y="6450568"/>
            <a:ext cx="1519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বিউটি পার্লার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360663" y="6436890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সেলুন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94357" y="639629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টেইলারিং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3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838200"/>
            <a:ext cx="8778240" cy="5486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5760" y="5715000"/>
            <a:ext cx="413004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1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196</TotalTime>
  <Words>241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Spring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puson</dc:creator>
  <cp:lastModifiedBy>puson</cp:lastModifiedBy>
  <cp:revision>34</cp:revision>
  <dcterms:created xsi:type="dcterms:W3CDTF">2006-08-16T00:00:00Z</dcterms:created>
  <dcterms:modified xsi:type="dcterms:W3CDTF">2021-04-24T12:17:42Z</dcterms:modified>
</cp:coreProperties>
</file>