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3" r:id="rId10"/>
    <p:sldId id="269" r:id="rId11"/>
    <p:sldId id="266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EBDF45"/>
    <a:srgbClr val="000000"/>
    <a:srgbClr val="FF00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BFFE4-B11C-48CC-AFD5-F5DB7A6A78C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1B86FD-2F3D-404A-8632-DFC16D6A009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হুরায়রা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D1972A-AD9A-4E0B-9D34-5BE49E3393EF}" type="parTrans" cxnId="{9D6D4CEC-FF19-41B9-B4DF-23CB7A7500E9}">
      <dgm:prSet/>
      <dgm:spPr/>
      <dgm:t>
        <a:bodyPr/>
        <a:lstStyle/>
        <a:p>
          <a:endParaRPr lang="en-US"/>
        </a:p>
      </dgm:t>
    </dgm:pt>
    <dgm:pt modelId="{DBBAE8B0-B434-4448-AE09-9D4C038424C0}" type="sibTrans" cxnId="{9D6D4CEC-FF19-41B9-B4DF-23CB7A7500E9}">
      <dgm:prSet/>
      <dgm:spPr/>
      <dgm:t>
        <a:bodyPr/>
        <a:lstStyle/>
        <a:p>
          <a:endParaRPr lang="en-US"/>
        </a:p>
      </dgm:t>
    </dgm:pt>
    <dgm:pt modelId="{F8CAA751-CB16-4374-A9AA-E3ABB4ABEA20}">
      <dgm:prSet phldrT="[Text]" custT="1"/>
      <dgm:spPr>
        <a:solidFill>
          <a:srgbClr val="00FF99"/>
        </a:solidFill>
      </dgm:spPr>
      <dgm:t>
        <a:bodyPr/>
        <a:lstStyle/>
        <a:p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পূর্বযুগে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আযদ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দাউস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গোত্রে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জন্মগ্রন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2C8CCC-0A01-4F6A-A388-48B83915C473}" type="parTrans" cxnId="{D745829E-7170-4896-87D5-DFD6F8B429F3}">
      <dgm:prSet/>
      <dgm:spPr/>
      <dgm:t>
        <a:bodyPr/>
        <a:lstStyle/>
        <a:p>
          <a:endParaRPr lang="en-US"/>
        </a:p>
      </dgm:t>
    </dgm:pt>
    <dgm:pt modelId="{87AEAD76-CA1F-4319-BFFF-D4A63A817A05}" type="sibTrans" cxnId="{D745829E-7170-4896-87D5-DFD6F8B429F3}">
      <dgm:prSet/>
      <dgm:spPr/>
      <dgm:t>
        <a:bodyPr/>
        <a:lstStyle/>
        <a:p>
          <a:endParaRPr lang="en-US"/>
        </a:p>
      </dgm:t>
    </dgm:pt>
    <dgm:pt modelId="{409C91C3-5B23-4C5A-81D6-5F6F21DA9EF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পিতার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সাখর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মাতার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মায়মুনা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0BD70B-21EA-4769-856E-3B97B00FB601}" type="parTrans" cxnId="{3F486E43-977F-4835-A3D8-7664E22B178F}">
      <dgm:prSet/>
      <dgm:spPr/>
      <dgm:t>
        <a:bodyPr/>
        <a:lstStyle/>
        <a:p>
          <a:endParaRPr lang="en-US"/>
        </a:p>
      </dgm:t>
    </dgm:pt>
    <dgm:pt modelId="{ED437638-59EF-4AC4-BED2-34B4F0771A75}" type="sibTrans" cxnId="{3F486E43-977F-4835-A3D8-7664E22B178F}">
      <dgm:prSet/>
      <dgm:spPr/>
      <dgm:t>
        <a:bodyPr/>
        <a:lstStyle/>
        <a:p>
          <a:endParaRPr lang="en-US"/>
        </a:p>
      </dgm:t>
    </dgm:pt>
    <dgm:pt modelId="{17D4B96A-0C98-44A6-A6E2-417D6587EAC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আসল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আব্দুর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রহমান,আব্দুল্লাহ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উমায়ের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CE49AD-DEDC-4F88-A4F9-40790680A85F}" type="parTrans" cxnId="{E256EF91-DD55-47CA-A946-023068FC1DD2}">
      <dgm:prSet/>
      <dgm:spPr/>
      <dgm:t>
        <a:bodyPr/>
        <a:lstStyle/>
        <a:p>
          <a:endParaRPr lang="en-US"/>
        </a:p>
      </dgm:t>
    </dgm:pt>
    <dgm:pt modelId="{294A6A1A-0151-4EEC-9375-0A5AA5272AB9}" type="sibTrans" cxnId="{E256EF91-DD55-47CA-A946-023068FC1DD2}">
      <dgm:prSet/>
      <dgm:spPr/>
      <dgm:t>
        <a:bodyPr/>
        <a:lstStyle/>
        <a:p>
          <a:endParaRPr lang="en-US"/>
        </a:p>
      </dgm:t>
    </dgm:pt>
    <dgm:pt modelId="{1721ECB8-C77C-4399-AA55-30020F37B0C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গ্রহন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হিজরি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৭ম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সনে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খায়বর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14C672-31A3-452E-B898-855A773C040A}" type="parTrans" cxnId="{23F56A14-5D65-4823-ADAA-BC181A9B0173}">
      <dgm:prSet/>
      <dgm:spPr/>
      <dgm:t>
        <a:bodyPr/>
        <a:lstStyle/>
        <a:p>
          <a:endParaRPr lang="en-US"/>
        </a:p>
      </dgm:t>
    </dgm:pt>
    <dgm:pt modelId="{F382CBD9-57B3-4273-A86D-9BD52745E942}" type="sibTrans" cxnId="{23F56A14-5D65-4823-ADAA-BC181A9B0173}">
      <dgm:prSet/>
      <dgm:spPr/>
      <dgm:t>
        <a:bodyPr/>
        <a:lstStyle/>
        <a:p>
          <a:endParaRPr lang="en-US"/>
        </a:p>
      </dgm:t>
    </dgm:pt>
    <dgm:pt modelId="{ACCBC3C5-827E-4067-B100-195BEA491CE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হাদিস</a:t>
          </a:r>
          <a:r>
            <a: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৫৩৭৫ </a:t>
          </a:r>
          <a:r>
            <a:rPr lang="en-US" sz="36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72ACA9-C2FE-4CFD-9AC3-F8DA542D9E1A}" type="parTrans" cxnId="{24E5774B-F3EE-4CBB-A228-8EB7FD03D7B0}">
      <dgm:prSet/>
      <dgm:spPr/>
      <dgm:t>
        <a:bodyPr/>
        <a:lstStyle/>
        <a:p>
          <a:endParaRPr lang="en-US"/>
        </a:p>
      </dgm:t>
    </dgm:pt>
    <dgm:pt modelId="{8E0D263E-3CA8-4134-AD96-6021AABEFAE9}" type="sibTrans" cxnId="{24E5774B-F3EE-4CBB-A228-8EB7FD03D7B0}">
      <dgm:prSet/>
      <dgm:spPr/>
      <dgm:t>
        <a:bodyPr/>
        <a:lstStyle/>
        <a:p>
          <a:endParaRPr lang="en-US"/>
        </a:p>
      </dgm:t>
    </dgm:pt>
    <dgm:pt modelId="{76452BE1-7D6A-4DB6-9E55-82307C19413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ইন্তেকাল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: ৫৯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৫৭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হিজরিতে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৭৮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বয়সে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0B1A84-C197-437B-B5FA-27AB269972CC}" type="parTrans" cxnId="{536ED0D6-8A05-4B3E-ABD0-4533098C149E}">
      <dgm:prSet/>
      <dgm:spPr/>
      <dgm:t>
        <a:bodyPr/>
        <a:lstStyle/>
        <a:p>
          <a:endParaRPr lang="en-US"/>
        </a:p>
      </dgm:t>
    </dgm:pt>
    <dgm:pt modelId="{8F54A58F-0034-4037-9584-7E39039B35E1}" type="sibTrans" cxnId="{536ED0D6-8A05-4B3E-ABD0-4533098C149E}">
      <dgm:prSet/>
      <dgm:spPr/>
      <dgm:t>
        <a:bodyPr/>
        <a:lstStyle/>
        <a:p>
          <a:endParaRPr lang="en-US"/>
        </a:p>
      </dgm:t>
    </dgm:pt>
    <dgm:pt modelId="{3F5D77F1-85FD-44B1-AEC0-7A8048CFBF68}" type="pres">
      <dgm:prSet presAssocID="{7C0BFFE4-B11C-48CC-AFD5-F5DB7A6A78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F4F95A2-8E6E-4313-87BA-72F66483CB7A}" type="pres">
      <dgm:prSet presAssocID="{B51B86FD-2F3D-404A-8632-DFC16D6A009A}" presName="Parent" presStyleLbl="node0" presStyleIdx="0" presStyleCnt="1" custScaleX="88233" custScaleY="83296" custLinFactNeighborX="1190" custLinFactNeighborY="2750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E422458-0313-4FA5-91A4-F3867C7147E1}" type="pres">
      <dgm:prSet presAssocID="{F8CAA751-CB16-4374-A9AA-E3ABB4ABEA20}" presName="Accent1" presStyleCnt="0"/>
      <dgm:spPr/>
    </dgm:pt>
    <dgm:pt modelId="{8834509A-4E21-4568-810A-24C2A40C5BE4}" type="pres">
      <dgm:prSet presAssocID="{F8CAA751-CB16-4374-A9AA-E3ABB4ABEA20}" presName="Accent" presStyleLbl="bgShp" presStyleIdx="0" presStyleCnt="6"/>
      <dgm:spPr/>
    </dgm:pt>
    <dgm:pt modelId="{A25D639F-0822-4372-9BD9-D558E279C796}" type="pres">
      <dgm:prSet presAssocID="{F8CAA751-CB16-4374-A9AA-E3ABB4ABEA20}" presName="Child1" presStyleLbl="node1" presStyleIdx="0" presStyleCnt="6" custScaleX="158758" custScaleY="103775" custLinFactNeighborX="10645" custLinFactNeighborY="5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F2FEF-4D09-42C0-8BC4-73F8D86E2A2E}" type="pres">
      <dgm:prSet presAssocID="{409C91C3-5B23-4C5A-81D6-5F6F21DA9EF9}" presName="Accent2" presStyleCnt="0"/>
      <dgm:spPr/>
    </dgm:pt>
    <dgm:pt modelId="{482DAC91-FF09-4743-BA30-05F703807BB5}" type="pres">
      <dgm:prSet presAssocID="{409C91C3-5B23-4C5A-81D6-5F6F21DA9EF9}" presName="Accent" presStyleLbl="bgShp" presStyleIdx="1" presStyleCnt="6"/>
      <dgm:spPr/>
    </dgm:pt>
    <dgm:pt modelId="{4B8800A5-DF2A-4CC6-834A-33B0B0818E03}" type="pres">
      <dgm:prSet presAssocID="{409C91C3-5B23-4C5A-81D6-5F6F21DA9EF9}" presName="Child2" presStyleLbl="node1" presStyleIdx="1" presStyleCnt="6" custScaleX="146856" custLinFactNeighborX="45969" custLinFactNeighborY="5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AC65E-FBE7-442B-B798-8F172407C62C}" type="pres">
      <dgm:prSet presAssocID="{17D4B96A-0C98-44A6-A6E2-417D6587EACB}" presName="Accent3" presStyleCnt="0"/>
      <dgm:spPr/>
    </dgm:pt>
    <dgm:pt modelId="{2637893B-3D4A-4F19-87DE-630D067207D1}" type="pres">
      <dgm:prSet presAssocID="{17D4B96A-0C98-44A6-A6E2-417D6587EACB}" presName="Accent" presStyleLbl="bgShp" presStyleIdx="2" presStyleCnt="6"/>
      <dgm:spPr/>
    </dgm:pt>
    <dgm:pt modelId="{871765F4-9543-49B0-B29F-8AFCBA0FD9E3}" type="pres">
      <dgm:prSet presAssocID="{17D4B96A-0C98-44A6-A6E2-417D6587EACB}" presName="Child3" presStyleLbl="node1" presStyleIdx="2" presStyleCnt="6" custScaleX="171794" custScaleY="111636" custLinFactNeighborX="45969" custLinFactNeighborY="3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18B86-6D40-49C3-B2BD-2B26038EAC97}" type="pres">
      <dgm:prSet presAssocID="{1721ECB8-C77C-4399-AA55-30020F37B0CB}" presName="Accent4" presStyleCnt="0"/>
      <dgm:spPr/>
    </dgm:pt>
    <dgm:pt modelId="{1E247766-E7B7-408B-BE4E-F011D5127316}" type="pres">
      <dgm:prSet presAssocID="{1721ECB8-C77C-4399-AA55-30020F37B0CB}" presName="Accent" presStyleLbl="bgShp" presStyleIdx="3" presStyleCnt="6"/>
      <dgm:spPr/>
    </dgm:pt>
    <dgm:pt modelId="{7DF83393-95B0-4095-AA51-029550AE0991}" type="pres">
      <dgm:prSet presAssocID="{1721ECB8-C77C-4399-AA55-30020F37B0CB}" presName="Child4" presStyleLbl="node1" presStyleIdx="3" presStyleCnt="6" custScaleX="151039" custScaleY="105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13CB6-F679-470B-A4A0-41BAB559DC34}" type="pres">
      <dgm:prSet presAssocID="{ACCBC3C5-827E-4067-B100-195BEA491CEB}" presName="Accent5" presStyleCnt="0"/>
      <dgm:spPr/>
    </dgm:pt>
    <dgm:pt modelId="{8B6BDDB7-85EE-4A5B-ABA1-24C54A18D1A4}" type="pres">
      <dgm:prSet presAssocID="{ACCBC3C5-827E-4067-B100-195BEA491CEB}" presName="Accent" presStyleLbl="bgShp" presStyleIdx="4" presStyleCnt="6"/>
      <dgm:spPr/>
    </dgm:pt>
    <dgm:pt modelId="{375B97CF-1869-4DED-B94C-CFDA3777DB88}" type="pres">
      <dgm:prSet presAssocID="{ACCBC3C5-827E-4067-B100-195BEA491CEB}" presName="Child5" presStyleLbl="node1" presStyleIdx="4" presStyleCnt="6" custScaleX="160318" custLinFactNeighborX="-42582" custLinFactNeighborY="1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A4540-A53A-4F32-985E-15C5D9864CE2}" type="pres">
      <dgm:prSet presAssocID="{76452BE1-7D6A-4DB6-9E55-82307C19413F}" presName="Accent6" presStyleCnt="0"/>
      <dgm:spPr/>
    </dgm:pt>
    <dgm:pt modelId="{6002684E-0989-41EB-A4E7-7A656B391EE9}" type="pres">
      <dgm:prSet presAssocID="{76452BE1-7D6A-4DB6-9E55-82307C19413F}" presName="Accent" presStyleLbl="bgShp" presStyleIdx="5" presStyleCnt="6"/>
      <dgm:spPr/>
    </dgm:pt>
    <dgm:pt modelId="{ED7DFF2F-8176-4E2E-A91D-9C9023D61AD9}" type="pres">
      <dgm:prSet presAssocID="{76452BE1-7D6A-4DB6-9E55-82307C19413F}" presName="Child6" presStyleLbl="node1" presStyleIdx="5" presStyleCnt="6" custScaleX="149563" custScaleY="111496" custLinFactNeighborX="-27097" custLinFactNeighborY="10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13308C-002D-45B6-A372-4E5848FAEF8F}" type="presOf" srcId="{409C91C3-5B23-4C5A-81D6-5F6F21DA9EF9}" destId="{4B8800A5-DF2A-4CC6-834A-33B0B0818E03}" srcOrd="0" destOrd="0" presId="urn:microsoft.com/office/officeart/2011/layout/HexagonRadial"/>
    <dgm:cxn modelId="{24E5774B-F3EE-4CBB-A228-8EB7FD03D7B0}" srcId="{B51B86FD-2F3D-404A-8632-DFC16D6A009A}" destId="{ACCBC3C5-827E-4067-B100-195BEA491CEB}" srcOrd="4" destOrd="0" parTransId="{0472ACA9-C2FE-4CFD-9AC3-F8DA542D9E1A}" sibTransId="{8E0D263E-3CA8-4134-AD96-6021AABEFAE9}"/>
    <dgm:cxn modelId="{E256EF91-DD55-47CA-A946-023068FC1DD2}" srcId="{B51B86FD-2F3D-404A-8632-DFC16D6A009A}" destId="{17D4B96A-0C98-44A6-A6E2-417D6587EACB}" srcOrd="2" destOrd="0" parTransId="{16CE49AD-DEDC-4F88-A4F9-40790680A85F}" sibTransId="{294A6A1A-0151-4EEC-9375-0A5AA5272AB9}"/>
    <dgm:cxn modelId="{FE037008-7F4C-4840-8A96-260A612E1F00}" type="presOf" srcId="{F8CAA751-CB16-4374-A9AA-E3ABB4ABEA20}" destId="{A25D639F-0822-4372-9BD9-D558E279C796}" srcOrd="0" destOrd="0" presId="urn:microsoft.com/office/officeart/2011/layout/HexagonRadial"/>
    <dgm:cxn modelId="{4F242DE3-E599-4568-8074-ECD146518765}" type="presOf" srcId="{ACCBC3C5-827E-4067-B100-195BEA491CEB}" destId="{375B97CF-1869-4DED-B94C-CFDA3777DB88}" srcOrd="0" destOrd="0" presId="urn:microsoft.com/office/officeart/2011/layout/HexagonRadial"/>
    <dgm:cxn modelId="{E16EC5A9-7052-4348-855D-66C7780A5C20}" type="presOf" srcId="{17D4B96A-0C98-44A6-A6E2-417D6587EACB}" destId="{871765F4-9543-49B0-B29F-8AFCBA0FD9E3}" srcOrd="0" destOrd="0" presId="urn:microsoft.com/office/officeart/2011/layout/HexagonRadial"/>
    <dgm:cxn modelId="{3F486E43-977F-4835-A3D8-7664E22B178F}" srcId="{B51B86FD-2F3D-404A-8632-DFC16D6A009A}" destId="{409C91C3-5B23-4C5A-81D6-5F6F21DA9EF9}" srcOrd="1" destOrd="0" parTransId="{810BD70B-21EA-4769-856E-3B97B00FB601}" sibTransId="{ED437638-59EF-4AC4-BED2-34B4F0771A75}"/>
    <dgm:cxn modelId="{D745829E-7170-4896-87D5-DFD6F8B429F3}" srcId="{B51B86FD-2F3D-404A-8632-DFC16D6A009A}" destId="{F8CAA751-CB16-4374-A9AA-E3ABB4ABEA20}" srcOrd="0" destOrd="0" parTransId="{B92C8CCC-0A01-4F6A-A388-48B83915C473}" sibTransId="{87AEAD76-CA1F-4319-BFFF-D4A63A817A05}"/>
    <dgm:cxn modelId="{536ED0D6-8A05-4B3E-ABD0-4533098C149E}" srcId="{B51B86FD-2F3D-404A-8632-DFC16D6A009A}" destId="{76452BE1-7D6A-4DB6-9E55-82307C19413F}" srcOrd="5" destOrd="0" parTransId="{AF0B1A84-C197-437B-B5FA-27AB269972CC}" sibTransId="{8F54A58F-0034-4037-9584-7E39039B35E1}"/>
    <dgm:cxn modelId="{0BE35A63-FEA3-4B87-9056-9D1B4FF03E42}" type="presOf" srcId="{B51B86FD-2F3D-404A-8632-DFC16D6A009A}" destId="{AF4F95A2-8E6E-4313-87BA-72F66483CB7A}" srcOrd="0" destOrd="0" presId="urn:microsoft.com/office/officeart/2011/layout/HexagonRadial"/>
    <dgm:cxn modelId="{23F56A14-5D65-4823-ADAA-BC181A9B0173}" srcId="{B51B86FD-2F3D-404A-8632-DFC16D6A009A}" destId="{1721ECB8-C77C-4399-AA55-30020F37B0CB}" srcOrd="3" destOrd="0" parTransId="{7914C672-31A3-452E-B898-855A773C040A}" sibTransId="{F382CBD9-57B3-4273-A86D-9BD52745E942}"/>
    <dgm:cxn modelId="{9D6D4CEC-FF19-41B9-B4DF-23CB7A7500E9}" srcId="{7C0BFFE4-B11C-48CC-AFD5-F5DB7A6A78C1}" destId="{B51B86FD-2F3D-404A-8632-DFC16D6A009A}" srcOrd="0" destOrd="0" parTransId="{DFD1972A-AD9A-4E0B-9D34-5BE49E3393EF}" sibTransId="{DBBAE8B0-B434-4448-AE09-9D4C038424C0}"/>
    <dgm:cxn modelId="{6248C114-E67B-4DDC-975A-9FF357BD0DCC}" type="presOf" srcId="{7C0BFFE4-B11C-48CC-AFD5-F5DB7A6A78C1}" destId="{3F5D77F1-85FD-44B1-AEC0-7A8048CFBF68}" srcOrd="0" destOrd="0" presId="urn:microsoft.com/office/officeart/2011/layout/HexagonRadial"/>
    <dgm:cxn modelId="{3489B121-8430-4C40-93EB-BFB4A2358C76}" type="presOf" srcId="{1721ECB8-C77C-4399-AA55-30020F37B0CB}" destId="{7DF83393-95B0-4095-AA51-029550AE0991}" srcOrd="0" destOrd="0" presId="urn:microsoft.com/office/officeart/2011/layout/HexagonRadial"/>
    <dgm:cxn modelId="{98090064-1EE9-47B8-B754-9E794015357C}" type="presOf" srcId="{76452BE1-7D6A-4DB6-9E55-82307C19413F}" destId="{ED7DFF2F-8176-4E2E-A91D-9C9023D61AD9}" srcOrd="0" destOrd="0" presId="urn:microsoft.com/office/officeart/2011/layout/HexagonRadial"/>
    <dgm:cxn modelId="{0327CEA6-D32B-4B8C-B275-37DFC603B35D}" type="presParOf" srcId="{3F5D77F1-85FD-44B1-AEC0-7A8048CFBF68}" destId="{AF4F95A2-8E6E-4313-87BA-72F66483CB7A}" srcOrd="0" destOrd="0" presId="urn:microsoft.com/office/officeart/2011/layout/HexagonRadial"/>
    <dgm:cxn modelId="{5128B95B-AF0F-4ADC-8360-1253DC73D99D}" type="presParOf" srcId="{3F5D77F1-85FD-44B1-AEC0-7A8048CFBF68}" destId="{7E422458-0313-4FA5-91A4-F3867C7147E1}" srcOrd="1" destOrd="0" presId="urn:microsoft.com/office/officeart/2011/layout/HexagonRadial"/>
    <dgm:cxn modelId="{DDD8E7DB-49A3-48CD-A66D-078CAA856D9D}" type="presParOf" srcId="{7E422458-0313-4FA5-91A4-F3867C7147E1}" destId="{8834509A-4E21-4568-810A-24C2A40C5BE4}" srcOrd="0" destOrd="0" presId="urn:microsoft.com/office/officeart/2011/layout/HexagonRadial"/>
    <dgm:cxn modelId="{5F31F715-945D-4328-A412-C37C29B30F54}" type="presParOf" srcId="{3F5D77F1-85FD-44B1-AEC0-7A8048CFBF68}" destId="{A25D639F-0822-4372-9BD9-D558E279C796}" srcOrd="2" destOrd="0" presId="urn:microsoft.com/office/officeart/2011/layout/HexagonRadial"/>
    <dgm:cxn modelId="{693E8C30-A508-41CD-AE09-FE26C323FF14}" type="presParOf" srcId="{3F5D77F1-85FD-44B1-AEC0-7A8048CFBF68}" destId="{EE0F2FEF-4D09-42C0-8BC4-73F8D86E2A2E}" srcOrd="3" destOrd="0" presId="urn:microsoft.com/office/officeart/2011/layout/HexagonRadial"/>
    <dgm:cxn modelId="{E3F45D5B-62FA-4D20-BFC3-8AECD2B7E4B4}" type="presParOf" srcId="{EE0F2FEF-4D09-42C0-8BC4-73F8D86E2A2E}" destId="{482DAC91-FF09-4743-BA30-05F703807BB5}" srcOrd="0" destOrd="0" presId="urn:microsoft.com/office/officeart/2011/layout/HexagonRadial"/>
    <dgm:cxn modelId="{375D7AE1-8A5D-4B44-8B5F-1F8C3FCE9544}" type="presParOf" srcId="{3F5D77F1-85FD-44B1-AEC0-7A8048CFBF68}" destId="{4B8800A5-DF2A-4CC6-834A-33B0B0818E03}" srcOrd="4" destOrd="0" presId="urn:microsoft.com/office/officeart/2011/layout/HexagonRadial"/>
    <dgm:cxn modelId="{DA9F0462-7605-4CEB-9CAF-23691713F15C}" type="presParOf" srcId="{3F5D77F1-85FD-44B1-AEC0-7A8048CFBF68}" destId="{F7AAC65E-FBE7-442B-B798-8F172407C62C}" srcOrd="5" destOrd="0" presId="urn:microsoft.com/office/officeart/2011/layout/HexagonRadial"/>
    <dgm:cxn modelId="{FCD929D3-5624-45E7-94BB-B9CAA3BBF1F2}" type="presParOf" srcId="{F7AAC65E-FBE7-442B-B798-8F172407C62C}" destId="{2637893B-3D4A-4F19-87DE-630D067207D1}" srcOrd="0" destOrd="0" presId="urn:microsoft.com/office/officeart/2011/layout/HexagonRadial"/>
    <dgm:cxn modelId="{27D25F9B-560E-4CDA-8FBC-EE69918E8368}" type="presParOf" srcId="{3F5D77F1-85FD-44B1-AEC0-7A8048CFBF68}" destId="{871765F4-9543-49B0-B29F-8AFCBA0FD9E3}" srcOrd="6" destOrd="0" presId="urn:microsoft.com/office/officeart/2011/layout/HexagonRadial"/>
    <dgm:cxn modelId="{13BBD7DD-B5E2-4FF2-A17A-C6B8D75BFD6D}" type="presParOf" srcId="{3F5D77F1-85FD-44B1-AEC0-7A8048CFBF68}" destId="{81718B86-6D40-49C3-B2BD-2B26038EAC97}" srcOrd="7" destOrd="0" presId="urn:microsoft.com/office/officeart/2011/layout/HexagonRadial"/>
    <dgm:cxn modelId="{534299EA-6EE0-4A86-93FE-67EB1E0681EC}" type="presParOf" srcId="{81718B86-6D40-49C3-B2BD-2B26038EAC97}" destId="{1E247766-E7B7-408B-BE4E-F011D5127316}" srcOrd="0" destOrd="0" presId="urn:microsoft.com/office/officeart/2011/layout/HexagonRadial"/>
    <dgm:cxn modelId="{2EA3BD9C-7996-4621-B479-0CCEA9B1FFF9}" type="presParOf" srcId="{3F5D77F1-85FD-44B1-AEC0-7A8048CFBF68}" destId="{7DF83393-95B0-4095-AA51-029550AE0991}" srcOrd="8" destOrd="0" presId="urn:microsoft.com/office/officeart/2011/layout/HexagonRadial"/>
    <dgm:cxn modelId="{768050C2-0C81-480D-8211-AE265B966C88}" type="presParOf" srcId="{3F5D77F1-85FD-44B1-AEC0-7A8048CFBF68}" destId="{00A13CB6-F679-470B-A4A0-41BAB559DC34}" srcOrd="9" destOrd="0" presId="urn:microsoft.com/office/officeart/2011/layout/HexagonRadial"/>
    <dgm:cxn modelId="{7B221233-BFDD-4F5C-9815-CBDB3F56AB4D}" type="presParOf" srcId="{00A13CB6-F679-470B-A4A0-41BAB559DC34}" destId="{8B6BDDB7-85EE-4A5B-ABA1-24C54A18D1A4}" srcOrd="0" destOrd="0" presId="urn:microsoft.com/office/officeart/2011/layout/HexagonRadial"/>
    <dgm:cxn modelId="{399AD784-A32C-4AD6-8A51-78914A1F6D86}" type="presParOf" srcId="{3F5D77F1-85FD-44B1-AEC0-7A8048CFBF68}" destId="{375B97CF-1869-4DED-B94C-CFDA3777DB88}" srcOrd="10" destOrd="0" presId="urn:microsoft.com/office/officeart/2011/layout/HexagonRadial"/>
    <dgm:cxn modelId="{AAB8AD75-14A6-42AA-93A5-DE23566C639D}" type="presParOf" srcId="{3F5D77F1-85FD-44B1-AEC0-7A8048CFBF68}" destId="{AB9A4540-A53A-4F32-985E-15C5D9864CE2}" srcOrd="11" destOrd="0" presId="urn:microsoft.com/office/officeart/2011/layout/HexagonRadial"/>
    <dgm:cxn modelId="{040CCCE5-1240-418E-8A39-240D1CE75CDB}" type="presParOf" srcId="{AB9A4540-A53A-4F32-985E-15C5D9864CE2}" destId="{6002684E-0989-41EB-A4E7-7A656B391EE9}" srcOrd="0" destOrd="0" presId="urn:microsoft.com/office/officeart/2011/layout/HexagonRadial"/>
    <dgm:cxn modelId="{A0F17B6E-85E8-4705-A0AC-A0FE05B86785}" type="presParOf" srcId="{3F5D77F1-85FD-44B1-AEC0-7A8048CFBF68}" destId="{ED7DFF2F-8176-4E2E-A91D-9C9023D61AD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F95A2-8E6E-4313-87BA-72F66483CB7A}">
      <dsp:nvSpPr>
        <dsp:cNvPr id="0" name=""/>
        <dsp:cNvSpPr/>
      </dsp:nvSpPr>
      <dsp:spPr>
        <a:xfrm>
          <a:off x="3991150" y="2158181"/>
          <a:ext cx="2164474" cy="176759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হুরায়রা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39856" y="2442948"/>
        <a:ext cx="1467062" cy="1198057"/>
      </dsp:txXfrm>
    </dsp:sp>
    <dsp:sp modelId="{482DAC91-FF09-4743-BA30-05F703807BB5}">
      <dsp:nvSpPr>
        <dsp:cNvPr id="0" name=""/>
        <dsp:cNvSpPr/>
      </dsp:nvSpPr>
      <dsp:spPr>
        <a:xfrm>
          <a:off x="5353761" y="907327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D639F-0822-4372-9BD9-D558E279C796}">
      <dsp:nvSpPr>
        <dsp:cNvPr id="0" name=""/>
        <dsp:cNvSpPr/>
      </dsp:nvSpPr>
      <dsp:spPr>
        <a:xfrm>
          <a:off x="3666982" y="57018"/>
          <a:ext cx="3191553" cy="1804821"/>
        </a:xfrm>
        <a:prstGeom prst="hexagon">
          <a:avLst>
            <a:gd name="adj" fmla="val 28570"/>
            <a:gd name="vf" fmla="val 115470"/>
          </a:avLst>
        </a:prstGeom>
        <a:solidFill>
          <a:srgbClr val="00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পূর্বযুগে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আযদ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দাউস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গোত্রে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জন্মগ্রন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sz="32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04824" y="304617"/>
        <a:ext cx="2315869" cy="1309623"/>
      </dsp:txXfrm>
    </dsp:sp>
    <dsp:sp modelId="{2637893B-3D4A-4F19-87DE-630D067207D1}">
      <dsp:nvSpPr>
        <dsp:cNvPr id="0" name=""/>
        <dsp:cNvSpPr/>
      </dsp:nvSpPr>
      <dsp:spPr>
        <a:xfrm>
          <a:off x="6433962" y="2398213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800A5-DF2A-4CC6-834A-33B0B0818E03}">
      <dsp:nvSpPr>
        <dsp:cNvPr id="0" name=""/>
        <dsp:cNvSpPr/>
      </dsp:nvSpPr>
      <dsp:spPr>
        <a:xfrm>
          <a:off x="6340447" y="1159533"/>
          <a:ext cx="2952284" cy="173916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পিতার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সাখর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মাতার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মায়মুনা</a:t>
          </a:r>
          <a:endParaRPr lang="en-US" sz="32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52097" y="1402033"/>
        <a:ext cx="2128984" cy="1254168"/>
      </dsp:txXfrm>
    </dsp:sp>
    <dsp:sp modelId="{1E247766-E7B7-408B-BE4E-F011D5127316}">
      <dsp:nvSpPr>
        <dsp:cNvPr id="0" name=""/>
        <dsp:cNvSpPr/>
      </dsp:nvSpPr>
      <dsp:spPr>
        <a:xfrm>
          <a:off x="5683585" y="4081144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765F4-9543-49B0-B29F-8AFCBA0FD9E3}">
      <dsp:nvSpPr>
        <dsp:cNvPr id="0" name=""/>
        <dsp:cNvSpPr/>
      </dsp:nvSpPr>
      <dsp:spPr>
        <a:xfrm>
          <a:off x="6089779" y="3132098"/>
          <a:ext cx="3453619" cy="1941537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আসল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আব্দুর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রহমান,আব্দুল্লাহ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উমায়ের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62480" y="3397838"/>
        <a:ext cx="2508217" cy="1410057"/>
      </dsp:txXfrm>
    </dsp:sp>
    <dsp:sp modelId="{8B6BDDB7-85EE-4A5B-ABA1-24C54A18D1A4}">
      <dsp:nvSpPr>
        <dsp:cNvPr id="0" name=""/>
        <dsp:cNvSpPr/>
      </dsp:nvSpPr>
      <dsp:spPr>
        <a:xfrm>
          <a:off x="3822193" y="4255839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83393-95B0-4095-AA51-029550AE0991}">
      <dsp:nvSpPr>
        <dsp:cNvPr id="0" name=""/>
        <dsp:cNvSpPr/>
      </dsp:nvSpPr>
      <dsp:spPr>
        <a:xfrm>
          <a:off x="3530572" y="4188417"/>
          <a:ext cx="3036376" cy="1834526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গ্রহন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হিজরি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৭ম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সনে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খায়বর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endParaRPr lang="en-US" sz="32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58311" y="4446850"/>
        <a:ext cx="2180898" cy="1317660"/>
      </dsp:txXfrm>
    </dsp:sp>
    <dsp:sp modelId="{6002684E-0989-41EB-A4E7-7A656B391EE9}">
      <dsp:nvSpPr>
        <dsp:cNvPr id="0" name=""/>
        <dsp:cNvSpPr/>
      </dsp:nvSpPr>
      <dsp:spPr>
        <a:xfrm>
          <a:off x="2724302" y="2765551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B97CF-1869-4DED-B94C-CFDA3777DB88}">
      <dsp:nvSpPr>
        <dsp:cNvPr id="0" name=""/>
        <dsp:cNvSpPr/>
      </dsp:nvSpPr>
      <dsp:spPr>
        <a:xfrm>
          <a:off x="729004" y="3195574"/>
          <a:ext cx="3222914" cy="173916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হাদিস</a:t>
          </a:r>
          <a:r>
            <a:rPr lang="en-US" sz="36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6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৫৩৭৫ </a:t>
          </a:r>
          <a:r>
            <a:rPr lang="en-US" sz="36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36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63207" y="3429881"/>
        <a:ext cx="2354508" cy="1270554"/>
      </dsp:txXfrm>
    </dsp:sp>
    <dsp:sp modelId="{ED7DFF2F-8176-4E2E-A91D-9C9023D61AD9}">
      <dsp:nvSpPr>
        <dsp:cNvPr id="0" name=""/>
        <dsp:cNvSpPr/>
      </dsp:nvSpPr>
      <dsp:spPr>
        <a:xfrm>
          <a:off x="1148408" y="1138322"/>
          <a:ext cx="3006704" cy="1939103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ইন্তেকাল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: ৫৯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৫৭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হিজরিতে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৭৮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বয়সে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3634" y="1419011"/>
        <a:ext cx="2136252" cy="1377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8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2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8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9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2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1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9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7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9.png"/><Relationship Id="rId18" Type="http://schemas.microsoft.com/office/2007/relationships/hdphoto" Target="../media/hdphoto1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10.wdp"/><Relationship Id="rId17" Type="http://schemas.openxmlformats.org/officeDocument/2006/relationships/image" Target="../media/image21.png"/><Relationship Id="rId2" Type="http://schemas.openxmlformats.org/officeDocument/2006/relationships/image" Target="../media/image13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7.png"/><Relationship Id="rId1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25.png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9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66569" y="145915"/>
            <a:ext cx="2256817" cy="27723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endParaRPr lang="en-US" sz="8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66569" y="3206885"/>
            <a:ext cx="2256817" cy="277238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০৫ </a:t>
            </a: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4553" y="5551251"/>
            <a:ext cx="10068128" cy="85603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4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4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অনুমতির</a:t>
            </a:r>
            <a:r>
              <a:rPr lang="en-US" sz="4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দাড়ানোর</a:t>
            </a:r>
            <a:r>
              <a:rPr lang="en-US" sz="4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4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49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24302631"/>
              </p:ext>
            </p:extLst>
          </p:nvPr>
        </p:nvGraphicFramePr>
        <p:xfrm>
          <a:off x="1371600" y="447291"/>
          <a:ext cx="10204314" cy="598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16732" y="296512"/>
            <a:ext cx="3638145" cy="11723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হুরায়রা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" t="5839" r="2304" b="24184"/>
          <a:stretch/>
        </p:blipFill>
        <p:spPr>
          <a:xfrm>
            <a:off x="116732" y="296512"/>
            <a:ext cx="11885206" cy="53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2" grpId="1">
        <p:bldSub>
          <a:bldDgm bld="one"/>
        </p:bldSub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439" y="204281"/>
            <a:ext cx="6381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5839" y="5350213"/>
            <a:ext cx="10233497" cy="9727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সুফফা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4202349"/>
            <a:ext cx="5000017" cy="186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1442" y="719847"/>
            <a:ext cx="4717915" cy="20428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29982" y="719847"/>
            <a:ext cx="4620639" cy="18677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912" y="311285"/>
            <a:ext cx="78210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5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lang="en-US" sz="115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7865" y="2056601"/>
            <a:ext cx="10175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61417" y="3774332"/>
            <a:ext cx="2519464" cy="2519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6200" y="3774332"/>
            <a:ext cx="2519464" cy="25194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08323" y="3774332"/>
            <a:ext cx="2519464" cy="25194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30446" y="3774332"/>
            <a:ext cx="2519464" cy="25194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1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13315" y="1147864"/>
            <a:ext cx="243191" cy="5603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1780162"/>
            <a:ext cx="2714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1177" y="1259871"/>
            <a:ext cx="338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" b="53357"/>
          <a:stretch/>
        </p:blipFill>
        <p:spPr>
          <a:xfrm>
            <a:off x="8876610" y="227248"/>
            <a:ext cx="3146777" cy="3421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6472724" y="3648364"/>
            <a:ext cx="3832702" cy="1820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৪০-৪৭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5527" y="-46137"/>
            <a:ext cx="3501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527" y="3190292"/>
            <a:ext cx="5836597" cy="33453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রাংগামাটি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০১৮৪৫৭৬৪৯৬৮</a:t>
            </a:r>
          </a:p>
          <a:p>
            <a:r>
              <a:rPr lang="en-US" sz="2400" b="1" dirty="0" smtClean="0">
                <a:latin typeface="Blackadder ITC" panose="04020505051007020D02" pitchFamily="82" charset="0"/>
                <a:cs typeface="NikoshBAN" panose="02000000000000000000" pitchFamily="2" charset="0"/>
              </a:rPr>
              <a:t>Email : mohammadjhakirhossen876@gmail.com</a:t>
            </a:r>
            <a:endParaRPr lang="en-US" sz="2400" b="1" dirty="0"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18" r="21766" b="33413"/>
          <a:stretch/>
        </p:blipFill>
        <p:spPr>
          <a:xfrm>
            <a:off x="74580" y="149343"/>
            <a:ext cx="2946246" cy="2928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6971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8562" y="1595336"/>
            <a:ext cx="8064230" cy="106031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659" y="173882"/>
            <a:ext cx="11118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5" y="3015118"/>
            <a:ext cx="3709833" cy="333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14" y="3015118"/>
            <a:ext cx="3269095" cy="333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16" y="3015118"/>
            <a:ext cx="4111292" cy="333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680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4136" y="184826"/>
            <a:ext cx="3891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115" y="1754486"/>
            <a:ext cx="10826885" cy="4154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শিক্ষার্ধীরা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হাদিসাংশের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শরয়ী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আহলে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সুফফার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বর্ণনাকারী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সাহাবীর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1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8" r="3262" b="23806"/>
          <a:stretch/>
        </p:blipFill>
        <p:spPr>
          <a:xfrm>
            <a:off x="175097" y="400049"/>
            <a:ext cx="11710370" cy="5348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2" t="922" r="3902" b="18889"/>
          <a:stretch/>
        </p:blipFill>
        <p:spPr>
          <a:xfrm>
            <a:off x="175097" y="400049"/>
            <a:ext cx="11698292" cy="58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096" y="457198"/>
            <a:ext cx="11838563" cy="5194571"/>
            <a:chOff x="262645" y="398834"/>
            <a:chExt cx="11447839" cy="46400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" t="7919" b="48203"/>
            <a:stretch/>
          </p:blipFill>
          <p:spPr>
            <a:xfrm>
              <a:off x="262645" y="398834"/>
              <a:ext cx="11433578" cy="285020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" t="27967" r="708" b="44799"/>
            <a:stretch/>
          </p:blipFill>
          <p:spPr>
            <a:xfrm>
              <a:off x="262645" y="3249038"/>
              <a:ext cx="11447839" cy="178989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75094" y="457197"/>
            <a:ext cx="11759834" cy="4805467"/>
            <a:chOff x="175094" y="457197"/>
            <a:chExt cx="11759834" cy="48054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" t="12459" r="1774" b="61631"/>
            <a:stretch/>
          </p:blipFill>
          <p:spPr>
            <a:xfrm>
              <a:off x="175095" y="457197"/>
              <a:ext cx="11759833" cy="22860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9" t="26643" r="1880" b="39882"/>
            <a:stretch/>
          </p:blipFill>
          <p:spPr>
            <a:xfrm>
              <a:off x="175094" y="2743199"/>
              <a:ext cx="11732746" cy="251946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60348" y="457196"/>
            <a:ext cx="11777614" cy="5194573"/>
            <a:chOff x="152661" y="462002"/>
            <a:chExt cx="11777614" cy="46547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" t="13593" r="1028" b="43854"/>
            <a:stretch/>
          </p:blipFill>
          <p:spPr>
            <a:xfrm>
              <a:off x="175094" y="462002"/>
              <a:ext cx="11755180" cy="28843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9" t="17754" r="1348" b="57093"/>
            <a:stretch/>
          </p:blipFill>
          <p:spPr>
            <a:xfrm>
              <a:off x="152661" y="3356102"/>
              <a:ext cx="11777614" cy="176064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52919" y="446273"/>
            <a:ext cx="11699790" cy="5536237"/>
            <a:chOff x="144972" y="446274"/>
            <a:chExt cx="11799951" cy="534168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5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" t="9622" b="54444"/>
            <a:stretch/>
          </p:blipFill>
          <p:spPr>
            <a:xfrm>
              <a:off x="160347" y="446274"/>
              <a:ext cx="11784576" cy="24136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7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" t="23806" r="710" b="33451"/>
            <a:stretch/>
          </p:blipFill>
          <p:spPr>
            <a:xfrm>
              <a:off x="144972" y="2870853"/>
              <a:ext cx="11784575" cy="2917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9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5915" y="145915"/>
            <a:ext cx="1809345" cy="17898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9649" y="4581728"/>
            <a:ext cx="9873577" cy="19455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৪৩ </a:t>
            </a:r>
            <a:r>
              <a:rPr 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হাদিসাংশ</a:t>
            </a:r>
            <a:endParaRPr lang="en-US" sz="54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7200" b="1" dirty="0" smtClean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فاقبلوا فاستأذنوا</a:t>
            </a:r>
            <a:r>
              <a:rPr lang="en-US" sz="7200" b="1" dirty="0" smtClean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।</a:t>
            </a:r>
            <a:endParaRPr lang="en-US" sz="5400" b="1" dirty="0">
              <a:solidFill>
                <a:srgbClr val="0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097310" y="145915"/>
            <a:ext cx="1964987" cy="2704289"/>
          </a:xfrm>
          <a:prstGeom prst="ellipse">
            <a:avLst/>
          </a:prstGeom>
          <a:solidFill>
            <a:srgbClr val="EBD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০৭ 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7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99FF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0" t="14160" r="921" b="20969"/>
          <a:stretch/>
        </p:blipFill>
        <p:spPr>
          <a:xfrm>
            <a:off x="262646" y="496111"/>
            <a:ext cx="11649534" cy="4338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" t="5273" r="1241" b="24561"/>
          <a:stretch/>
        </p:blipFill>
        <p:spPr>
          <a:xfrm>
            <a:off x="262646" y="496111"/>
            <a:ext cx="11645503" cy="4737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" t="16998" r="2403" b="22671"/>
          <a:stretch/>
        </p:blipFill>
        <p:spPr>
          <a:xfrm>
            <a:off x="225504" y="496110"/>
            <a:ext cx="11682645" cy="4649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36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217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Arabic Typesetting</vt:lpstr>
      <vt:lpstr>Arial</vt:lpstr>
      <vt:lpstr>Blackadder ITC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38</cp:revision>
  <dcterms:created xsi:type="dcterms:W3CDTF">2021-03-15T14:30:47Z</dcterms:created>
  <dcterms:modified xsi:type="dcterms:W3CDTF">2021-04-11T15:10:26Z</dcterms:modified>
</cp:coreProperties>
</file>