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2D1F-2710-D844-B44B-6F30C241D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22156-17EB-064E-A072-C3BC7B3F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7D25-DAE2-EE41-B050-9EC96C08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94C06-1CC9-3A40-A1A4-8E025700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B511-B5C4-4247-B22E-3FDD1B1C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DC3E-2174-B447-9BB6-23688CB0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2E63B-E322-A14F-A29D-DCFA3F49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3211-4017-D440-A9F0-3C67482D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71AC0-0AFA-4A47-895E-24E60166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4AB4-E7AE-D34B-91C9-3981ADAA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EE31E-646B-E843-BB30-D23CC9B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0C4B3-ECEE-6245-954A-4EFA5C57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E120-658C-0C4C-BCCB-76FF6EEA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3001-C36E-8D4C-8148-38045FF0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4E002-8028-0548-89D7-84AF7CE3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A728-D1C3-C448-8F4D-9619DDA4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2FD8-4CFC-1544-93D9-5EDE0F13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C117D-D2AB-3F43-9370-8810FF6E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4ED5-B977-4B4A-A6C5-D1A30C55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D59E-6570-6A4C-9C16-2EDA1970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C87-B505-4946-A3EF-19562E77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188A-CC48-5B47-BC55-2B83E40F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434D-AFD3-ED46-8953-E262A17F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282D-77AF-7449-9B51-BD5096F5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18E8-C48B-9A40-93C1-26AD8A85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4FDA-7460-8642-A7A4-0769B3FA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4237-F4A9-E040-8F0D-49AC704B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2DF25-47F4-9B48-9B9E-BFB9CAED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888EE-1F49-5B44-8D79-C117B7E4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89265-EDBE-DA4C-8D31-91BC9CF8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2273E-37E2-EB42-974C-F5705B3F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EA5-F566-2B46-B7E0-9FF49924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462E1-2F13-9D48-A6C5-40A486B14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AD223-C12D-5645-A04B-C6B519EFB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569CA-1639-344D-9C7B-AE6EBF43F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3A740-39E9-3541-B1CF-B9DCE492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390EF-B61E-E541-99F8-269CE1A2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C6B1A-4A76-8F45-872C-6ADA1186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B4F23-9A7E-FB42-8760-661E4D4B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019F-BC4C-6A43-B265-10D2AC59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AD6DC-34A8-094B-856E-D53313D6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DB35C-FC7D-8142-97EF-4CCA19E1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8D65D-31F3-684A-8CE2-133608EA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FF284-2E05-4442-AF7F-6DFC85E4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552CC-6C8E-C54B-8056-E988577F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50AE1-D555-7D49-AC24-53C432A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C480-67DC-7242-9C49-3527C8EC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2CB5-256D-8E4A-84FD-780FEBE4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15ACE-26EC-2342-9040-7E135BB7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A550-84D6-F44B-A2E1-F8859D88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CFD36-5D01-1B41-8A6C-42415A01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FE7E0-AC41-FC43-B5C7-AE9F1C1B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D2F3-F5C4-0B42-96E4-45E2D395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12096-6860-D74A-B282-0CAA446F4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CD0CE-9B11-3340-A609-B121FC77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B4DAF-7EF5-204E-AD87-33D90BC3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EA09E-9C88-A84B-8482-4FD4B4D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CDEE7-92AC-7042-A138-BFC7B32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EC0F6-081C-1D49-BA97-F571C4D5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A7524-6884-514A-8962-B1F0D3DC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DBB9-BCB3-034E-ADF2-4904120AF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9EDE-D280-FE4A-BA49-7332011284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A3F9F-636B-004C-9651-3F780980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99FA-655D-1C49-9600-CFB15C21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EAD5-4D45-684C-96F6-3AF3CE0B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57155B-88AA-EB49-95C3-3D3A4A686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1E4C9D-52B3-0D40-8131-5D1E001F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499CEA-A491-4F43-9C2A-885E0B01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A26D5F-C6AC-2B43-8F73-1E57714F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68C5AD-F295-0143-956E-A3A77E547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7C20C5-0C45-5F4C-B30A-FF7D364D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FFEA2A-C03B-D94A-BC4E-6734C8AC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014AAE-8571-0741-964D-313030E1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41B195-F813-EC43-9E15-B5174460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26F046-3E29-B048-9828-0CC00D04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77EADF-7DAF-1844-8C21-ED3B7DB68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832F04-2845-0840-8098-AE0B5B99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283DE6-8743-CD4C-AF76-7B3C0CC2B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C826A7-A0CB-574A-99D0-FA4B168DC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8CF997-A92E-4041-808B-EC33AC91E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EFF1CE-01C3-0947-80C2-B6878DC3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A8F425-DDBE-AC49-A051-625B6BBD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536B72-98B1-5447-92BF-2BE4E946A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F26889-7FF4-6B42-BA82-A58D570A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6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957152-1F88-B347-80ED-A7D51E2A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5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F558BB-31FC-BA4C-8D96-A6B537F5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93AF9B-1FC8-F84C-92B3-2C6FC3280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isratjahantutul@gmail.com</dc:creator>
  <cp:lastModifiedBy>isratjahantutul@gmail.com</cp:lastModifiedBy>
  <cp:revision>2</cp:revision>
  <dcterms:created xsi:type="dcterms:W3CDTF">2021-04-24T04:44:16Z</dcterms:created>
  <dcterms:modified xsi:type="dcterms:W3CDTF">2021-04-24T05:11:01Z</dcterms:modified>
</cp:coreProperties>
</file>