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9" r:id="rId2"/>
    <p:sldId id="282" r:id="rId3"/>
    <p:sldId id="280" r:id="rId4"/>
    <p:sldId id="281" r:id="rId5"/>
    <p:sldId id="307" r:id="rId6"/>
    <p:sldId id="286" r:id="rId7"/>
    <p:sldId id="290" r:id="rId8"/>
    <p:sldId id="309" r:id="rId9"/>
    <p:sldId id="295" r:id="rId10"/>
    <p:sldId id="304" r:id="rId11"/>
    <p:sldId id="284" r:id="rId12"/>
    <p:sldId id="300" r:id="rId13"/>
    <p:sldId id="287" r:id="rId14"/>
    <p:sldId id="308" r:id="rId15"/>
    <p:sldId id="288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8B78E-325B-444F-AEF8-615EB01672B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C6C58-E2A1-4C01-B6C8-1F09F92E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7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6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5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9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8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2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3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0A717-7554-4A6F-AA1A-95098DA24AC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" y="95534"/>
            <a:ext cx="11991691" cy="664816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81836" y="4610637"/>
            <a:ext cx="6834452" cy="136708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7" y="500509"/>
            <a:ext cx="7165075" cy="37667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4325" y="3914776"/>
            <a:ext cx="1143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মিঠু,আলি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বাহিনীতে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যায়।ও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কড়ই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বাঁশের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মাচাটার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ঘুমিয়ে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ভোরবেলা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মুন্সীর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মতিউর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টেনে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তোলে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।আলির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জিজ্ঞেস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জিজ্ঞেস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থাপ্পড়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ওঠানোর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দু-পা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পিছিয়ে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ঢালু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315" y="421385"/>
            <a:ext cx="3310009" cy="30666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32" y="558562"/>
            <a:ext cx="3365879" cy="3210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/>
          <p:nvPr/>
        </p:nvSpPr>
        <p:spPr>
          <a:xfrm>
            <a:off x="4749421" y="1214651"/>
            <a:ext cx="3275463" cy="11873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মুক্তিযোদ্ধা কারা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436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03797" y="4531058"/>
            <a:ext cx="9362942" cy="7750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মুন্সীর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বুধাকে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টেনে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জিজ্ঞেস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121625" y="518615"/>
            <a:ext cx="3013272" cy="6276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জোড়ায় কাজ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550" y="1507673"/>
            <a:ext cx="4749421" cy="2744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4325" y="3914776"/>
            <a:ext cx="1143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পরদিন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একগাদা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পেয়ারা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মিলিটারি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ক্যাম্পে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দুপাশের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ধানখেতের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হাটতে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ক্যাম্পে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পৌঁছে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পেয়ারায়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কামড়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আরেকটি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পেয়ারা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সৈনিকের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আশপাশ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দু-চার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সেপাই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চারিদিক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ক্যাম্পের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ক্ষিপ্র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907" y="294634"/>
            <a:ext cx="3255418" cy="36201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70771"/>
            <a:ext cx="3270487" cy="32154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/>
          <p:nvPr/>
        </p:nvSpPr>
        <p:spPr>
          <a:xfrm>
            <a:off x="4003291" y="696612"/>
            <a:ext cx="4213430" cy="14670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সৈনিকের পেয়ারা খাওয়া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437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230807" y="423081"/>
            <a:ext cx="2878332" cy="8648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859" y="1835412"/>
            <a:ext cx="5486400" cy="23936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2483893" y="4681182"/>
            <a:ext cx="7820167" cy="16650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বুধা কীভাবে মেলেটারী ক্যাম্পের প্রতিটি জায়গা দেখে নেয় তা বর্ননা করে লিখ?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325" y="271463"/>
            <a:ext cx="11530013" cy="624363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53887" y="600501"/>
            <a:ext cx="2545403" cy="7131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মুল্যায়ন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1433015" y="2640168"/>
            <a:ext cx="9127661" cy="35422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১।  বঙ্গবন্ধুর ৭ই মার্চের ভাষন বুধা কোথায়                          শুনেছিল ? </a:t>
            </a:r>
          </a:p>
          <a:p>
            <a:r>
              <a:rPr lang="bn-IN" sz="2800" dirty="0" smtClean="0"/>
              <a:t>২।গায়ের লোকেরা কেন মেলেটারীদের খাবার পাঠাচ্ছিল লিখ? </a:t>
            </a:r>
          </a:p>
          <a:p>
            <a:r>
              <a:rPr lang="bn-IN" sz="2800" dirty="0" smtClean="0"/>
              <a:t>৩। গ্রামের কারা কারা মুক্তিবাহিনীতে যোগ দেয় লিখ? </a:t>
            </a:r>
          </a:p>
          <a:p>
            <a:r>
              <a:rPr lang="bn-IN" sz="2800" dirty="0" smtClean="0"/>
              <a:t>৪। বুধা কেন মেলেটারী ক্যাম্পে যায় লিখ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78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"/>
          <p:cNvSpPr>
            <a:spLocks noChangeArrowheads="1"/>
          </p:cNvSpPr>
          <p:nvPr/>
        </p:nvSpPr>
        <p:spPr bwMode="auto">
          <a:xfrm>
            <a:off x="3904990" y="528407"/>
            <a:ext cx="3875964" cy="91940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087" y="1819053"/>
            <a:ext cx="6796585" cy="3053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1569336" y="5100034"/>
            <a:ext cx="9017098" cy="1043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বুধা কীভাবে মুক্তিযুদ্ধে অবদান রেখেছিল বর্ননা করে লিখ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71789" y="4668389"/>
            <a:ext cx="6066536" cy="15057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014" y="832514"/>
            <a:ext cx="6032310" cy="35591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/>
            </a:extLst>
          </p:cNvPr>
          <p:cNvSpPr/>
          <p:nvPr/>
        </p:nvSpPr>
        <p:spPr>
          <a:xfrm>
            <a:off x="3556000" y="344712"/>
            <a:ext cx="5588000" cy="9539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1291169" y="2525713"/>
            <a:ext cx="4216400" cy="39842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2800" dirty="0" err="1"/>
              <a:t>সন্তোষ</a:t>
            </a:r>
            <a:r>
              <a:rPr lang="en-US" sz="2800" dirty="0"/>
              <a:t> </a:t>
            </a:r>
            <a:r>
              <a:rPr lang="en-US" sz="2800" dirty="0" err="1"/>
              <a:t>কুমার</a:t>
            </a:r>
            <a:r>
              <a:rPr lang="en-US" sz="2800" dirty="0"/>
              <a:t> </a:t>
            </a:r>
            <a:r>
              <a:rPr lang="en-US" sz="2800" dirty="0" err="1"/>
              <a:t>বর্মা</a:t>
            </a:r>
            <a:endParaRPr lang="bn-IN" sz="2800" dirty="0"/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eaLnBrk="1" hangingPunct="1">
              <a:defRPr/>
            </a:pP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পাটগ্রাম,লালমনিরহাট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১৭৬৮৯২৬৬৫৮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1291168" y="1371600"/>
            <a:ext cx="4216400" cy="1025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6603493" y="2525713"/>
            <a:ext cx="4437546" cy="39842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/>
              <a:t>বিষয়ঃ </a:t>
            </a:r>
            <a:r>
              <a:rPr lang="en-US" sz="2400" dirty="0" err="1"/>
              <a:t>মাধ্যমিক</a:t>
            </a:r>
            <a:r>
              <a:rPr lang="en-US" sz="2400" dirty="0"/>
              <a:t> </a:t>
            </a:r>
            <a:r>
              <a:rPr lang="en-US" sz="2400" dirty="0" err="1"/>
              <a:t>বাংলা</a:t>
            </a:r>
            <a:r>
              <a:rPr lang="en-US" sz="2400" dirty="0"/>
              <a:t> </a:t>
            </a:r>
            <a:r>
              <a:rPr lang="bn-BD" sz="2400" dirty="0"/>
              <a:t>সহ পাঠ </a:t>
            </a:r>
          </a:p>
          <a:p>
            <a:pPr algn="ctr"/>
            <a:r>
              <a:rPr lang="bn-BD" sz="2400" dirty="0"/>
              <a:t>শ্রেণিঃ </a:t>
            </a:r>
            <a:r>
              <a:rPr lang="en-US" sz="2400" dirty="0"/>
              <a:t>৯ম ও </a:t>
            </a:r>
            <a:r>
              <a:rPr lang="bn-BD" sz="2400" dirty="0"/>
              <a:t>১০</a:t>
            </a:r>
            <a:r>
              <a:rPr lang="en-US" sz="2400" dirty="0"/>
              <a:t>ম </a:t>
            </a:r>
          </a:p>
          <a:p>
            <a:pPr algn="ctr"/>
            <a:r>
              <a:rPr lang="en-US" sz="2400" dirty="0" err="1"/>
              <a:t>পা</a:t>
            </a:r>
            <a:r>
              <a:rPr lang="bn-BD" sz="2400" dirty="0"/>
              <a:t>ঠ শিরোনামঃ কাকতাড়ুয়া </a:t>
            </a:r>
            <a:endParaRPr lang="en-US" sz="2400" dirty="0"/>
          </a:p>
          <a:p>
            <a:pPr algn="ctr"/>
            <a:r>
              <a:rPr lang="en-US" sz="2400" dirty="0"/>
              <a:t>( ১৭ -২৫ </a:t>
            </a:r>
            <a:r>
              <a:rPr lang="bn-BD" sz="2400" dirty="0"/>
              <a:t>পৃষ্ঠা</a:t>
            </a:r>
            <a:r>
              <a:rPr lang="en-US" sz="2400" dirty="0"/>
              <a:t> </a:t>
            </a:r>
            <a:r>
              <a:rPr lang="bn-BD" sz="2400" dirty="0"/>
              <a:t>)</a:t>
            </a:r>
            <a:endParaRPr lang="en-US" sz="2400" dirty="0"/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6603491" y="1371599"/>
            <a:ext cx="4437548" cy="10366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057" y="2667325"/>
            <a:ext cx="1811470" cy="158299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946" y="2636691"/>
            <a:ext cx="2088108" cy="164425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257" y="1269242"/>
            <a:ext cx="6837528" cy="41176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2702257" y="313899"/>
            <a:ext cx="6987653" cy="9553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ছবিতে</a:t>
            </a:r>
            <a:r>
              <a:rPr lang="bn-IN" sz="3200" dirty="0" smtClean="0"/>
              <a:t> </a:t>
            </a:r>
            <a:r>
              <a:rPr lang="bn-IN" sz="3200" dirty="0" smtClean="0"/>
              <a:t>কী দেখা যায় ভেবে বলো ?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>
            <a:off x="3875963" y="5386854"/>
            <a:ext cx="4899547" cy="10373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কাকতাড়ুয়া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76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5" y="2282636"/>
            <a:ext cx="4053385" cy="2910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1364776" y="873457"/>
            <a:ext cx="3719429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কাকতাড়ুয়া</a:t>
            </a:r>
            <a:endParaRPr lang="en-US" sz="8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9072" y="5247310"/>
            <a:ext cx="2974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সেলিনা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8" y="1119117"/>
            <a:ext cx="4217158" cy="47494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325" y="271463"/>
            <a:ext cx="11530013" cy="624363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4338" y="991515"/>
            <a:ext cx="1143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AutoNum type="arabicPeriod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শান্তি কমিটির চেয়ারম্যান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pPr marL="514350" indent="-514350">
              <a:buAutoNum type="arabicPeriod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মুক্তিযোদ্ধা কারা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AutoNum type="arabicPeriod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সৈনিকদের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পেয়ারা খাওয়ায়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6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687620"/>
            <a:ext cx="436880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27886" y="687619"/>
            <a:ext cx="3885858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45651"/>
            <a:ext cx="4476466" cy="39685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885" y="2145651"/>
            <a:ext cx="4186109" cy="39685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2068" y="3586252"/>
            <a:ext cx="1143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পোড়ালে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পোড়া্লে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গাঁয়ে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বানালে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লোকজনকে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বাড়িঘর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ছাড়ালে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প্রতিশোধ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নেবেই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কানু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দয়ালের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রেডিওতে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শুনেছিল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গরম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মধুকে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ডাকবি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142785548_omipialb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79" y="283141"/>
            <a:ext cx="3700463" cy="31745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3039" y="283142"/>
            <a:ext cx="3951286" cy="3174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4103679" y="1214651"/>
            <a:ext cx="3689360" cy="12692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৭ ই </a:t>
            </a:r>
            <a:r>
              <a:rPr lang="en-US" sz="3600" dirty="0" err="1" smtClean="0"/>
              <a:t>মার্চের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ভাষন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957851" y="464024"/>
            <a:ext cx="3562065" cy="832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একক কাজ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450" y="1501254"/>
            <a:ext cx="5390865" cy="30019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1951630" y="4749421"/>
            <a:ext cx="8475260" cy="15831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বুধা তাকে কেন বঙ্গবন্ধু বলে ডাকতে বলেছিল ব্যাখা করে লিখ?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668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8606" y="4414838"/>
            <a:ext cx="1143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গাঁয়ের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কয়েকজন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টাকাওয়ালা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মিলিটারিদের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রাখছে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ক্যাম্পে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গরু-ছাগল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হাঁস-মুরগি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পাঠাচ্ছে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সৈনিকগুলোর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ভীষণ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ফুর্তি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দোকান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দেওয়ায়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কড়ই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বেঞ্চি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একদিন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অবাক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শোনে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গাঁয়ে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মুন্সী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চেয়ারম্যান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321" y="341194"/>
            <a:ext cx="3319285" cy="30025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9" y="450376"/>
            <a:ext cx="3249748" cy="3207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ounded Rectangle 12"/>
          <p:cNvSpPr/>
          <p:nvPr/>
        </p:nvSpPr>
        <p:spPr>
          <a:xfrm>
            <a:off x="4271749" y="1037230"/>
            <a:ext cx="3998794" cy="13784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শান্তি কমিটি কী?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19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446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arada</dc:creator>
  <cp:lastModifiedBy>MY</cp:lastModifiedBy>
  <cp:revision>428</cp:revision>
  <dcterms:created xsi:type="dcterms:W3CDTF">2017-11-01T13:25:23Z</dcterms:created>
  <dcterms:modified xsi:type="dcterms:W3CDTF">2021-04-25T15:46:07Z</dcterms:modified>
</cp:coreProperties>
</file>