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38" r:id="rId2"/>
    <p:sldId id="439" r:id="rId3"/>
    <p:sldId id="440" r:id="rId4"/>
    <p:sldId id="441" r:id="rId5"/>
    <p:sldId id="450" r:id="rId6"/>
    <p:sldId id="442" r:id="rId7"/>
    <p:sldId id="331" r:id="rId8"/>
    <p:sldId id="436" r:id="rId9"/>
    <p:sldId id="437" r:id="rId10"/>
    <p:sldId id="361" r:id="rId11"/>
    <p:sldId id="451" r:id="rId12"/>
    <p:sldId id="454" r:id="rId13"/>
    <p:sldId id="455" r:id="rId14"/>
    <p:sldId id="452" r:id="rId15"/>
    <p:sldId id="443" r:id="rId16"/>
    <p:sldId id="456" r:id="rId17"/>
    <p:sldId id="445" r:id="rId18"/>
    <p:sldId id="453" r:id="rId19"/>
    <p:sldId id="44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4BD"/>
    <a:srgbClr val="FFF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0146" autoAdjust="0"/>
  </p:normalViewPr>
  <p:slideViewPr>
    <p:cSldViewPr>
      <p:cViewPr varScale="1">
        <p:scale>
          <a:sx n="42" d="100"/>
          <a:sy n="42" d="100"/>
        </p:scale>
        <p:origin x="60" y="47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182FE-2DAE-46E5-BD0B-66D376942936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2D3A6-FC9E-48FB-82B2-2773FDC98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C085-FC71-4EF4-807F-A749440BBBCF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64D7-2F17-450F-A1BE-3E2CAE416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C085-FC71-4EF4-807F-A749440BBBCF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64D7-2F17-450F-A1BE-3E2CAE416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C085-FC71-4EF4-807F-A749440BBBCF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64D7-2F17-450F-A1BE-3E2CAE416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C085-FC71-4EF4-807F-A749440BBBCF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64D7-2F17-450F-A1BE-3E2CAE416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C085-FC71-4EF4-807F-A749440BBBCF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64D7-2F17-450F-A1BE-3E2CAE416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C085-FC71-4EF4-807F-A749440BBBCF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64D7-2F17-450F-A1BE-3E2CAE416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C085-FC71-4EF4-807F-A749440BBBCF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64D7-2F17-450F-A1BE-3E2CAE416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C085-FC71-4EF4-807F-A749440BBBCF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64D7-2F17-450F-A1BE-3E2CAE416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C085-FC71-4EF4-807F-A749440BBBCF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64D7-2F17-450F-A1BE-3E2CAE416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C085-FC71-4EF4-807F-A749440BBBCF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64D7-2F17-450F-A1BE-3E2CAE416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C085-FC71-4EF4-807F-A749440BBBCF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64D7-2F17-450F-A1BE-3E2CAE416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3C085-FC71-4EF4-807F-A749440BBBCF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464D7-2F17-450F-A1BE-3E2CAE416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1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6" name="Rectangle 5"/>
          <p:cNvSpPr/>
          <p:nvPr/>
        </p:nvSpPr>
        <p:spPr>
          <a:xfrm>
            <a:off x="731765" y="628697"/>
            <a:ext cx="10618240" cy="5706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>
            <a:off x="-87236" y="6335047"/>
            <a:ext cx="12374880" cy="65884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3" name="Rectangle 62"/>
          <p:cNvSpPr/>
          <p:nvPr/>
        </p:nvSpPr>
        <p:spPr>
          <a:xfrm>
            <a:off x="3916317" y="2344913"/>
            <a:ext cx="4367775" cy="2862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2000" b="1" u="sng" dirty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0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latin typeface="NikoshBAN" pitchFamily="2" charset="0"/>
                <a:cs typeface="NikoshBAN" pitchFamily="2" charset="0"/>
              </a:rPr>
              <a:t>সন্মানিত</a:t>
            </a:r>
            <a:r>
              <a:rPr lang="en-US" sz="20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sz="2000" b="1" u="sng" dirty="0">
                <a:latin typeface="NikoshBAN" pitchFamily="2" charset="0"/>
                <a:cs typeface="NikoshBAN" pitchFamily="2" charset="0"/>
              </a:rPr>
              <a:t> জন্য</a:t>
            </a:r>
          </a:p>
          <a:p>
            <a:pPr algn="just"/>
            <a:r>
              <a:rPr lang="bn-IN" sz="2000" b="1" dirty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। F-5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করলে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 যা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না। এই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শ্রেনিকক্ষে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সময়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নীচে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করা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কনটেন্টটি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দ্বারা পাঠ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সাথে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/সমস্যার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তৈরি করে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সবিনয়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করা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31994601" y="6248400"/>
            <a:ext cx="31689801" cy="609600"/>
            <a:chOff x="-31994601" y="6248400"/>
            <a:chExt cx="31689801" cy="609600"/>
          </a:xfrm>
        </p:grpSpPr>
        <p:sp>
          <p:nvSpPr>
            <p:cNvPr id="4" name="TextBox 3"/>
            <p:cNvSpPr txBox="1"/>
            <p:nvPr/>
          </p:nvSpPr>
          <p:spPr>
            <a:xfrm>
              <a:off x="-31165800" y="6324600"/>
              <a:ext cx="3086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Md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. Naim </a:t>
              </a: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Islam Trade 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Instructor(General Mechanics),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Bharaduba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 High 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School,Bhaluka,Mymensingh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. 01795-273091,Email: mdnaimi033@gmail.com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994601" y="6248400"/>
              <a:ext cx="808366" cy="6096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12177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5" name="Rectangle 4"/>
          <p:cNvSpPr/>
          <p:nvPr/>
        </p:nvSpPr>
        <p:spPr>
          <a:xfrm>
            <a:off x="762000" y="601515"/>
            <a:ext cx="10657469" cy="56715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4258070" y="857862"/>
            <a:ext cx="3971529" cy="7547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কীবোর্ডের কী-এর প্রকারভেদ</a:t>
            </a:r>
          </a:p>
        </p:txBody>
      </p:sp>
      <p:pic>
        <p:nvPicPr>
          <p:cNvPr id="8" name="Picture 2" descr="C:\Users\Sumon\Desktop\Pic of Input\images (1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302" y="1646614"/>
            <a:ext cx="6256916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85900" y="5104959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কীবোর্ডে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১২৫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কীবোর্ডের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কীগুলোকে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1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5" name="Rectangle 4"/>
          <p:cNvSpPr/>
          <p:nvPr/>
        </p:nvSpPr>
        <p:spPr>
          <a:xfrm>
            <a:off x="729165" y="580138"/>
            <a:ext cx="10657469" cy="56715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Down Arrow Callout 6"/>
          <p:cNvSpPr/>
          <p:nvPr/>
        </p:nvSpPr>
        <p:spPr>
          <a:xfrm>
            <a:off x="4258070" y="857862"/>
            <a:ext cx="4200130" cy="7547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কী (Function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Key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pic>
        <p:nvPicPr>
          <p:cNvPr id="9" name="Picture 2" descr="C:\Users\Sumon\Desktop\Pic of Input\images (1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292" y="2240294"/>
            <a:ext cx="6256916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rot="20330837">
            <a:off x="1831250" y="1535108"/>
            <a:ext cx="2591044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itchFamily="2" charset="0"/>
              </a:rPr>
              <a:t>কীবোর্ডের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একেবারে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F1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F12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১২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 rot="20551578">
            <a:off x="3686719" y="3144921"/>
            <a:ext cx="3072490" cy="40329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Arrow 1"/>
          <p:cNvSpPr/>
          <p:nvPr/>
        </p:nvSpPr>
        <p:spPr>
          <a:xfrm rot="2090995">
            <a:off x="3772631" y="2812123"/>
            <a:ext cx="825569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7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5" name="Rectangle 4"/>
          <p:cNvSpPr/>
          <p:nvPr/>
        </p:nvSpPr>
        <p:spPr>
          <a:xfrm>
            <a:off x="822026" y="601515"/>
            <a:ext cx="10657469" cy="56715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Down Arrow Callout 6"/>
          <p:cNvSpPr/>
          <p:nvPr/>
        </p:nvSpPr>
        <p:spPr>
          <a:xfrm>
            <a:off x="4258070" y="857862"/>
            <a:ext cx="4200130" cy="7547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কী (Function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Key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pic>
        <p:nvPicPr>
          <p:cNvPr id="14" name="Picture 2" descr="C:\Users\Sumon\Desktop\Pic of Input\images (1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12" y="1844937"/>
            <a:ext cx="6256916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 rot="19935478">
            <a:off x="5750924" y="2269617"/>
            <a:ext cx="860842" cy="111948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566677" y="2413189"/>
            <a:ext cx="4406123" cy="1938992"/>
            <a:chOff x="6566677" y="2413189"/>
            <a:chExt cx="4406123" cy="1938992"/>
          </a:xfrm>
        </p:grpSpPr>
        <p:sp>
          <p:nvSpPr>
            <p:cNvPr id="17" name="TextBox 16"/>
            <p:cNvSpPr txBox="1"/>
            <p:nvPr/>
          </p:nvSpPr>
          <p:spPr>
            <a:xfrm>
              <a:off x="8386242" y="2413189"/>
              <a:ext cx="2586558" cy="193899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কীবোর্ডের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ডানদিকে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এই ১৭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টি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কী কে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নিউমেরিক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কী বলে।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হিসাব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নিকাশের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জন্য এই কি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গুলো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ব্যবহৃত হয়।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 rot="11162755">
              <a:off x="6566677" y="2796320"/>
              <a:ext cx="1824624" cy="5334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922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5" name="Rectangle 4"/>
          <p:cNvSpPr/>
          <p:nvPr/>
        </p:nvSpPr>
        <p:spPr>
          <a:xfrm>
            <a:off x="822026" y="601515"/>
            <a:ext cx="10657469" cy="56715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Down Arrow Callout 6"/>
          <p:cNvSpPr/>
          <p:nvPr/>
        </p:nvSpPr>
        <p:spPr>
          <a:xfrm>
            <a:off x="4258070" y="857862"/>
            <a:ext cx="4200130" cy="7547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কী (Function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Key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743200" y="2547817"/>
            <a:ext cx="6256916" cy="3581400"/>
            <a:chOff x="753484" y="1498600"/>
            <a:chExt cx="6256916" cy="3581400"/>
          </a:xfrm>
        </p:grpSpPr>
        <p:pic>
          <p:nvPicPr>
            <p:cNvPr id="10" name="Picture 2" descr="C:\Users\Sumon\Desktop\Pic of Input\images (12)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484" y="1498600"/>
              <a:ext cx="6256916" cy="358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 rot="20490517">
              <a:off x="1617050" y="2769694"/>
              <a:ext cx="2692716" cy="916239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ounded Rectangular Callout 11"/>
          <p:cNvSpPr/>
          <p:nvPr/>
        </p:nvSpPr>
        <p:spPr>
          <a:xfrm rot="19341715">
            <a:off x="1035477" y="1994889"/>
            <a:ext cx="3644900" cy="1345193"/>
          </a:xfrm>
          <a:prstGeom prst="wedgeRoundRectCallout">
            <a:avLst>
              <a:gd name="adj1" fmla="val -2700"/>
              <a:gd name="adj2" fmla="val 144359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9290940">
            <a:off x="1353408" y="1927388"/>
            <a:ext cx="3505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anose="02000000000000000000" pitchFamily="2" charset="0"/>
                <a:cs typeface="NikoshBAN" pitchFamily="2" charset="0"/>
              </a:rPr>
              <a:t>কীবোর্ডের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টাইপিং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টাইপের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২৬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( A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Z)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0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9 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অংক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72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5" name="Rectangle 4"/>
          <p:cNvSpPr/>
          <p:nvPr/>
        </p:nvSpPr>
        <p:spPr>
          <a:xfrm>
            <a:off x="729165" y="580138"/>
            <a:ext cx="10657469" cy="56715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Rectangle 14"/>
          <p:cNvSpPr/>
          <p:nvPr/>
        </p:nvSpPr>
        <p:spPr>
          <a:xfrm>
            <a:off x="1802567" y="5310936"/>
            <a:ext cx="8510663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কীবোর্ডের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টাইপিং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 লিখ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322" y="1385096"/>
            <a:ext cx="5313154" cy="3519965"/>
          </a:xfrm>
          <a:prstGeom prst="rect">
            <a:avLst/>
          </a:prstGeom>
        </p:spPr>
      </p:pic>
      <p:sp>
        <p:nvSpPr>
          <p:cNvPr id="7" name="Down Arrow Callout 6"/>
          <p:cNvSpPr/>
          <p:nvPr/>
        </p:nvSpPr>
        <p:spPr>
          <a:xfrm>
            <a:off x="4012595" y="838200"/>
            <a:ext cx="4276330" cy="7547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31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1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31" name="Picture 2" descr="C:\Users\Sumon\Desktop\Pic of Input\images (1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441" y="1751872"/>
            <a:ext cx="6256916" cy="33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742028" y="5271064"/>
            <a:ext cx="8631742" cy="830997"/>
          </a:xfrm>
          <a:prstGeom prst="rect">
            <a:avLst/>
          </a:prstGeom>
          <a:solidFill>
            <a:srgbClr val="D7E4BD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স্পেশাল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(Special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Key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কীবোর্ডের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Enter Key, Alt Key, Ctrl Key, Shift Key, Tab Key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স্পেশাল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3415997" y="853638"/>
            <a:ext cx="5283805" cy="838199"/>
          </a:xfrm>
          <a:prstGeom prst="downArrowCallout">
            <a:avLst>
              <a:gd name="adj1" fmla="val 38819"/>
              <a:gd name="adj2" fmla="val 27303"/>
              <a:gd name="adj3" fmla="val 25000"/>
              <a:gd name="adj4" fmla="val 6497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স্পেশাল কী (Special  Key)</a:t>
            </a:r>
          </a:p>
        </p:txBody>
      </p:sp>
    </p:spTree>
    <p:extLst>
      <p:ext uri="{BB962C8B-B14F-4D97-AF65-F5344CB8AC3E}">
        <p14:creationId xmlns:p14="http://schemas.microsoft.com/office/powerpoint/2010/main" val="347272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1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1" name="Rectangle 10"/>
          <p:cNvSpPr/>
          <p:nvPr/>
        </p:nvSpPr>
        <p:spPr>
          <a:xfrm>
            <a:off x="1578760" y="4956098"/>
            <a:ext cx="9144000" cy="1077218"/>
          </a:xfrm>
          <a:prstGeom prst="rect">
            <a:avLst/>
          </a:prstGeom>
          <a:solidFill>
            <a:srgbClr val="D7E4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কীবোর্ডের বিভিন্ন অংশের পরিচিতি, 3টি দলে ভাগ হয়ে বিস্তারিত উপস্থাপন করো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752600"/>
            <a:ext cx="4420196" cy="2406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2" descr="C:\Users\Sumon\Desktop\Pic of Input\images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11832"/>
            <a:ext cx="3890962" cy="244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own Arrow Callout 13"/>
          <p:cNvSpPr/>
          <p:nvPr/>
        </p:nvSpPr>
        <p:spPr>
          <a:xfrm>
            <a:off x="4012595" y="838200"/>
            <a:ext cx="4276330" cy="7547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97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0" name="Rectangle 9"/>
          <p:cNvSpPr/>
          <p:nvPr/>
        </p:nvSpPr>
        <p:spPr>
          <a:xfrm>
            <a:off x="822026" y="601515"/>
            <a:ext cx="10657469" cy="56715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-76200" y="6273114"/>
            <a:ext cx="12268200" cy="5546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-26488505" y="6366076"/>
            <a:ext cx="3297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Md.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Naim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Bharaduba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High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. 01795-273091,Email: mdnaimi033@gmail.com</a:t>
            </a:r>
          </a:p>
        </p:txBody>
      </p:sp>
      <p:sp>
        <p:nvSpPr>
          <p:cNvPr id="12" name="Down Arrow Callout 11"/>
          <p:cNvSpPr/>
          <p:nvPr/>
        </p:nvSpPr>
        <p:spPr>
          <a:xfrm>
            <a:off x="5334000" y="1169530"/>
            <a:ext cx="2209800" cy="1063334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ল্যায়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Notched Right Arrow 12"/>
          <p:cNvSpPr/>
          <p:nvPr/>
        </p:nvSpPr>
        <p:spPr>
          <a:xfrm>
            <a:off x="2667000" y="4614709"/>
            <a:ext cx="1214540" cy="719291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19134" y="4614709"/>
            <a:ext cx="5101066" cy="7192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নিউমেরিক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কি এর কাজ কি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16024" y="3607704"/>
            <a:ext cx="4592063" cy="64736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কিবোর্ড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কয় ধরনের হয়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Notched Right Arrow 15"/>
          <p:cNvSpPr/>
          <p:nvPr/>
        </p:nvSpPr>
        <p:spPr>
          <a:xfrm>
            <a:off x="3111515" y="3535775"/>
            <a:ext cx="1142567" cy="791219"/>
          </a:xfrm>
          <a:prstGeom prst="notch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82807" y="2564350"/>
            <a:ext cx="4025282" cy="683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কিবোর্ড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কি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Notched Right Arrow 17"/>
          <p:cNvSpPr/>
          <p:nvPr/>
        </p:nvSpPr>
        <p:spPr>
          <a:xfrm>
            <a:off x="3615327" y="2600697"/>
            <a:ext cx="1205543" cy="719291"/>
          </a:xfrm>
          <a:prstGeom prst="notched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177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1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7" name="Rectangle 6"/>
          <p:cNvSpPr/>
          <p:nvPr/>
        </p:nvSpPr>
        <p:spPr>
          <a:xfrm>
            <a:off x="-76200" y="6273114"/>
            <a:ext cx="12268200" cy="5546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-26488505" y="6366076"/>
            <a:ext cx="3297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Md.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Naim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Bharaduba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High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. 01795-273091,Email: mdnaimi033@gmail.com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38400" y="990600"/>
            <a:ext cx="6849288" cy="4283834"/>
            <a:chOff x="2845829" y="1509293"/>
            <a:chExt cx="4506866" cy="2657896"/>
          </a:xfrm>
        </p:grpSpPr>
        <p:grpSp>
          <p:nvGrpSpPr>
            <p:cNvPr id="9" name="Group 8"/>
            <p:cNvGrpSpPr/>
            <p:nvPr/>
          </p:nvGrpSpPr>
          <p:grpSpPr>
            <a:xfrm>
              <a:off x="2845829" y="1509293"/>
              <a:ext cx="4506866" cy="2542334"/>
              <a:chOff x="643467" y="609600"/>
              <a:chExt cx="7924800" cy="50292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253067" y="1828800"/>
                <a:ext cx="6637867" cy="35052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83"/>
              </a:p>
            </p:txBody>
          </p:sp>
          <p:sp>
            <p:nvSpPr>
              <p:cNvPr id="11" name="Cube 10"/>
              <p:cNvSpPr/>
              <p:nvPr/>
            </p:nvSpPr>
            <p:spPr>
              <a:xfrm>
                <a:off x="1253067" y="5334000"/>
                <a:ext cx="6637867" cy="304800"/>
              </a:xfrm>
              <a:prstGeom prst="cub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83"/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>
                <a:off x="643467" y="609600"/>
                <a:ext cx="7924800" cy="13716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বাড়ির কাজ</a:t>
                </a:r>
                <a:endParaRPr lang="en-US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5503724" y="2664899"/>
              <a:ext cx="924486" cy="100152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31795" y="2703420"/>
              <a:ext cx="1232645" cy="119412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কীবোর্ডের বিভিন্ন অংশের পরিচিতি ও বর্ণনা </a:t>
              </a:r>
              <a:r>
                <a:rPr lang="en-US" sz="24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বাড়ি</a:t>
              </a:r>
              <a:r>
                <a:rPr lang="en-US" sz="2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থেকে </a:t>
              </a:r>
              <a:r>
                <a:rPr lang="bn-IN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লিখে আনবে ।</a:t>
              </a:r>
              <a:endPara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Cube 14"/>
            <p:cNvSpPr/>
            <p:nvPr/>
          </p:nvSpPr>
          <p:spPr>
            <a:xfrm>
              <a:off x="3153989" y="4013108"/>
              <a:ext cx="3774982" cy="154081"/>
            </a:xfrm>
            <a:prstGeom prst="cub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83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415" y="2902482"/>
            <a:ext cx="1317597" cy="1498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320022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5" name="Picture 2" descr="C:\Users\Public\Pictures\Sample Pictures\images-4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6231" y="3048000"/>
            <a:ext cx="4356988" cy="26577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-76200" y="6234903"/>
            <a:ext cx="12268200" cy="623097"/>
          </a:xfrm>
          <a:prstGeom prst="rect">
            <a:avLst/>
          </a:prstGeom>
          <a:solidFill>
            <a:srgbClr val="A30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-26488505" y="6324600"/>
            <a:ext cx="3297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Md.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Naim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Bharaduba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High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. 01795-273091,Email: mdnaimi033@gmail.com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895600" y="1371600"/>
            <a:ext cx="1257300" cy="1407183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378325" y="1371600"/>
            <a:ext cx="1524000" cy="140718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3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54725" y="1371600"/>
            <a:ext cx="1384300" cy="140718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3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807324" y="1371600"/>
            <a:ext cx="1083379" cy="140718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757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1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8" name="Rectangle 7"/>
          <p:cNvSpPr/>
          <p:nvPr/>
        </p:nvSpPr>
        <p:spPr>
          <a:xfrm>
            <a:off x="814388" y="611765"/>
            <a:ext cx="10558463" cy="5743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/>
          <p:cNvSpPr txBox="1"/>
          <p:nvPr/>
        </p:nvSpPr>
        <p:spPr>
          <a:xfrm>
            <a:off x="1042377" y="3257124"/>
            <a:ext cx="10102483" cy="273914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prstTxWarp prst="textWave2">
              <a:avLst>
                <a:gd name="adj1" fmla="val 13935"/>
                <a:gd name="adj2" fmla="val 0"/>
              </a:avLst>
            </a:prstTxWarp>
            <a:spAutoFit/>
          </a:bodyPr>
          <a:lstStyle/>
          <a:p>
            <a:r>
              <a:rPr lang="en-GB" sz="6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GB" sz="6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 সবাইকে স্বাগত</a:t>
            </a:r>
            <a:endParaRPr lang="en-US" sz="6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445" y="666749"/>
            <a:ext cx="3074731" cy="31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69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1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4" name="Rectangle 3"/>
          <p:cNvSpPr/>
          <p:nvPr/>
        </p:nvSpPr>
        <p:spPr>
          <a:xfrm>
            <a:off x="762000" y="601515"/>
            <a:ext cx="10657469" cy="5671598"/>
          </a:xfrm>
          <a:prstGeom prst="rect">
            <a:avLst/>
          </a:prstGeom>
          <a:solidFill>
            <a:srgbClr val="FFFD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75769"/>
            <a:ext cx="2868905" cy="1987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Rectangle 17"/>
          <p:cNvSpPr/>
          <p:nvPr/>
        </p:nvSpPr>
        <p:spPr>
          <a:xfrm>
            <a:off x="732662" y="3946992"/>
            <a:ext cx="532523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b="1" dirty="0">
                <a:solidFill>
                  <a:srgbClr val="094E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নাঈম ইসলাম</a:t>
            </a:r>
            <a:endParaRPr lang="en-US" sz="2400" b="1" dirty="0">
              <a:solidFill>
                <a:srgbClr val="094E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tabLst>
                <a:tab pos="816769" algn="l"/>
              </a:tabLst>
            </a:pPr>
            <a:r>
              <a:rPr lang="bn-IN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পদবীঃ</a:t>
            </a:r>
            <a:r>
              <a:rPr lang="bn-IN" sz="24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ট্রেড </a:t>
            </a:r>
            <a:r>
              <a:rPr lang="bn-IN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ইন্সট্রাক্ট্র</a:t>
            </a:r>
            <a:r>
              <a:rPr lang="en-US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জেনারেল মেকানিক্স</a:t>
            </a:r>
            <a:r>
              <a:rPr lang="bn-IN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000" b="1" dirty="0">
              <a:solidFill>
                <a:srgbClr val="094EA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897731">
              <a:tabLst>
                <a:tab pos="897731" algn="l"/>
              </a:tabLst>
            </a:pPr>
            <a:r>
              <a:rPr lang="bn-IN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ঃ ভরাডোবা উচ্চ বিদ্যালয়, ভালুকা,ময়মনসিংহ।</a:t>
            </a:r>
          </a:p>
          <a:p>
            <a:pPr algn="ctr" defTabSz="897731">
              <a:tabLst>
                <a:tab pos="897731" algn="l"/>
              </a:tabLst>
            </a:pPr>
            <a:r>
              <a:rPr lang="en-US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01795-273091, E-mail: </a:t>
            </a:r>
            <a:r>
              <a:rPr lang="en-US" sz="2000" b="1" dirty="0">
                <a:solidFill>
                  <a:srgbClr val="094E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mdnaimi033@gmail.com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43922" y="1020751"/>
            <a:ext cx="3457780" cy="55940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50681" y="996680"/>
            <a:ext cx="2770185" cy="51919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774" y="1746780"/>
            <a:ext cx="1431796" cy="36861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211073"/>
            <a:ext cx="12420600" cy="646927"/>
          </a:xfrm>
          <a:prstGeom prst="rect">
            <a:avLst/>
          </a:prstGeom>
          <a:solidFill>
            <a:srgbClr val="A30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/>
          <p:cNvSpPr txBox="1"/>
          <p:nvPr/>
        </p:nvSpPr>
        <p:spPr>
          <a:xfrm>
            <a:off x="-25239504" y="6320135"/>
            <a:ext cx="25650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Md.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Naim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Bharaduba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High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. 01795-273091,Email: mdnaimi033@gmail.com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05600" y="3946992"/>
            <a:ext cx="4773895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নবম ভোকেশনাল</a:t>
            </a:r>
          </a:p>
          <a:p>
            <a:pPr algn="ctr"/>
            <a:r>
              <a:rPr lang="en-US" sz="2000" b="1" dirty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ট্রেডঃ </a:t>
            </a:r>
            <a:r>
              <a:rPr lang="en-US" sz="2000" b="1" dirty="0" err="1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0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তথ্যপ্রযুক্তি</a:t>
            </a:r>
            <a:endParaRPr lang="en-US" sz="2000" b="1" dirty="0" smtClean="0">
              <a:solidFill>
                <a:srgbClr val="2F378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2000" b="1" dirty="0" err="1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000" b="1" dirty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তথ্যপ্রযুক্তি-২ </a:t>
            </a:r>
            <a:endParaRPr lang="en-US" sz="2000" b="1" dirty="0">
              <a:solidFill>
                <a:srgbClr val="2F378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৫</a:t>
            </a:r>
            <a:endParaRPr lang="en-US" sz="2000" b="1" dirty="0" smtClean="0">
              <a:solidFill>
                <a:srgbClr val="2F378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 </a:t>
            </a:r>
            <a:r>
              <a:rPr lang="en-US" sz="2000" b="1" dirty="0" err="1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কিবোর্ড</a:t>
            </a:r>
            <a:r>
              <a:rPr lang="en-US" sz="20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</a:p>
          <a:p>
            <a:pPr algn="ctr"/>
            <a:r>
              <a:rPr lang="en-US" sz="20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(Introduction of Keyboard</a:t>
            </a:r>
            <a:r>
              <a:rPr lang="en-US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000" b="1" dirty="0" smtClean="0">
              <a:solidFill>
                <a:srgbClr val="2F37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rgbClr val="772A9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44" y="1599372"/>
            <a:ext cx="2740856" cy="226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27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2026" y="601515"/>
            <a:ext cx="10657469" cy="56715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2896061" y="1378906"/>
            <a:ext cx="6472940" cy="55399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গুলো 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করো…..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6062" y="4554331"/>
            <a:ext cx="6561797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15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স্ক্রু ড্রাইভার 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(Screw Driver)</a:t>
            </a:r>
          </a:p>
        </p:txBody>
      </p:sp>
      <p:pic>
        <p:nvPicPr>
          <p:cNvPr id="6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1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2" name="Up Arrow Callout 11"/>
          <p:cNvSpPr/>
          <p:nvPr/>
        </p:nvSpPr>
        <p:spPr>
          <a:xfrm>
            <a:off x="1954879" y="5015996"/>
            <a:ext cx="3815075" cy="654013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 কি করা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Up Arrow Callout 12"/>
          <p:cNvSpPr/>
          <p:nvPr/>
        </p:nvSpPr>
        <p:spPr>
          <a:xfrm>
            <a:off x="6484672" y="4998023"/>
            <a:ext cx="4008934" cy="654013"/>
          </a:xfrm>
          <a:prstGeom prst="upArrow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own Arrow Callout 14"/>
          <p:cNvSpPr/>
          <p:nvPr/>
        </p:nvSpPr>
        <p:spPr>
          <a:xfrm>
            <a:off x="2875397" y="935009"/>
            <a:ext cx="6237919" cy="10461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 দুটি লক্ষ্য কর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798" y="2667000"/>
            <a:ext cx="4123808" cy="20748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401" y="2478944"/>
            <a:ext cx="3548029" cy="230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6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045174">
            <a:off x="7233583" y="2283800"/>
            <a:ext cx="601478" cy="227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 rot="20133191">
            <a:off x="8508595" y="2236428"/>
            <a:ext cx="127262" cy="23696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839" y="1292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9" name="Rectangle 8"/>
          <p:cNvSpPr/>
          <p:nvPr/>
        </p:nvSpPr>
        <p:spPr>
          <a:xfrm>
            <a:off x="1414058" y="2667000"/>
            <a:ext cx="9220200" cy="7767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কীবোর্ডের পরিচিতি 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Introduction to Keyboard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2264960" y="1589897"/>
            <a:ext cx="7518401" cy="1000903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56" y="3535395"/>
            <a:ext cx="2484405" cy="24844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90360" y="734893"/>
            <a:ext cx="75438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হ্যাঁ, ঠিকই ধরেছ----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23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7" name="Rectangle 6"/>
          <p:cNvSpPr/>
          <p:nvPr/>
        </p:nvSpPr>
        <p:spPr>
          <a:xfrm>
            <a:off x="0" y="6366647"/>
            <a:ext cx="12192000" cy="49135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-26412305" y="6409333"/>
            <a:ext cx="32766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Md.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Naim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Bharaduba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High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. 01795-273091,Email: mdnaimi033@gmail.com</a:t>
            </a:r>
          </a:p>
        </p:txBody>
      </p:sp>
      <p:sp>
        <p:nvSpPr>
          <p:cNvPr id="12" name="Down Arrow Callout 11"/>
          <p:cNvSpPr/>
          <p:nvPr/>
        </p:nvSpPr>
        <p:spPr>
          <a:xfrm>
            <a:off x="4179921" y="884523"/>
            <a:ext cx="3303020" cy="1168439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88289" y="2571965"/>
            <a:ext cx="4486283" cy="701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কীবোর্ড কী তা বলতে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811769" y="2530876"/>
            <a:ext cx="635345" cy="70106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743201" y="3642336"/>
            <a:ext cx="564752" cy="70106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33263" y="3603815"/>
            <a:ext cx="4796337" cy="701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কীবোর্ডের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গুলোর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 করতে পারবে </a:t>
            </a:r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76597" y="4556736"/>
            <a:ext cx="4840631" cy="7010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কীবোর্ডের বিভিন্ন অংশের পরিচিতি বর্ণনা করতে 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780205" y="4595256"/>
            <a:ext cx="572595" cy="62316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759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5" name="Rectangle 4"/>
          <p:cNvSpPr/>
          <p:nvPr/>
        </p:nvSpPr>
        <p:spPr>
          <a:xfrm>
            <a:off x="822026" y="601515"/>
            <a:ext cx="10657469" cy="56715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TextBox 12"/>
          <p:cNvSpPr txBox="1"/>
          <p:nvPr/>
        </p:nvSpPr>
        <p:spPr>
          <a:xfrm>
            <a:off x="2074059" y="1905000"/>
            <a:ext cx="815340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কীবোর্ড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প্রধান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 যা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বাটন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 কি(Key)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কী-বোর্ডের মাধ্যমে টাইপ করা ছাড়াও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ম্পিউ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টারকে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সব ধরনের নির্দেশ প্রদান করা হয়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সাধারনত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কীবোর্ডে মোট ৮৪ থেকে ১০১টি , কোন কোন কীবোর্ডে আবার ১০৭ টি কী থাকে।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4811720" y="956379"/>
            <a:ext cx="2678079" cy="7547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কীবোর্ড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652278"/>
            <a:ext cx="6430847" cy="24437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7" name="Rectangle 6"/>
          <p:cNvSpPr/>
          <p:nvPr/>
        </p:nvSpPr>
        <p:spPr>
          <a:xfrm>
            <a:off x="762000" y="585269"/>
            <a:ext cx="10719897" cy="56715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Down Arrow Callout 9"/>
          <p:cNvSpPr/>
          <p:nvPr/>
        </p:nvSpPr>
        <p:spPr>
          <a:xfrm>
            <a:off x="4596622" y="852416"/>
            <a:ext cx="3113080" cy="7547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কীবোর্ডের প্রকারভেদ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 descr="C:\Users\Sumon\Desktop\Pic of Input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578" y="2006237"/>
            <a:ext cx="503464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88170" y="5279642"/>
            <a:ext cx="946755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কীবোর্ড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(১)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সিরিয়াল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কীবোর্ড (২)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প্যারালাল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কীবোর্ড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(৩)PS</a:t>
            </a:r>
            <a:r>
              <a:rPr lang="en-US" sz="2800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/2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7" name="Rectangle 6"/>
          <p:cNvSpPr/>
          <p:nvPr/>
        </p:nvSpPr>
        <p:spPr>
          <a:xfrm>
            <a:off x="822025" y="585269"/>
            <a:ext cx="10657469" cy="56715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Down Arrow Callout 8"/>
          <p:cNvSpPr/>
          <p:nvPr/>
        </p:nvSpPr>
        <p:spPr>
          <a:xfrm>
            <a:off x="4596622" y="852416"/>
            <a:ext cx="3785378" cy="7547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60499" y="5338570"/>
            <a:ext cx="3257623" cy="52322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কীবোর্ড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613936"/>
            <a:ext cx="3422051" cy="3521899"/>
          </a:xfrm>
          <a:prstGeom prst="rect">
            <a:avLst/>
          </a:prstGeom>
        </p:spPr>
      </p:pic>
      <p:sp>
        <p:nvSpPr>
          <p:cNvPr id="13" name="Explosion 2 12"/>
          <p:cNvSpPr/>
          <p:nvPr/>
        </p:nvSpPr>
        <p:spPr>
          <a:xfrm>
            <a:off x="7079651" y="1809942"/>
            <a:ext cx="2726851" cy="2590508"/>
          </a:xfrm>
          <a:prstGeom prst="irregularSeal2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9073433">
            <a:off x="7485120" y="2843585"/>
            <a:ext cx="179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০৩মি  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3923</TotalTime>
  <Words>584</Words>
  <Application>Microsoft Office PowerPoint</Application>
  <PresentationFormat>Widescreen</PresentationFormat>
  <Paragraphs>71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Choice</dc:creator>
  <cp:lastModifiedBy>naim</cp:lastModifiedBy>
  <cp:revision>625</cp:revision>
  <dcterms:created xsi:type="dcterms:W3CDTF">2015-05-02T09:14:10Z</dcterms:created>
  <dcterms:modified xsi:type="dcterms:W3CDTF">2021-04-25T06:13:09Z</dcterms:modified>
</cp:coreProperties>
</file>