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8" r:id="rId2"/>
    <p:sldId id="306" r:id="rId3"/>
    <p:sldId id="303" r:id="rId4"/>
    <p:sldId id="310" r:id="rId5"/>
    <p:sldId id="293" r:id="rId6"/>
    <p:sldId id="294" r:id="rId7"/>
    <p:sldId id="295" r:id="rId8"/>
    <p:sldId id="296" r:id="rId9"/>
    <p:sldId id="292" r:id="rId10"/>
    <p:sldId id="291" r:id="rId11"/>
    <p:sldId id="258" r:id="rId12"/>
    <p:sldId id="285" r:id="rId13"/>
    <p:sldId id="304" r:id="rId14"/>
    <p:sldId id="297" r:id="rId15"/>
    <p:sldId id="283" r:id="rId16"/>
    <p:sldId id="284" r:id="rId17"/>
    <p:sldId id="300" r:id="rId18"/>
    <p:sldId id="301" r:id="rId19"/>
    <p:sldId id="287" r:id="rId20"/>
    <p:sldId id="257" r:id="rId21"/>
    <p:sldId id="259" r:id="rId22"/>
    <p:sldId id="298" r:id="rId23"/>
    <p:sldId id="286" r:id="rId24"/>
    <p:sldId id="299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89895" autoAdjust="0"/>
  </p:normalViewPr>
  <p:slideViewPr>
    <p:cSldViewPr snapToGrid="0">
      <p:cViewPr varScale="1">
        <p:scale>
          <a:sx n="47" d="100"/>
          <a:sy n="47" d="100"/>
        </p:scale>
        <p:origin x="7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70E99-C066-45C5-8AA7-225E486F26B3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880D-E0C6-4C78-95B1-987E864FE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3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5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5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6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4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8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1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75BE-5F20-42A5-9CF4-4B514EA0676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601FA-B8FC-443D-ACE0-EEC301C46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5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4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microsoft.com/office/2007/relationships/hdphoto" Target="../media/hdphoto4.wdp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7B99FB-EF3A-49C8-B5C4-26F0B1181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29" y="0"/>
            <a:ext cx="12164482" cy="72768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9C60A6A-4497-42CB-94A3-C774E8D4A44B}"/>
              </a:ext>
            </a:extLst>
          </p:cNvPr>
          <p:cNvSpPr/>
          <p:nvPr/>
        </p:nvSpPr>
        <p:spPr>
          <a:xfrm>
            <a:off x="5063830" y="338500"/>
            <a:ext cx="1485248" cy="1310405"/>
          </a:xfrm>
          <a:prstGeom prst="ellipse">
            <a:avLst/>
          </a:prstGeom>
          <a:gradFill>
            <a:gsLst>
              <a:gs pos="0">
                <a:schemeClr val="bg1"/>
              </a:gs>
              <a:gs pos="33000">
                <a:srgbClr val="FFFF00"/>
              </a:gs>
              <a:gs pos="75000">
                <a:srgbClr val="F26B54"/>
              </a:gs>
              <a:gs pos="87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1F9D48-D6C7-4E35-AA62-AF604F3A6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7262"/>
            <a:ext cx="4070816" cy="3561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F614E5-AABC-486E-AFFF-7405B5B12817}"/>
              </a:ext>
            </a:extLst>
          </p:cNvPr>
          <p:cNvSpPr txBox="1"/>
          <p:nvPr/>
        </p:nvSpPr>
        <p:spPr>
          <a:xfrm>
            <a:off x="5188096" y="2674064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B42EAA-793A-4DBC-A211-02149E45D60F}"/>
              </a:ext>
            </a:extLst>
          </p:cNvPr>
          <p:cNvSpPr txBox="1"/>
          <p:nvPr/>
        </p:nvSpPr>
        <p:spPr>
          <a:xfrm>
            <a:off x="7759950" y="3697251"/>
            <a:ext cx="669203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5"/>
          <a:stretch>
            <a:fillRect/>
          </a:stretch>
        </p:blipFill>
        <p:spPr>
          <a:xfrm rot="16200000">
            <a:off x="1687164" y="-544162"/>
            <a:ext cx="1097115" cy="2947441"/>
          </a:xfrm>
          <a:custGeom>
            <a:avLst/>
            <a:gdLst>
              <a:gd name="connsiteX0" fmla="*/ 1097115 w 1097115"/>
              <a:gd name="connsiteY0" fmla="*/ 0 h 2947441"/>
              <a:gd name="connsiteX1" fmla="*/ 1097115 w 1097115"/>
              <a:gd name="connsiteY1" fmla="*/ 2947441 h 2947441"/>
              <a:gd name="connsiteX2" fmla="*/ 0 w 1097115"/>
              <a:gd name="connsiteY2" fmla="*/ 2947441 h 2947441"/>
              <a:gd name="connsiteX3" fmla="*/ 1 w 1097115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115" h="2947441">
                <a:moveTo>
                  <a:pt x="1097115" y="0"/>
                </a:moveTo>
                <a:lnTo>
                  <a:pt x="1097115" y="2947441"/>
                </a:lnTo>
                <a:lnTo>
                  <a:pt x="0" y="294744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6"/>
          <a:stretch>
            <a:fillRect/>
          </a:stretch>
        </p:blipFill>
        <p:spPr>
          <a:xfrm rot="16200000">
            <a:off x="1705901" y="2728445"/>
            <a:ext cx="1059640" cy="2947441"/>
          </a:xfrm>
          <a:custGeom>
            <a:avLst/>
            <a:gdLst>
              <a:gd name="connsiteX0" fmla="*/ 1059640 w 1059640"/>
              <a:gd name="connsiteY0" fmla="*/ 0 h 2947441"/>
              <a:gd name="connsiteX1" fmla="*/ 1059639 w 1059640"/>
              <a:gd name="connsiteY1" fmla="*/ 2947441 h 2947441"/>
              <a:gd name="connsiteX2" fmla="*/ 0 w 1059640"/>
              <a:gd name="connsiteY2" fmla="*/ 2947441 h 2947441"/>
              <a:gd name="connsiteX3" fmla="*/ 0 w 1059640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640" h="2947441">
                <a:moveTo>
                  <a:pt x="1059640" y="0"/>
                </a:moveTo>
                <a:lnTo>
                  <a:pt x="1059639" y="2947441"/>
                </a:lnTo>
                <a:lnTo>
                  <a:pt x="0" y="29474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4" r="50431"/>
          <a:stretch>
            <a:fillRect/>
          </a:stretch>
        </p:blipFill>
        <p:spPr>
          <a:xfrm rot="16200000">
            <a:off x="1687163" y="1650068"/>
            <a:ext cx="1097116" cy="2947441"/>
          </a:xfrm>
          <a:custGeom>
            <a:avLst/>
            <a:gdLst>
              <a:gd name="connsiteX0" fmla="*/ 1097116 w 1097116"/>
              <a:gd name="connsiteY0" fmla="*/ 0 h 2947441"/>
              <a:gd name="connsiteX1" fmla="*/ 1097115 w 1097116"/>
              <a:gd name="connsiteY1" fmla="*/ 2947441 h 2947441"/>
              <a:gd name="connsiteX2" fmla="*/ 0 w 1097116"/>
              <a:gd name="connsiteY2" fmla="*/ 2947441 h 2947441"/>
              <a:gd name="connsiteX3" fmla="*/ 1 w 1097116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116" h="2947441">
                <a:moveTo>
                  <a:pt x="1097116" y="0"/>
                </a:moveTo>
                <a:lnTo>
                  <a:pt x="1097115" y="2947441"/>
                </a:lnTo>
                <a:lnTo>
                  <a:pt x="0" y="294744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9" r="25215"/>
          <a:stretch>
            <a:fillRect/>
          </a:stretch>
        </p:blipFill>
        <p:spPr>
          <a:xfrm rot="16200000">
            <a:off x="1687163" y="552953"/>
            <a:ext cx="1097116" cy="2947441"/>
          </a:xfrm>
          <a:custGeom>
            <a:avLst/>
            <a:gdLst>
              <a:gd name="connsiteX0" fmla="*/ 1097116 w 1097116"/>
              <a:gd name="connsiteY0" fmla="*/ 0 h 2947441"/>
              <a:gd name="connsiteX1" fmla="*/ 1097115 w 1097116"/>
              <a:gd name="connsiteY1" fmla="*/ 2947441 h 2947441"/>
              <a:gd name="connsiteX2" fmla="*/ 0 w 1097116"/>
              <a:gd name="connsiteY2" fmla="*/ 2947441 h 2947441"/>
              <a:gd name="connsiteX3" fmla="*/ 1 w 1097116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116" h="2947441">
                <a:moveTo>
                  <a:pt x="1097116" y="0"/>
                </a:moveTo>
                <a:lnTo>
                  <a:pt x="1097115" y="2947441"/>
                </a:lnTo>
                <a:lnTo>
                  <a:pt x="0" y="294744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5"/>
          <a:stretch>
            <a:fillRect/>
          </a:stretch>
        </p:blipFill>
        <p:spPr>
          <a:xfrm rot="16200000">
            <a:off x="4634606" y="-544163"/>
            <a:ext cx="1097115" cy="2947441"/>
          </a:xfrm>
          <a:custGeom>
            <a:avLst/>
            <a:gdLst>
              <a:gd name="connsiteX0" fmla="*/ 1097115 w 1097115"/>
              <a:gd name="connsiteY0" fmla="*/ 0 h 2947441"/>
              <a:gd name="connsiteX1" fmla="*/ 1097115 w 1097115"/>
              <a:gd name="connsiteY1" fmla="*/ 2947441 h 2947441"/>
              <a:gd name="connsiteX2" fmla="*/ 0 w 1097115"/>
              <a:gd name="connsiteY2" fmla="*/ 2947441 h 2947441"/>
              <a:gd name="connsiteX3" fmla="*/ 1 w 1097115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115" h="2947441">
                <a:moveTo>
                  <a:pt x="1097115" y="0"/>
                </a:moveTo>
                <a:lnTo>
                  <a:pt x="1097115" y="2947441"/>
                </a:lnTo>
                <a:lnTo>
                  <a:pt x="0" y="294744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6"/>
          <a:stretch>
            <a:fillRect/>
          </a:stretch>
        </p:blipFill>
        <p:spPr>
          <a:xfrm rot="16200000">
            <a:off x="4653343" y="2728444"/>
            <a:ext cx="1059640" cy="2947441"/>
          </a:xfrm>
          <a:custGeom>
            <a:avLst/>
            <a:gdLst>
              <a:gd name="connsiteX0" fmla="*/ 1059640 w 1059640"/>
              <a:gd name="connsiteY0" fmla="*/ 0 h 2947441"/>
              <a:gd name="connsiteX1" fmla="*/ 1059639 w 1059640"/>
              <a:gd name="connsiteY1" fmla="*/ 2947441 h 2947441"/>
              <a:gd name="connsiteX2" fmla="*/ 0 w 1059640"/>
              <a:gd name="connsiteY2" fmla="*/ 2947441 h 2947441"/>
              <a:gd name="connsiteX3" fmla="*/ 0 w 1059640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640" h="2947441">
                <a:moveTo>
                  <a:pt x="1059640" y="0"/>
                </a:moveTo>
                <a:lnTo>
                  <a:pt x="1059639" y="2947441"/>
                </a:lnTo>
                <a:lnTo>
                  <a:pt x="0" y="29474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4" r="50431"/>
          <a:stretch>
            <a:fillRect/>
          </a:stretch>
        </p:blipFill>
        <p:spPr>
          <a:xfrm rot="16200000">
            <a:off x="4634605" y="1650067"/>
            <a:ext cx="1097116" cy="2947441"/>
          </a:xfrm>
          <a:custGeom>
            <a:avLst/>
            <a:gdLst>
              <a:gd name="connsiteX0" fmla="*/ 1097116 w 1097116"/>
              <a:gd name="connsiteY0" fmla="*/ 0 h 2947441"/>
              <a:gd name="connsiteX1" fmla="*/ 1097115 w 1097116"/>
              <a:gd name="connsiteY1" fmla="*/ 2947441 h 2947441"/>
              <a:gd name="connsiteX2" fmla="*/ 0 w 1097116"/>
              <a:gd name="connsiteY2" fmla="*/ 2947441 h 2947441"/>
              <a:gd name="connsiteX3" fmla="*/ 1 w 1097116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116" h="2947441">
                <a:moveTo>
                  <a:pt x="1097116" y="0"/>
                </a:moveTo>
                <a:lnTo>
                  <a:pt x="1097115" y="2947441"/>
                </a:lnTo>
                <a:lnTo>
                  <a:pt x="0" y="294744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9" r="25215"/>
          <a:stretch>
            <a:fillRect/>
          </a:stretch>
        </p:blipFill>
        <p:spPr>
          <a:xfrm rot="16200000">
            <a:off x="4634605" y="552952"/>
            <a:ext cx="1097116" cy="2947441"/>
          </a:xfrm>
          <a:custGeom>
            <a:avLst/>
            <a:gdLst>
              <a:gd name="connsiteX0" fmla="*/ 1097116 w 1097116"/>
              <a:gd name="connsiteY0" fmla="*/ 0 h 2947441"/>
              <a:gd name="connsiteX1" fmla="*/ 1097115 w 1097116"/>
              <a:gd name="connsiteY1" fmla="*/ 2947441 h 2947441"/>
              <a:gd name="connsiteX2" fmla="*/ 0 w 1097116"/>
              <a:gd name="connsiteY2" fmla="*/ 2947441 h 2947441"/>
              <a:gd name="connsiteX3" fmla="*/ 1 w 1097116"/>
              <a:gd name="connsiteY3" fmla="*/ 0 h 294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116" h="2947441">
                <a:moveTo>
                  <a:pt x="1097116" y="0"/>
                </a:moveTo>
                <a:lnTo>
                  <a:pt x="1097115" y="2947441"/>
                </a:lnTo>
                <a:lnTo>
                  <a:pt x="0" y="2947441"/>
                </a:lnTo>
                <a:lnTo>
                  <a:pt x="1" y="0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17955" y="1054878"/>
                <a:ext cx="3384260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B58D2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৪টি</a:t>
                </a:r>
                <a:r>
                  <a:rPr lang="bn-IN" sz="3600" b="1" dirty="0">
                    <a:solidFill>
                      <a:srgbClr val="B58D2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rgbClr val="B58D2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solidFill>
                              <a:srgbClr val="B58D2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1" i="1">
                            <a:solidFill>
                              <a:srgbClr val="B58D2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3600" b="1" dirty="0">
                    <a:solidFill>
                      <a:srgbClr val="B58D2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আছে ।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955" y="1054878"/>
                <a:ext cx="3384260" cy="921471"/>
              </a:xfrm>
              <a:prstGeom prst="rect">
                <a:avLst/>
              </a:prstGeom>
              <a:blipFill rotWithShape="0">
                <a:blip r:embed="rId7"/>
                <a:stretch>
                  <a:fillRect l="-5586" r="-11351" b="-20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366953" y="2762337"/>
                <a:ext cx="2366353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53" y="2762337"/>
                <a:ext cx="2366353" cy="1197764"/>
              </a:xfrm>
              <a:prstGeom prst="rect">
                <a:avLst/>
              </a:prstGeom>
              <a:blipFill rotWithShape="0">
                <a:blip r:embed="rId8"/>
                <a:stretch>
                  <a:fillRect l="-1028" b="-11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600543" y="5244322"/>
            <a:ext cx="3899174" cy="584775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লব এবং হর সমান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6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069 L -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208 0.234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4.0766E-17 0.15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417 0.085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069 L -3.33333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208 0.234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4.0766E-17 0.15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7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417 0.085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883171"/>
            <a:ext cx="10515600" cy="609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এখন আমরা বলতে পারি, অপ্রকৃত ভগ্নাংশ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152650" y="2133600"/>
                <a:ext cx="7886700" cy="403860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68815" indent="-268815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82432" indent="-224012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6049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5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4468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12887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71307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29726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88145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46565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ভগ্নাংশের হরের চেয়ে লব বড় অথবা হর ও লব সমান তাকে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 ভগ্নাংশ বলে।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উদাহরণ :    (ক)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(গ)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:endPara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133600"/>
                <a:ext cx="7886700" cy="4038601"/>
              </a:xfrm>
              <a:prstGeom prst="rect">
                <a:avLst/>
              </a:prstGeom>
              <a:blipFill rotWithShape="0">
                <a:blip r:embed="rId4"/>
                <a:stretch>
                  <a:fillRect l="-1932" t="-4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543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" b="55538"/>
          <a:stretch>
            <a:fillRect/>
          </a:stretch>
        </p:blipFill>
        <p:spPr>
          <a:xfrm>
            <a:off x="4074139" y="1935730"/>
            <a:ext cx="3012461" cy="1411572"/>
          </a:xfrm>
          <a:custGeom>
            <a:avLst/>
            <a:gdLst>
              <a:gd name="connsiteX0" fmla="*/ 0 w 3012461"/>
              <a:gd name="connsiteY0" fmla="*/ 0 h 1411572"/>
              <a:gd name="connsiteX1" fmla="*/ 3012461 w 3012461"/>
              <a:gd name="connsiteY1" fmla="*/ 0 h 1411572"/>
              <a:gd name="connsiteX2" fmla="*/ 3012461 w 3012461"/>
              <a:gd name="connsiteY2" fmla="*/ 1411572 h 1411572"/>
              <a:gd name="connsiteX3" fmla="*/ 0 w 3012461"/>
              <a:gd name="connsiteY3" fmla="*/ 1411572 h 14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1411572">
                <a:moveTo>
                  <a:pt x="0" y="0"/>
                </a:moveTo>
                <a:lnTo>
                  <a:pt x="3012461" y="0"/>
                </a:lnTo>
                <a:lnTo>
                  <a:pt x="3012461" y="1411572"/>
                </a:lnTo>
                <a:lnTo>
                  <a:pt x="0" y="1411572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9" b="28116"/>
          <a:stretch>
            <a:fillRect/>
          </a:stretch>
        </p:blipFill>
        <p:spPr>
          <a:xfrm>
            <a:off x="4074138" y="3325278"/>
            <a:ext cx="3019586" cy="892603"/>
          </a:xfrm>
          <a:custGeom>
            <a:avLst/>
            <a:gdLst>
              <a:gd name="connsiteX0" fmla="*/ 0 w 3019586"/>
              <a:gd name="connsiteY0" fmla="*/ 0 h 892603"/>
              <a:gd name="connsiteX1" fmla="*/ 3019586 w 3019586"/>
              <a:gd name="connsiteY1" fmla="*/ 0 h 892603"/>
              <a:gd name="connsiteX2" fmla="*/ 3019586 w 3019586"/>
              <a:gd name="connsiteY2" fmla="*/ 892603 h 892603"/>
              <a:gd name="connsiteX3" fmla="*/ 0 w 3019586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86" h="892603">
                <a:moveTo>
                  <a:pt x="0" y="0"/>
                </a:moveTo>
                <a:lnTo>
                  <a:pt x="3019586" y="0"/>
                </a:lnTo>
                <a:lnTo>
                  <a:pt x="3019586" y="892603"/>
                </a:lnTo>
                <a:lnTo>
                  <a:pt x="0" y="892603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4" r="236"/>
          <a:stretch>
            <a:fillRect/>
          </a:stretch>
        </p:blipFill>
        <p:spPr>
          <a:xfrm>
            <a:off x="4074139" y="4217880"/>
            <a:ext cx="3012461" cy="892603"/>
          </a:xfrm>
          <a:custGeom>
            <a:avLst/>
            <a:gdLst>
              <a:gd name="connsiteX0" fmla="*/ 0 w 3012461"/>
              <a:gd name="connsiteY0" fmla="*/ 0 h 892603"/>
              <a:gd name="connsiteX1" fmla="*/ 3012461 w 3012461"/>
              <a:gd name="connsiteY1" fmla="*/ 0 h 892603"/>
              <a:gd name="connsiteX2" fmla="*/ 3012461 w 3012461"/>
              <a:gd name="connsiteY2" fmla="*/ 892603 h 892603"/>
              <a:gd name="connsiteX3" fmla="*/ 0 w 3012461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892603">
                <a:moveTo>
                  <a:pt x="0" y="0"/>
                </a:moveTo>
                <a:lnTo>
                  <a:pt x="3012461" y="0"/>
                </a:lnTo>
                <a:lnTo>
                  <a:pt x="3012461" y="892603"/>
                </a:lnTo>
                <a:lnTo>
                  <a:pt x="0" y="892603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1" y="1144871"/>
            <a:ext cx="3051436" cy="3208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808" y="4794166"/>
            <a:ext cx="15646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800765"/>
            <a:ext cx="3733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১টি আপেলের দুই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53612" y="1745142"/>
                <a:ext cx="4152900" cy="20451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হলো ১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এবং </a:t>
                </a:r>
                <a:endParaRPr lang="en-US" sz="3200" dirty="0" smtClean="0">
                  <a:solidFill>
                    <a:srgbClr val="E0612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এটিকে </a:t>
                </a:r>
                <a:r>
                  <a:rPr lang="bn-IN" sz="3200" dirty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এভাবে লেখা যায়</a:t>
                </a:r>
              </a:p>
              <a:p>
                <a:r>
                  <a:rPr lang="bn-IN" sz="3200" dirty="0" smtClean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এক </a:t>
                </a:r>
                <a:r>
                  <a:rPr lang="bn-IN" sz="3200" dirty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সমস্ত দুই তৃতীয়াংশ  </a:t>
                </a:r>
                <a:endParaRPr lang="en-US" sz="3200" dirty="0">
                  <a:solidFill>
                    <a:srgbClr val="E0612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612" y="1745142"/>
                <a:ext cx="4152900" cy="2045175"/>
              </a:xfrm>
              <a:prstGeom prst="rect">
                <a:avLst/>
              </a:prstGeom>
              <a:blipFill rotWithShape="0">
                <a:blip r:embed="rId6"/>
                <a:stretch>
                  <a:fillRect l="-3499" b="-938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27313" y="4653018"/>
                <a:ext cx="704039" cy="822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313" y="4653018"/>
                <a:ext cx="704039" cy="822661"/>
              </a:xfrm>
              <a:prstGeom prst="rect">
                <a:avLst/>
              </a:prstGeom>
              <a:blipFill rotWithShape="0">
                <a:blip r:embed="rId7"/>
                <a:stretch>
                  <a:fillRect l="-2155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238469" y="5064350"/>
            <a:ext cx="583133" cy="0"/>
          </a:xfrm>
          <a:prstGeom prst="straightConnector1">
            <a:avLst/>
          </a:prstGeom>
          <a:ln w="57150">
            <a:solidFill>
              <a:srgbClr val="3D6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49110" y="4771962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91400" y="5086553"/>
            <a:ext cx="583133" cy="0"/>
          </a:xfrm>
          <a:prstGeom prst="straightConnector1">
            <a:avLst/>
          </a:prstGeom>
          <a:ln w="57150">
            <a:solidFill>
              <a:srgbClr val="3D6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00065 -0.1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00039 -0.1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6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0065 -0.0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2650" y="533400"/>
            <a:ext cx="7620000" cy="684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বলতে পারি, মিশ্র ভগ্নাংশ কী?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53967">
            <a:off x="-1971939" y="3493219"/>
            <a:ext cx="762000" cy="14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8398" y="4111457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431676" y="3132092"/>
            <a:ext cx="470004" cy="3040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4078800"/>
            <a:ext cx="90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</a:p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3200" y="2120058"/>
                <a:ext cx="6705600" cy="3129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ভগ্নাংশে পূর্ণ সংখ্যার সাথে প্রকৃত ভগ্নাংশ যুক্ত থাকে </a:t>
                </a:r>
              </a:p>
              <a:p>
                <a:r>
                  <a:rPr lang="bn-IN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 মিশ্র ভগ্নাংশ বলে। </a:t>
                </a:r>
              </a:p>
              <a:p>
                <a:r>
                  <a:rPr lang="bn-IN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IN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</a:t>
                </a:r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 (ক)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3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</m:t>
                    </m:r>
                    <m:r>
                      <a:rPr lang="bn-BD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  <m:r>
                      <a:rPr lang="bn-IN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(</m:t>
                    </m:r>
                    <m:r>
                      <a:rPr lang="bn-IN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bn-IN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20058"/>
                <a:ext cx="6705600" cy="3129768"/>
              </a:xfrm>
              <a:prstGeom prst="rect">
                <a:avLst/>
              </a:prstGeom>
              <a:blipFill rotWithShape="0">
                <a:blip r:embed="rId5"/>
                <a:stretch>
                  <a:fillRect l="-2727" t="-5068" r="-2000" b="-5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71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52643 0.224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62096 0.222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87003081-A1A6-4CF3-ADF5-96F68E513BD9}"/>
              </a:ext>
            </a:extLst>
          </p:cNvPr>
          <p:cNvSpPr/>
          <p:nvPr/>
        </p:nvSpPr>
        <p:spPr>
          <a:xfrm>
            <a:off x="3048000" y="625617"/>
            <a:ext cx="6019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CFDD45-577F-46CD-8004-30F79FE7D73F}"/>
              </a:ext>
            </a:extLst>
          </p:cNvPr>
          <p:cNvSpPr txBox="1"/>
          <p:nvPr/>
        </p:nvSpPr>
        <p:spPr>
          <a:xfrm>
            <a:off x="2607109" y="288276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অপ্রকৃত ও মিশ্র ভগ্নাংশ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D8F75F-BEA5-4A76-BD28-E5B0D71BE4B9}"/>
              </a:ext>
            </a:extLst>
          </p:cNvPr>
          <p:cNvSpPr txBox="1"/>
          <p:nvPr/>
        </p:nvSpPr>
        <p:spPr>
          <a:xfrm>
            <a:off x="4629150" y="1591257"/>
            <a:ext cx="28575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৩৯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8D78CD-2DDD-45C2-9101-F62B90527DCA}"/>
              </a:ext>
            </a:extLst>
          </p:cNvPr>
          <p:cNvSpPr txBox="1"/>
          <p:nvPr/>
        </p:nvSpPr>
        <p:spPr>
          <a:xfrm>
            <a:off x="2607109" y="3773268"/>
            <a:ext cx="735164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অপ্রকৃত ও মিশ্র ভগ্নাংশের উদাহরণগুলো</a:t>
            </a:r>
          </a:p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লক্ষ্য কর, যদি  কোনো উদাহরণ বুঝতে সমস্যা</a:t>
            </a:r>
          </a:p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হয় তাহলে আমাকে বল।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87" y="507717"/>
            <a:ext cx="1865243" cy="14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1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A4BE567E-A4D6-4093-9087-FAEE4B0726C1}"/>
              </a:ext>
            </a:extLst>
          </p:cNvPr>
          <p:cNvSpPr txBox="1">
            <a:spLocks/>
          </p:cNvSpPr>
          <p:nvPr/>
        </p:nvSpPr>
        <p:spPr>
          <a:xfrm>
            <a:off x="4524061" y="662491"/>
            <a:ext cx="3143878" cy="6895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4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2650" y="1981201"/>
            <a:ext cx="7886700" cy="419576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68815" indent="-268815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432" indent="-224012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049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468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8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30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726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14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56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bn-IN" sz="36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IN" sz="36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6863" y="3673077"/>
            <a:ext cx="739088" cy="1557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80212" y="3640168"/>
            <a:ext cx="717425" cy="158299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3567687" y="3662364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84358" y="3640169"/>
            <a:ext cx="733649" cy="156286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9280" y="3659548"/>
            <a:ext cx="739088" cy="1557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9381" y="3673077"/>
            <a:ext cx="739088" cy="1557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75312" y="3667120"/>
            <a:ext cx="739088" cy="1557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84523" y="3659548"/>
            <a:ext cx="739088" cy="1557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5261" y="3645691"/>
            <a:ext cx="739088" cy="1557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2822076" y="3645692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4377297" y="3673078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201976" y="3655220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052590" y="3640169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8805030" y="3631193"/>
            <a:ext cx="103443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6446298" y="3671675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5205627" y="3662364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9597091" y="3635127"/>
            <a:ext cx="90901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5999479" y="3662364"/>
            <a:ext cx="80388" cy="15787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AD36189-9B38-4276-85DF-F0D190A6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80" y="2331822"/>
            <a:ext cx="7224386" cy="9632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98010" y="463550"/>
            <a:ext cx="5633539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100355" tIns="50178" rIns="100355" bIns="50178" rtlCol="0" anchor="ctr">
            <a:normAutofit lnSpcReduction="10000"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এসো আমরা মিলিয়ে নেই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83440" y="3889012"/>
            <a:ext cx="331360" cy="835389"/>
          </a:xfrm>
          <a:prstGeom prst="downArrow">
            <a:avLst>
              <a:gd name="adj1" fmla="val 21875"/>
              <a:gd name="adj2" fmla="val 110938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517055" y="3889012"/>
            <a:ext cx="331545" cy="835389"/>
          </a:xfrm>
          <a:prstGeom prst="downArrow">
            <a:avLst>
              <a:gd name="adj1" fmla="val 21875"/>
              <a:gd name="adj2" fmla="val 110938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28135" y="4789092"/>
                <a:ext cx="618811" cy="739754"/>
              </a:xfrm>
              <a:prstGeom prst="rect">
                <a:avLst/>
              </a:prstGeom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35" y="4789092"/>
                <a:ext cx="618811" cy="739754"/>
              </a:xfrm>
              <a:prstGeom prst="rect">
                <a:avLst/>
              </a:prstGeom>
              <a:blipFill rotWithShape="0">
                <a:blip r:embed="rId4"/>
                <a:stretch>
                  <a:fillRect r="-754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2714" y="4811884"/>
                <a:ext cx="650922" cy="708399"/>
              </a:xfrm>
              <a:prstGeom prst="rect">
                <a:avLst/>
              </a:prstGeom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714" y="4811884"/>
                <a:ext cx="650922" cy="708399"/>
              </a:xfrm>
              <a:prstGeom prst="rect">
                <a:avLst/>
              </a:prstGeom>
              <a:blipFill rotWithShape="0">
                <a:blip r:embed="rId5"/>
                <a:stretch>
                  <a:fillRect r="-8108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20376" y="5799971"/>
            <a:ext cx="221551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 মিলে হয়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5231110" y="5576211"/>
            <a:ext cx="275019" cy="1069360"/>
          </a:xfrm>
          <a:prstGeom prst="downArrow">
            <a:avLst>
              <a:gd name="adj1" fmla="val 21875"/>
              <a:gd name="adj2" fmla="val 12163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1344" y="5744957"/>
                <a:ext cx="547973" cy="739754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344" y="5744957"/>
                <a:ext cx="547973" cy="739754"/>
              </a:xfrm>
              <a:prstGeom prst="rect">
                <a:avLst/>
              </a:prstGeom>
              <a:blipFill rotWithShape="0">
                <a:blip r:embed="rId6"/>
                <a:stretch>
                  <a:fillRect r="-13684" b="-3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786189" y="5849280"/>
            <a:ext cx="1890721" cy="52322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7030244" y="5576211"/>
            <a:ext cx="275019" cy="1069360"/>
          </a:xfrm>
          <a:prstGeom prst="downArrow">
            <a:avLst>
              <a:gd name="adj1" fmla="val 21875"/>
              <a:gd name="adj2" fmla="val 121633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418" y="2170094"/>
            <a:ext cx="755970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795" y="2191128"/>
            <a:ext cx="755970" cy="1566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401" y="2178522"/>
            <a:ext cx="755970" cy="1566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153" y="2178522"/>
            <a:ext cx="755970" cy="1566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566" y="2218693"/>
            <a:ext cx="755970" cy="1566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0991" y="2215511"/>
            <a:ext cx="755970" cy="1566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434" y="2202238"/>
            <a:ext cx="755970" cy="1559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405" y="2208437"/>
            <a:ext cx="746633" cy="15667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6140" y="2213932"/>
            <a:ext cx="74062" cy="15911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124" y="2142606"/>
            <a:ext cx="97544" cy="1591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8852" y="2213932"/>
            <a:ext cx="97544" cy="15911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8212" y="2189979"/>
            <a:ext cx="96867" cy="1580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974" y="2190005"/>
            <a:ext cx="97544" cy="15911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676" y="2181788"/>
            <a:ext cx="97544" cy="15911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1385" y="2170094"/>
            <a:ext cx="97544" cy="1591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820" y="2162564"/>
            <a:ext cx="97544" cy="15911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630" y="2142606"/>
            <a:ext cx="97544" cy="15911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1150" y="2202238"/>
            <a:ext cx="96867" cy="15801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1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88775" y="-311426"/>
            <a:ext cx="12331148" cy="7176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0021" y="675818"/>
            <a:ext cx="7463517" cy="696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ভগ্নাংশকে অপ্রকৃত ভগ্নাংশে প্রকাশ করি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00098" y="1817062"/>
            <a:ext cx="7981950" cy="44196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68815" indent="-268815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432" indent="-224012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049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468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8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30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726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14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56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 (১)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2438401"/>
                <a:ext cx="137160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438401"/>
                <a:ext cx="1371600" cy="924805"/>
              </a:xfrm>
              <a:prstGeom prst="rect">
                <a:avLst/>
              </a:prstGeom>
              <a:blipFill rotWithShape="0">
                <a:blip r:embed="rId3"/>
                <a:stretch>
                  <a:fillRect l="-13778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804935"/>
            <a:ext cx="1243692" cy="292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5717" y="2488848"/>
                <a:ext cx="1680483" cy="92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/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17" y="2488848"/>
                <a:ext cx="1680483" cy="921663"/>
              </a:xfrm>
              <a:prstGeom prst="rect">
                <a:avLst/>
              </a:prstGeom>
              <a:blipFill rotWithShape="0">
                <a:blip r:embed="rId5"/>
                <a:stretch>
                  <a:fillRect l="-11232" r="-10870" b="-21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5638800" y="3276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2438402"/>
            <a:ext cx="0" cy="83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17016" y="2029276"/>
                <a:ext cx="2179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016" y="2029276"/>
                <a:ext cx="217918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190" t="-21053" b="-3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6172200" y="2438400"/>
            <a:ext cx="0" cy="507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29400" y="2438400"/>
            <a:ext cx="76200" cy="30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9476" y="2645906"/>
            <a:ext cx="228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65196" y="2255814"/>
            <a:ext cx="52387" cy="320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4600" y="5158849"/>
                <a:ext cx="624840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(২)   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২৮</m:t>
                        </m:r>
                      </m:num>
                      <m:den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158849"/>
                <a:ext cx="6248400" cy="924805"/>
              </a:xfrm>
              <a:prstGeom prst="rect">
                <a:avLst/>
              </a:prstGeom>
              <a:blipFill rotWithShape="0">
                <a:blip r:embed="rId7"/>
                <a:stretch>
                  <a:fillRect l="-3024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3820407"/>
                <a:ext cx="137160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820407"/>
                <a:ext cx="1371600" cy="924805"/>
              </a:xfrm>
              <a:prstGeom prst="rect">
                <a:avLst/>
              </a:prstGeom>
              <a:blipFill rotWithShape="0">
                <a:blip r:embed="rId8"/>
                <a:stretch>
                  <a:fillRect l="-13778" b="-20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10000" y="365371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1450" y="371624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1999" y="375736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8695" y="4476590"/>
                <a:ext cx="1064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95" y="4476590"/>
                <a:ext cx="1064757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9143" t="-21053" b="-3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39319" y="44520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Table 24">
            <a:extLst>
              <a:ext uri="{FF2B5EF4-FFF2-40B4-BE49-F238E27FC236}">
                <a16:creationId xmlns="" xmlns:a16="http://schemas.microsoft.com/office/drawing/2014/main" id="{1D8BE53C-7A9B-4E2C-AA93-C06F5CC44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80895"/>
              </p:ext>
            </p:extLst>
          </p:nvPr>
        </p:nvGraphicFramePr>
        <p:xfrm>
          <a:off x="3969555" y="4142591"/>
          <a:ext cx="5966640" cy="426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220">
                  <a:extLst>
                    <a:ext uri="{9D8B030D-6E8A-4147-A177-3AD203B41FA5}">
                      <a16:colId xmlns="" xmlns:a16="http://schemas.microsoft.com/office/drawing/2014/main" val="1621515894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3827799560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2657096622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2945246958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939198702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1508332891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1559733928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2163951619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3214197933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2249725888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3587811632"/>
                    </a:ext>
                  </a:extLst>
                </a:gridCol>
                <a:gridCol w="497220">
                  <a:extLst>
                    <a:ext uri="{9D8B030D-6E8A-4147-A177-3AD203B41FA5}">
                      <a16:colId xmlns="" xmlns:a16="http://schemas.microsoft.com/office/drawing/2014/main" val="345447080"/>
                    </a:ext>
                  </a:extLst>
                </a:gridCol>
              </a:tblGrid>
              <a:tr h="426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9086085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5DCC496-F469-460F-BF59-7CBD303B83D8}"/>
              </a:ext>
            </a:extLst>
          </p:cNvPr>
          <p:cNvSpPr/>
          <p:nvPr/>
        </p:nvSpPr>
        <p:spPr>
          <a:xfrm flipH="1">
            <a:off x="3953516" y="4135056"/>
            <a:ext cx="71914" cy="4179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49D0655-A542-4DBA-B638-C62D6F7E2286}"/>
              </a:ext>
            </a:extLst>
          </p:cNvPr>
          <p:cNvSpPr/>
          <p:nvPr/>
        </p:nvSpPr>
        <p:spPr>
          <a:xfrm>
            <a:off x="7925100" y="4145446"/>
            <a:ext cx="82826" cy="407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F5C26D7-B66C-4377-8E70-471DA0F06D53}"/>
              </a:ext>
            </a:extLst>
          </p:cNvPr>
          <p:cNvSpPr/>
          <p:nvPr/>
        </p:nvSpPr>
        <p:spPr>
          <a:xfrm>
            <a:off x="5903844" y="4142591"/>
            <a:ext cx="82826" cy="4104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50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/>
      <p:bldP spid="7" grpId="0"/>
      <p:bldP spid="10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52650" y="365128"/>
            <a:ext cx="798195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ভগ্নাংশকে অপ্রকৃত ভগ্নাংশে রূপান্তরিত করতে হলে </a:t>
            </a:r>
            <a:r>
              <a:rPr lang="en-US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0275" y="1219201"/>
            <a:ext cx="7981950" cy="4957763"/>
          </a:xfrm>
          <a:prstGeom prst="rect">
            <a:avLst/>
          </a:prstGeom>
        </p:spPr>
        <p:txBody>
          <a:bodyPr>
            <a:normAutofit/>
          </a:bodyPr>
          <a:lstStyle>
            <a:lvl1pPr marL="268815" indent="-268815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432" indent="-224012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049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468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8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30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726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14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56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36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হরকে পূর্ণ সংখ্যা দ্বারা গুণ করে লব এর সাথে যোগ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করি এবং প্রাপ্ত সংখ্যাটিকে লব হিসেবে বসাই। 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হর একই থাকবে।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502" y="3824422"/>
            <a:ext cx="725685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মিশ্র ভগ্নাংশ =                                    =  অপ্রকৃত ভগ্নাংশ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89847" y="4063173"/>
            <a:ext cx="2667000" cy="457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7219" y="3526208"/>
                <a:ext cx="2976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 সংখ্যা </a:t>
                </a:r>
                <a14:m>
                  <m:oMath xmlns:m="http://schemas.openxmlformats.org/officeDocument/2006/math"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হর</m:t>
                    </m:r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লব</m:t>
                    </m:r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19" y="3526208"/>
                <a:ext cx="2976563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303" t="-22093" b="-36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01878" y="4120076"/>
            <a:ext cx="128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 flipV="1">
            <a:off x="1647662" y="4184971"/>
            <a:ext cx="1524329" cy="58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2390775" y="3406138"/>
            <a:ext cx="75057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9051499" y="4184439"/>
            <a:ext cx="16023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90776" y="4939653"/>
            <a:ext cx="7505700" cy="47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91491" y="5296103"/>
                <a:ext cx="7409973" cy="73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=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৩১</m:t>
                        </m:r>
                      </m:num>
                      <m:den>
                        <m:r>
                          <a:rPr lang="b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91" y="5296103"/>
                <a:ext cx="7409973" cy="737125"/>
              </a:xfrm>
              <a:prstGeom prst="rect">
                <a:avLst/>
              </a:prstGeom>
              <a:blipFill rotWithShape="0">
                <a:blip r:embed="rId4"/>
                <a:stretch>
                  <a:fillRect l="-1645" b="-19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048250" y="5638794"/>
            <a:ext cx="1581151" cy="5722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6710" y="5122936"/>
                <a:ext cx="2571750" cy="54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  <m:r>
                      <a:rPr lang="b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710" y="5122936"/>
                <a:ext cx="2571750" cy="541728"/>
              </a:xfrm>
              <a:prstGeom prst="rect">
                <a:avLst/>
              </a:prstGeom>
              <a:blipFill rotWithShape="0">
                <a:blip r:embed="rId5"/>
                <a:stretch>
                  <a:fillRect l="-4739" t="-21348" b="-3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657850" y="558187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6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/>
      <p:bldP spid="13" grpId="0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0F5C0E-E40B-4269-8867-D2BFE264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3" y="292167"/>
            <a:ext cx="8602202" cy="16369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9E0A7D7-5318-430C-87A3-606DB6E7503B}"/>
                  </a:ext>
                </a:extLst>
              </p:cNvPr>
              <p:cNvSpPr txBox="1"/>
              <p:nvPr/>
            </p:nvSpPr>
            <p:spPr>
              <a:xfrm>
                <a:off x="1849018" y="1621110"/>
                <a:ext cx="1524000" cy="9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E0A7D7-5318-430C-87A3-606DB6E7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18" y="1621110"/>
                <a:ext cx="1524000" cy="923266"/>
              </a:xfrm>
              <a:prstGeom prst="rect">
                <a:avLst/>
              </a:prstGeom>
              <a:blipFill rotWithShape="0">
                <a:blip r:embed="rId4"/>
                <a:stretch>
                  <a:fillRect l="-12000" r="-28400" b="-20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B1ABE6-1E9A-42B1-95F0-B0BBA1F35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018" y="2047751"/>
            <a:ext cx="1115638" cy="22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694185-BA96-4E3A-BC37-263BDD3B253D}"/>
              </a:ext>
            </a:extLst>
          </p:cNvPr>
          <p:cNvSpPr txBox="1"/>
          <p:nvPr/>
        </p:nvSpPr>
        <p:spPr>
          <a:xfrm>
            <a:off x="4572000" y="182234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৪ = ২ ভাগশেষ  ১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2EC4F8A-3E7E-48FA-BF8C-E4B4E866B8E5}"/>
                  </a:ext>
                </a:extLst>
              </p:cNvPr>
              <p:cNvSpPr txBox="1"/>
              <p:nvPr/>
            </p:nvSpPr>
            <p:spPr>
              <a:xfrm>
                <a:off x="4688340" y="2617019"/>
                <a:ext cx="1219200" cy="9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EC4F8A-3E7E-48FA-BF8C-E4B4E866B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40" y="2617019"/>
                <a:ext cx="1219200" cy="923266"/>
              </a:xfrm>
              <a:prstGeom prst="rect">
                <a:avLst/>
              </a:prstGeom>
              <a:blipFill rotWithShape="0">
                <a:blip r:embed="rId6"/>
                <a:stretch>
                  <a:fillRect l="-15000" r="-9000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13">
            <a:extLst>
              <a:ext uri="{FF2B5EF4-FFF2-40B4-BE49-F238E27FC236}">
                <a16:creationId xmlns="" xmlns:a16="http://schemas.microsoft.com/office/drawing/2014/main" id="{E3DD2954-B231-43A8-9387-1D4FB73E9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0499"/>
              </p:ext>
            </p:extLst>
          </p:nvPr>
        </p:nvGraphicFramePr>
        <p:xfrm>
          <a:off x="5907540" y="2939152"/>
          <a:ext cx="457200" cy="453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3620854611"/>
                    </a:ext>
                  </a:extLst>
                </a:gridCol>
              </a:tblGrid>
              <a:tr h="453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468760"/>
                  </a:ext>
                </a:extLst>
              </a:tr>
            </a:tbl>
          </a:graphicData>
        </a:graphic>
      </p:graphicFrame>
      <p:graphicFrame>
        <p:nvGraphicFramePr>
          <p:cNvPr id="9" name="Table 16">
            <a:extLst>
              <a:ext uri="{FF2B5EF4-FFF2-40B4-BE49-F238E27FC236}">
                <a16:creationId xmlns="" xmlns:a16="http://schemas.microsoft.com/office/drawing/2014/main" id="{04150D71-17A2-4EDE-96CE-359891975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99071"/>
              </p:ext>
            </p:extLst>
          </p:nvPr>
        </p:nvGraphicFramePr>
        <p:xfrm>
          <a:off x="6744601" y="2542103"/>
          <a:ext cx="436418" cy="43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418">
                  <a:extLst>
                    <a:ext uri="{9D8B030D-6E8A-4147-A177-3AD203B41FA5}">
                      <a16:colId xmlns="" xmlns:a16="http://schemas.microsoft.com/office/drawing/2014/main" val="305761533"/>
                    </a:ext>
                  </a:extLst>
                </a:gridCol>
              </a:tblGrid>
              <a:tr h="4339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536691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4038CC-1A2E-409C-892F-DECB854E023C}"/>
              </a:ext>
            </a:extLst>
          </p:cNvPr>
          <p:cNvSpPr/>
          <p:nvPr/>
        </p:nvSpPr>
        <p:spPr>
          <a:xfrm>
            <a:off x="6518564" y="3111211"/>
            <a:ext cx="838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A1FEC7-93C7-403E-B442-F74DAF272302}"/>
              </a:ext>
            </a:extLst>
          </p:cNvPr>
          <p:cNvSpPr txBox="1"/>
          <p:nvPr/>
        </p:nvSpPr>
        <p:spPr>
          <a:xfrm>
            <a:off x="6784632" y="307862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FF5D1A-D522-4B24-A1C2-61BB177F3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47516" y="2381685"/>
            <a:ext cx="462359" cy="416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B8172E-2DEF-4396-837C-E8432CC2E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0153">
            <a:off x="7195568" y="2279958"/>
            <a:ext cx="617011" cy="24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6332C9B-4D49-484B-8CFF-5DA6D2D519F3}"/>
                  </a:ext>
                </a:extLst>
              </p:cNvPr>
              <p:cNvSpPr txBox="1"/>
              <p:nvPr/>
            </p:nvSpPr>
            <p:spPr>
              <a:xfrm>
                <a:off x="2328863" y="3724958"/>
                <a:ext cx="609600" cy="773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i="1">
                              <a:latin typeface="Cambria Math" panose="02040503050406030204" pitchFamily="18" charset="0"/>
                            </a:rPr>
                            <m:t>৯</m:t>
                          </m:r>
                        </m:num>
                        <m:den>
                          <m:r>
                            <a:rPr lang="bn-IN" sz="2400" i="1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332C9B-4D49-484B-8CFF-5DA6D2D5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863" y="3724958"/>
                <a:ext cx="609600" cy="7734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24">
            <a:extLst>
              <a:ext uri="{FF2B5EF4-FFF2-40B4-BE49-F238E27FC236}">
                <a16:creationId xmlns="" xmlns:a16="http://schemas.microsoft.com/office/drawing/2014/main" id="{85396AB4-E475-44CC-85C2-219503365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92092"/>
              </p:ext>
            </p:extLst>
          </p:nvPr>
        </p:nvGraphicFramePr>
        <p:xfrm>
          <a:off x="3177538" y="4053976"/>
          <a:ext cx="6044952" cy="370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746">
                  <a:extLst>
                    <a:ext uri="{9D8B030D-6E8A-4147-A177-3AD203B41FA5}">
                      <a16:colId xmlns="" xmlns:a16="http://schemas.microsoft.com/office/drawing/2014/main" val="1621515894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3827799560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2657096622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2945246958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939198702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1508332891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1559733928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2163951619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3214197933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2249725888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3587811632"/>
                    </a:ext>
                  </a:extLst>
                </a:gridCol>
                <a:gridCol w="503746">
                  <a:extLst>
                    <a:ext uri="{9D8B030D-6E8A-4147-A177-3AD203B41FA5}">
                      <a16:colId xmlns="" xmlns:a16="http://schemas.microsoft.com/office/drawing/2014/main" val="345447080"/>
                    </a:ext>
                  </a:extLst>
                </a:gridCol>
              </a:tblGrid>
              <a:tr h="370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908608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B1A4C48-3ADD-4C71-8005-42D824B15C0C}"/>
              </a:ext>
            </a:extLst>
          </p:cNvPr>
          <p:cNvSpPr/>
          <p:nvPr/>
        </p:nvSpPr>
        <p:spPr>
          <a:xfrm flipH="1">
            <a:off x="3131820" y="4053975"/>
            <a:ext cx="45719" cy="370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28ED46A-8A46-4228-A4BA-BB204B614C94}"/>
              </a:ext>
            </a:extLst>
          </p:cNvPr>
          <p:cNvSpPr/>
          <p:nvPr/>
        </p:nvSpPr>
        <p:spPr>
          <a:xfrm flipH="1">
            <a:off x="7172954" y="4036996"/>
            <a:ext cx="45719" cy="3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A019A53-E8C0-484B-BAA2-36EF70A0D367}"/>
              </a:ext>
            </a:extLst>
          </p:cNvPr>
          <p:cNvSpPr/>
          <p:nvPr/>
        </p:nvSpPr>
        <p:spPr>
          <a:xfrm flipH="1">
            <a:off x="5163470" y="4051013"/>
            <a:ext cx="45719" cy="3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1770911-D4C1-4988-BAAB-2CFA36C01F0F}"/>
              </a:ext>
            </a:extLst>
          </p:cNvPr>
          <p:cNvSpPr txBox="1"/>
          <p:nvPr/>
        </p:nvSpPr>
        <p:spPr>
          <a:xfrm>
            <a:off x="3083567" y="3562955"/>
            <a:ext cx="37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F8AE4F-BB3B-4489-96F0-5278FC5F31CE}"/>
              </a:ext>
            </a:extLst>
          </p:cNvPr>
          <p:cNvSpPr txBox="1"/>
          <p:nvPr/>
        </p:nvSpPr>
        <p:spPr>
          <a:xfrm>
            <a:off x="5032802" y="3603233"/>
            <a:ext cx="31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B1B8B0-BD1F-4ACE-8688-27B53C41AFF2}"/>
              </a:ext>
            </a:extLst>
          </p:cNvPr>
          <p:cNvSpPr txBox="1"/>
          <p:nvPr/>
        </p:nvSpPr>
        <p:spPr>
          <a:xfrm>
            <a:off x="7032026" y="358178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7066452-8784-4398-8C89-32495D537790}"/>
              </a:ext>
            </a:extLst>
          </p:cNvPr>
          <p:cNvSpPr txBox="1"/>
          <p:nvPr/>
        </p:nvSpPr>
        <p:spPr>
          <a:xfrm>
            <a:off x="4853655" y="441000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×২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0AA8E33-3C68-4AF1-8E9D-DFDD34E41B44}"/>
              </a:ext>
            </a:extLst>
          </p:cNvPr>
          <p:cNvSpPr txBox="1"/>
          <p:nvPr/>
        </p:nvSpPr>
        <p:spPr>
          <a:xfrm>
            <a:off x="7073647" y="441704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263E78A-8187-4AF2-A1B4-6CDF27821739}"/>
                  </a:ext>
                </a:extLst>
              </p:cNvPr>
              <p:cNvSpPr txBox="1"/>
              <p:nvPr/>
            </p:nvSpPr>
            <p:spPr>
              <a:xfrm>
                <a:off x="1985963" y="4664286"/>
                <a:ext cx="190500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63E78A-8187-4AF2-A1B4-6CDF2782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3" y="4664286"/>
                <a:ext cx="1905000" cy="924805"/>
              </a:xfrm>
              <a:prstGeom prst="rect">
                <a:avLst/>
              </a:prstGeom>
              <a:blipFill rotWithShape="0">
                <a:blip r:embed="rId8"/>
                <a:stretch>
                  <a:fillRect l="-9936" r="-1923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B38BB86-6DBC-4D6B-8EFE-65EBE4E13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81" y="5044775"/>
            <a:ext cx="1115638" cy="2222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3AAC54-EEE2-4DB4-BC83-575A280B233E}"/>
              </a:ext>
            </a:extLst>
          </p:cNvPr>
          <p:cNvSpPr txBox="1"/>
          <p:nvPr/>
        </p:nvSpPr>
        <p:spPr>
          <a:xfrm>
            <a:off x="4612140" y="484298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 = ২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44F90EE-2AD1-4380-859A-0B6AAC36A88D}"/>
                  </a:ext>
                </a:extLst>
              </p:cNvPr>
              <p:cNvSpPr txBox="1"/>
              <p:nvPr/>
            </p:nvSpPr>
            <p:spPr>
              <a:xfrm>
                <a:off x="2963763" y="5657081"/>
                <a:ext cx="485170" cy="74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num>
                        <m:den>
                          <m:r>
                            <a:rPr lang="bn-IN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4F90EE-2AD1-4380-859A-0B6AAC36A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63" y="5657081"/>
                <a:ext cx="485170" cy="7430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17">
            <a:extLst>
              <a:ext uri="{FF2B5EF4-FFF2-40B4-BE49-F238E27FC236}">
                <a16:creationId xmlns="" xmlns:a16="http://schemas.microsoft.com/office/drawing/2014/main" id="{3541611D-A8D2-4597-ABC2-91F8CE38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79686"/>
              </p:ext>
            </p:extLst>
          </p:nvPr>
        </p:nvGraphicFramePr>
        <p:xfrm>
          <a:off x="3516213" y="5887508"/>
          <a:ext cx="60959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="" xmlns:a16="http://schemas.microsoft.com/office/drawing/2014/main" val="3616576950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290517603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223420438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305201856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939334307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1178145770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991265876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3107102208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509226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074408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7F1B71-B473-4432-BE58-BCC869EF7B71}"/>
              </a:ext>
            </a:extLst>
          </p:cNvPr>
          <p:cNvSpPr txBox="1"/>
          <p:nvPr/>
        </p:nvSpPr>
        <p:spPr>
          <a:xfrm>
            <a:off x="3428282" y="5462003"/>
            <a:ext cx="37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4CB97FD-AEFC-4E58-805C-B74F8C324EF5}"/>
              </a:ext>
            </a:extLst>
          </p:cNvPr>
          <p:cNvSpPr txBox="1"/>
          <p:nvPr/>
        </p:nvSpPr>
        <p:spPr>
          <a:xfrm>
            <a:off x="5412402" y="5476689"/>
            <a:ext cx="31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6A533C9-6054-44B6-9613-D8B640B90BC9}"/>
              </a:ext>
            </a:extLst>
          </p:cNvPr>
          <p:cNvSpPr txBox="1"/>
          <p:nvPr/>
        </p:nvSpPr>
        <p:spPr>
          <a:xfrm>
            <a:off x="7394015" y="543759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DA18695-C22D-440E-8BBC-0750CE9BA78C}"/>
              </a:ext>
            </a:extLst>
          </p:cNvPr>
          <p:cNvSpPr/>
          <p:nvPr/>
        </p:nvSpPr>
        <p:spPr>
          <a:xfrm flipH="1">
            <a:off x="3492899" y="5899248"/>
            <a:ext cx="45719" cy="3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8C69640-22F5-4AC6-BF31-93A248E45324}"/>
              </a:ext>
            </a:extLst>
          </p:cNvPr>
          <p:cNvSpPr/>
          <p:nvPr/>
        </p:nvSpPr>
        <p:spPr>
          <a:xfrm flipH="1">
            <a:off x="5517516" y="5899248"/>
            <a:ext cx="45719" cy="3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B20AC5C-65C8-4C33-8FBC-72860A0FC0F2}"/>
              </a:ext>
            </a:extLst>
          </p:cNvPr>
          <p:cNvSpPr/>
          <p:nvPr/>
        </p:nvSpPr>
        <p:spPr>
          <a:xfrm flipH="1">
            <a:off x="7564863" y="5885107"/>
            <a:ext cx="45719" cy="3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2400" y="152400"/>
            <a:ext cx="11696700" cy="647699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  <p:bldP spid="11" grpId="0"/>
      <p:bldP spid="14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377" y="4116536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7B93A2-0664-47B7-948F-597BB2BD69AC}"/>
              </a:ext>
            </a:extLst>
          </p:cNvPr>
          <p:cNvGrpSpPr/>
          <p:nvPr/>
        </p:nvGrpSpPr>
        <p:grpSpPr>
          <a:xfrm>
            <a:off x="305363" y="437831"/>
            <a:ext cx="2640659" cy="5486969"/>
            <a:chOff x="7066450" y="1285023"/>
            <a:chExt cx="3767170" cy="4592960"/>
          </a:xfrm>
        </p:grpSpPr>
        <p:pic>
          <p:nvPicPr>
            <p:cNvPr id="9" name="Picture 2" descr="http://www.cliparthut.com/clip-arts/1506/tree-branch-1506013.png">
              <a:extLst>
                <a:ext uri="{FF2B5EF4-FFF2-40B4-BE49-F238E27FC236}">
                  <a16:creationId xmlns:a16="http://schemas.microsoft.com/office/drawing/2014/main" xmlns="" id="{A201E4E8-42F5-4BD8-BC39-FC94398B2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661"/>
            <a:stretch/>
          </p:blipFill>
          <p:spPr bwMode="auto">
            <a:xfrm rot="5400000">
              <a:off x="6755382" y="2270166"/>
              <a:ext cx="4389306" cy="282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4353B-C2B0-417E-9FEB-2F60EF3624B5}"/>
                </a:ext>
              </a:extLst>
            </p:cNvPr>
            <p:cNvSpPr/>
            <p:nvPr/>
          </p:nvSpPr>
          <p:spPr>
            <a:xfrm>
              <a:off x="7066450" y="1285023"/>
              <a:ext cx="3767170" cy="45929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1" name="Freeform: Shape 1">
            <a:extLst>
              <a:ext uri="{FF2B5EF4-FFF2-40B4-BE49-F238E27FC236}">
                <a16:creationId xmlns:a16="http://schemas.microsoft.com/office/drawing/2014/main" xmlns="" id="{706D8D87-27EB-4F78-820F-AC2730A1E10C}"/>
              </a:ext>
            </a:extLst>
          </p:cNvPr>
          <p:cNvSpPr/>
          <p:nvPr/>
        </p:nvSpPr>
        <p:spPr>
          <a:xfrm>
            <a:off x="443790" y="2495669"/>
            <a:ext cx="433952" cy="511444"/>
          </a:xfrm>
          <a:custGeom>
            <a:avLst/>
            <a:gdLst>
              <a:gd name="connsiteX0" fmla="*/ 139484 w 433952"/>
              <a:gd name="connsiteY0" fmla="*/ 123986 h 511444"/>
              <a:gd name="connsiteX1" fmla="*/ 185979 w 433952"/>
              <a:gd name="connsiteY1" fmla="*/ 30996 h 511444"/>
              <a:gd name="connsiteX2" fmla="*/ 278969 w 433952"/>
              <a:gd name="connsiteY2" fmla="*/ 0 h 511444"/>
              <a:gd name="connsiteX3" fmla="*/ 263471 w 433952"/>
              <a:gd name="connsiteY3" fmla="*/ 139485 h 511444"/>
              <a:gd name="connsiteX4" fmla="*/ 309966 w 433952"/>
              <a:gd name="connsiteY4" fmla="*/ 170481 h 511444"/>
              <a:gd name="connsiteX5" fmla="*/ 433952 w 433952"/>
              <a:gd name="connsiteY5" fmla="*/ 185980 h 511444"/>
              <a:gd name="connsiteX6" fmla="*/ 402956 w 433952"/>
              <a:gd name="connsiteY6" fmla="*/ 232474 h 511444"/>
              <a:gd name="connsiteX7" fmla="*/ 294468 w 433952"/>
              <a:gd name="connsiteY7" fmla="*/ 278969 h 511444"/>
              <a:gd name="connsiteX8" fmla="*/ 247973 w 433952"/>
              <a:gd name="connsiteY8" fmla="*/ 263471 h 511444"/>
              <a:gd name="connsiteX9" fmla="*/ 216976 w 433952"/>
              <a:gd name="connsiteY9" fmla="*/ 185980 h 511444"/>
              <a:gd name="connsiteX10" fmla="*/ 139484 w 433952"/>
              <a:gd name="connsiteY10" fmla="*/ 309966 h 511444"/>
              <a:gd name="connsiteX11" fmla="*/ 123986 w 433952"/>
              <a:gd name="connsiteY11" fmla="*/ 263471 h 511444"/>
              <a:gd name="connsiteX12" fmla="*/ 46495 w 433952"/>
              <a:gd name="connsiteY12" fmla="*/ 92990 h 511444"/>
              <a:gd name="connsiteX13" fmla="*/ 0 w 433952"/>
              <a:gd name="connsiteY13" fmla="*/ 139485 h 511444"/>
              <a:gd name="connsiteX14" fmla="*/ 15498 w 433952"/>
              <a:gd name="connsiteY14" fmla="*/ 232474 h 511444"/>
              <a:gd name="connsiteX15" fmla="*/ 139484 w 433952"/>
              <a:gd name="connsiteY15" fmla="*/ 309966 h 511444"/>
              <a:gd name="connsiteX16" fmla="*/ 201478 w 433952"/>
              <a:gd name="connsiteY16" fmla="*/ 325464 h 511444"/>
              <a:gd name="connsiteX17" fmla="*/ 139484 w 433952"/>
              <a:gd name="connsiteY17" fmla="*/ 340963 h 511444"/>
              <a:gd name="connsiteX18" fmla="*/ 139484 w 433952"/>
              <a:gd name="connsiteY18" fmla="*/ 495946 h 511444"/>
              <a:gd name="connsiteX19" fmla="*/ 216976 w 433952"/>
              <a:gd name="connsiteY19" fmla="*/ 511444 h 511444"/>
              <a:gd name="connsiteX20" fmla="*/ 309966 w 433952"/>
              <a:gd name="connsiteY20" fmla="*/ 495946 h 511444"/>
              <a:gd name="connsiteX21" fmla="*/ 325464 w 433952"/>
              <a:gd name="connsiteY21" fmla="*/ 449451 h 511444"/>
              <a:gd name="connsiteX22" fmla="*/ 340962 w 433952"/>
              <a:gd name="connsiteY22" fmla="*/ 387457 h 511444"/>
              <a:gd name="connsiteX23" fmla="*/ 325464 w 433952"/>
              <a:gd name="connsiteY23" fmla="*/ 309966 h 511444"/>
              <a:gd name="connsiteX24" fmla="*/ 46495 w 433952"/>
              <a:gd name="connsiteY24" fmla="*/ 356461 h 511444"/>
              <a:gd name="connsiteX25" fmla="*/ 15498 w 433952"/>
              <a:gd name="connsiteY25" fmla="*/ 402956 h 511444"/>
              <a:gd name="connsiteX26" fmla="*/ 77491 w 433952"/>
              <a:gd name="connsiteY26" fmla="*/ 418454 h 511444"/>
              <a:gd name="connsiteX27" fmla="*/ 123986 w 433952"/>
              <a:gd name="connsiteY27" fmla="*/ 433952 h 511444"/>
              <a:gd name="connsiteX28" fmla="*/ 201478 w 433952"/>
              <a:gd name="connsiteY28" fmla="*/ 402956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3952" h="511444">
                <a:moveTo>
                  <a:pt x="139484" y="123986"/>
                </a:moveTo>
                <a:cubicBezTo>
                  <a:pt x="154982" y="92989"/>
                  <a:pt x="160077" y="54020"/>
                  <a:pt x="185979" y="30996"/>
                </a:cubicBezTo>
                <a:cubicBezTo>
                  <a:pt x="210399" y="9289"/>
                  <a:pt x="278969" y="0"/>
                  <a:pt x="278969" y="0"/>
                </a:cubicBezTo>
                <a:cubicBezTo>
                  <a:pt x="273803" y="46495"/>
                  <a:pt x="255102" y="93458"/>
                  <a:pt x="263471" y="139485"/>
                </a:cubicBezTo>
                <a:cubicBezTo>
                  <a:pt x="266803" y="157811"/>
                  <a:pt x="291996" y="165580"/>
                  <a:pt x="309966" y="170481"/>
                </a:cubicBezTo>
                <a:cubicBezTo>
                  <a:pt x="350149" y="181440"/>
                  <a:pt x="392623" y="180814"/>
                  <a:pt x="433952" y="185980"/>
                </a:cubicBezTo>
                <a:cubicBezTo>
                  <a:pt x="423620" y="201478"/>
                  <a:pt x="416127" y="219303"/>
                  <a:pt x="402956" y="232474"/>
                </a:cubicBezTo>
                <a:cubicBezTo>
                  <a:pt x="367279" y="268151"/>
                  <a:pt x="341895" y="267113"/>
                  <a:pt x="294468" y="278969"/>
                </a:cubicBezTo>
                <a:cubicBezTo>
                  <a:pt x="278970" y="273803"/>
                  <a:pt x="258432" y="276021"/>
                  <a:pt x="247973" y="263471"/>
                </a:cubicBezTo>
                <a:cubicBezTo>
                  <a:pt x="230163" y="242099"/>
                  <a:pt x="244256" y="191436"/>
                  <a:pt x="216976" y="185980"/>
                </a:cubicBezTo>
                <a:cubicBezTo>
                  <a:pt x="198686" y="182322"/>
                  <a:pt x="144407" y="300121"/>
                  <a:pt x="139484" y="309966"/>
                </a:cubicBezTo>
                <a:cubicBezTo>
                  <a:pt x="134318" y="294468"/>
                  <a:pt x="126012" y="279681"/>
                  <a:pt x="123986" y="263471"/>
                </a:cubicBezTo>
                <a:cubicBezTo>
                  <a:pt x="105570" y="116143"/>
                  <a:pt x="169127" y="5395"/>
                  <a:pt x="46495" y="92990"/>
                </a:cubicBezTo>
                <a:cubicBezTo>
                  <a:pt x="28660" y="105730"/>
                  <a:pt x="15498" y="123987"/>
                  <a:pt x="0" y="139485"/>
                </a:cubicBezTo>
                <a:cubicBezTo>
                  <a:pt x="5166" y="170481"/>
                  <a:pt x="5561" y="202663"/>
                  <a:pt x="15498" y="232474"/>
                </a:cubicBezTo>
                <a:cubicBezTo>
                  <a:pt x="35914" y="293720"/>
                  <a:pt x="79176" y="294889"/>
                  <a:pt x="139484" y="309966"/>
                </a:cubicBezTo>
                <a:lnTo>
                  <a:pt x="201478" y="325464"/>
                </a:lnTo>
                <a:cubicBezTo>
                  <a:pt x="180813" y="330630"/>
                  <a:pt x="156117" y="327657"/>
                  <a:pt x="139484" y="340963"/>
                </a:cubicBezTo>
                <a:cubicBezTo>
                  <a:pt x="105694" y="367995"/>
                  <a:pt x="136748" y="492299"/>
                  <a:pt x="139484" y="495946"/>
                </a:cubicBezTo>
                <a:cubicBezTo>
                  <a:pt x="155289" y="517020"/>
                  <a:pt x="191145" y="506278"/>
                  <a:pt x="216976" y="511444"/>
                </a:cubicBezTo>
                <a:cubicBezTo>
                  <a:pt x="247973" y="506278"/>
                  <a:pt x="282682" y="511537"/>
                  <a:pt x="309966" y="495946"/>
                </a:cubicBezTo>
                <a:cubicBezTo>
                  <a:pt x="324150" y="487841"/>
                  <a:pt x="320976" y="465159"/>
                  <a:pt x="325464" y="449451"/>
                </a:cubicBezTo>
                <a:cubicBezTo>
                  <a:pt x="331316" y="428970"/>
                  <a:pt x="335796" y="408122"/>
                  <a:pt x="340962" y="387457"/>
                </a:cubicBezTo>
                <a:cubicBezTo>
                  <a:pt x="335796" y="361627"/>
                  <a:pt x="351019" y="316355"/>
                  <a:pt x="325464" y="309966"/>
                </a:cubicBezTo>
                <a:cubicBezTo>
                  <a:pt x="161133" y="268883"/>
                  <a:pt x="136809" y="296251"/>
                  <a:pt x="46495" y="356461"/>
                </a:cubicBezTo>
                <a:cubicBezTo>
                  <a:pt x="36163" y="371959"/>
                  <a:pt x="7168" y="386296"/>
                  <a:pt x="15498" y="402956"/>
                </a:cubicBezTo>
                <a:cubicBezTo>
                  <a:pt x="25024" y="422008"/>
                  <a:pt x="57010" y="412602"/>
                  <a:pt x="77491" y="418454"/>
                </a:cubicBezTo>
                <a:cubicBezTo>
                  <a:pt x="93199" y="422942"/>
                  <a:pt x="108488" y="428786"/>
                  <a:pt x="123986" y="433952"/>
                </a:cubicBezTo>
                <a:cubicBezTo>
                  <a:pt x="181440" y="414801"/>
                  <a:pt x="155869" y="425760"/>
                  <a:pt x="201478" y="402956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295105-45BD-4CD1-8D1F-4AE41CC78AD1}"/>
              </a:ext>
            </a:extLst>
          </p:cNvPr>
          <p:cNvSpPr/>
          <p:nvPr/>
        </p:nvSpPr>
        <p:spPr>
          <a:xfrm>
            <a:off x="724726" y="2077178"/>
            <a:ext cx="531088" cy="655040"/>
          </a:xfrm>
          <a:custGeom>
            <a:avLst/>
            <a:gdLst>
              <a:gd name="connsiteX0" fmla="*/ 108488 w 294467"/>
              <a:gd name="connsiteY0" fmla="*/ 99749 h 325335"/>
              <a:gd name="connsiteX1" fmla="*/ 170481 w 294467"/>
              <a:gd name="connsiteY1" fmla="*/ 6759 h 325335"/>
              <a:gd name="connsiteX2" fmla="*/ 185979 w 294467"/>
              <a:gd name="connsiteY2" fmla="*/ 53254 h 325335"/>
              <a:gd name="connsiteX3" fmla="*/ 247972 w 294467"/>
              <a:gd name="connsiteY3" fmla="*/ 99749 h 325335"/>
              <a:gd name="connsiteX4" fmla="*/ 294467 w 294467"/>
              <a:gd name="connsiteY4" fmla="*/ 146244 h 325335"/>
              <a:gd name="connsiteX5" fmla="*/ 170481 w 294467"/>
              <a:gd name="connsiteY5" fmla="*/ 223735 h 325335"/>
              <a:gd name="connsiteX6" fmla="*/ 139484 w 294467"/>
              <a:gd name="connsiteY6" fmla="*/ 270230 h 325335"/>
              <a:gd name="connsiteX7" fmla="*/ 108488 w 294467"/>
              <a:gd name="connsiteY7" fmla="*/ 270230 h 325335"/>
              <a:gd name="connsiteX8" fmla="*/ 108488 w 294467"/>
              <a:gd name="connsiteY8" fmla="*/ 161742 h 325335"/>
              <a:gd name="connsiteX9" fmla="*/ 15498 w 294467"/>
              <a:gd name="connsiteY9" fmla="*/ 146244 h 325335"/>
              <a:gd name="connsiteX10" fmla="*/ 108488 w 294467"/>
              <a:gd name="connsiteY10" fmla="*/ 115247 h 325335"/>
              <a:gd name="connsiteX11" fmla="*/ 0 w 294467"/>
              <a:gd name="connsiteY11" fmla="*/ 37756 h 325335"/>
              <a:gd name="connsiteX12" fmla="*/ 108488 w 294467"/>
              <a:gd name="connsiteY12" fmla="*/ 53254 h 325335"/>
              <a:gd name="connsiteX13" fmla="*/ 247972 w 294467"/>
              <a:gd name="connsiteY13" fmla="*/ 37756 h 325335"/>
              <a:gd name="connsiteX14" fmla="*/ 232474 w 294467"/>
              <a:gd name="connsiteY14" fmla="*/ 115247 h 3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467" h="325335">
                <a:moveTo>
                  <a:pt x="108488" y="99749"/>
                </a:moveTo>
                <a:cubicBezTo>
                  <a:pt x="109725" y="93562"/>
                  <a:pt x="109826" y="-23569"/>
                  <a:pt x="170481" y="6759"/>
                </a:cubicBezTo>
                <a:cubicBezTo>
                  <a:pt x="185093" y="14065"/>
                  <a:pt x="180813" y="37756"/>
                  <a:pt x="185979" y="53254"/>
                </a:cubicBezTo>
                <a:cubicBezTo>
                  <a:pt x="155670" y="174494"/>
                  <a:pt x="160011" y="77758"/>
                  <a:pt x="247972" y="99749"/>
                </a:cubicBezTo>
                <a:cubicBezTo>
                  <a:pt x="269236" y="105065"/>
                  <a:pt x="278969" y="130746"/>
                  <a:pt x="294467" y="146244"/>
                </a:cubicBezTo>
                <a:cubicBezTo>
                  <a:pt x="261121" y="246284"/>
                  <a:pt x="308387" y="147121"/>
                  <a:pt x="170481" y="223735"/>
                </a:cubicBezTo>
                <a:cubicBezTo>
                  <a:pt x="154198" y="232781"/>
                  <a:pt x="149816" y="254732"/>
                  <a:pt x="139484" y="270230"/>
                </a:cubicBezTo>
                <a:cubicBezTo>
                  <a:pt x="139484" y="270230"/>
                  <a:pt x="108488" y="394217"/>
                  <a:pt x="108488" y="270230"/>
                </a:cubicBezTo>
                <a:cubicBezTo>
                  <a:pt x="108488" y="148243"/>
                  <a:pt x="144330" y="18371"/>
                  <a:pt x="108488" y="161742"/>
                </a:cubicBezTo>
                <a:lnTo>
                  <a:pt x="15498" y="146244"/>
                </a:lnTo>
                <a:cubicBezTo>
                  <a:pt x="15498" y="113571"/>
                  <a:pt x="108488" y="115247"/>
                  <a:pt x="108488" y="115247"/>
                </a:cubicBezTo>
                <a:cubicBezTo>
                  <a:pt x="0" y="79085"/>
                  <a:pt x="25830" y="115248"/>
                  <a:pt x="0" y="37756"/>
                </a:cubicBezTo>
                <a:cubicBezTo>
                  <a:pt x="164383" y="-44437"/>
                  <a:pt x="-32882" y="29692"/>
                  <a:pt x="108488" y="53254"/>
                </a:cubicBezTo>
                <a:cubicBezTo>
                  <a:pt x="154632" y="60945"/>
                  <a:pt x="201477" y="42922"/>
                  <a:pt x="247972" y="37756"/>
                </a:cubicBezTo>
                <a:cubicBezTo>
                  <a:pt x="231221" y="104761"/>
                  <a:pt x="232474" y="78449"/>
                  <a:pt x="232474" y="115247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E6AAD1A-6E51-49D9-8677-8C09EFB1B6A9}"/>
              </a:ext>
            </a:extLst>
          </p:cNvPr>
          <p:cNvSpPr/>
          <p:nvPr/>
        </p:nvSpPr>
        <p:spPr>
          <a:xfrm>
            <a:off x="1778257" y="3208067"/>
            <a:ext cx="475154" cy="531475"/>
          </a:xfrm>
          <a:custGeom>
            <a:avLst/>
            <a:gdLst>
              <a:gd name="connsiteX0" fmla="*/ 223259 w 372948"/>
              <a:gd name="connsiteY0" fmla="*/ 252505 h 392548"/>
              <a:gd name="connsiteX1" fmla="*/ 207760 w 372948"/>
              <a:gd name="connsiteY1" fmla="*/ 345495 h 392548"/>
              <a:gd name="connsiteX2" fmla="*/ 192262 w 372948"/>
              <a:gd name="connsiteY2" fmla="*/ 391990 h 392548"/>
              <a:gd name="connsiteX3" fmla="*/ 99272 w 372948"/>
              <a:gd name="connsiteY3" fmla="*/ 360993 h 392548"/>
              <a:gd name="connsiteX4" fmla="*/ 99272 w 372948"/>
              <a:gd name="connsiteY4" fmla="*/ 237007 h 392548"/>
              <a:gd name="connsiteX5" fmla="*/ 161265 w 372948"/>
              <a:gd name="connsiteY5" fmla="*/ 206010 h 392548"/>
              <a:gd name="connsiteX6" fmla="*/ 6282 w 372948"/>
              <a:gd name="connsiteY6" fmla="*/ 190512 h 392548"/>
              <a:gd name="connsiteX7" fmla="*/ 21781 w 372948"/>
              <a:gd name="connsiteY7" fmla="*/ 144017 h 392548"/>
              <a:gd name="connsiteX8" fmla="*/ 192262 w 372948"/>
              <a:gd name="connsiteY8" fmla="*/ 159515 h 392548"/>
              <a:gd name="connsiteX9" fmla="*/ 238757 w 372948"/>
              <a:gd name="connsiteY9" fmla="*/ 190512 h 392548"/>
              <a:gd name="connsiteX10" fmla="*/ 192262 w 372948"/>
              <a:gd name="connsiteY10" fmla="*/ 175014 h 392548"/>
              <a:gd name="connsiteX11" fmla="*/ 161265 w 372948"/>
              <a:gd name="connsiteY11" fmla="*/ 128519 h 392548"/>
              <a:gd name="connsiteX12" fmla="*/ 161265 w 372948"/>
              <a:gd name="connsiteY12" fmla="*/ 4532 h 392548"/>
              <a:gd name="connsiteX13" fmla="*/ 238757 w 372948"/>
              <a:gd name="connsiteY13" fmla="*/ 20031 h 392548"/>
              <a:gd name="connsiteX14" fmla="*/ 254255 w 372948"/>
              <a:gd name="connsiteY14" fmla="*/ 66525 h 392548"/>
              <a:gd name="connsiteX15" fmla="*/ 269754 w 372948"/>
              <a:gd name="connsiteY15" fmla="*/ 175014 h 392548"/>
              <a:gd name="connsiteX16" fmla="*/ 331747 w 372948"/>
              <a:gd name="connsiteY16" fmla="*/ 206010 h 392548"/>
              <a:gd name="connsiteX17" fmla="*/ 362743 w 372948"/>
              <a:gd name="connsiteY17" fmla="*/ 299000 h 392548"/>
              <a:gd name="connsiteX18" fmla="*/ 238757 w 372948"/>
              <a:gd name="connsiteY18" fmla="*/ 268003 h 392548"/>
              <a:gd name="connsiteX19" fmla="*/ 223259 w 372948"/>
              <a:gd name="connsiteY19" fmla="*/ 252505 h 39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2948" h="392548">
                <a:moveTo>
                  <a:pt x="223259" y="252505"/>
                </a:moveTo>
                <a:cubicBezTo>
                  <a:pt x="218093" y="265420"/>
                  <a:pt x="214577" y="314819"/>
                  <a:pt x="207760" y="345495"/>
                </a:cubicBezTo>
                <a:cubicBezTo>
                  <a:pt x="204216" y="361443"/>
                  <a:pt x="208434" y="389680"/>
                  <a:pt x="192262" y="391990"/>
                </a:cubicBezTo>
                <a:cubicBezTo>
                  <a:pt x="159917" y="396611"/>
                  <a:pt x="130269" y="371325"/>
                  <a:pt x="99272" y="360993"/>
                </a:cubicBezTo>
                <a:cubicBezTo>
                  <a:pt x="89735" y="322844"/>
                  <a:pt x="67481" y="275156"/>
                  <a:pt x="99272" y="237007"/>
                </a:cubicBezTo>
                <a:cubicBezTo>
                  <a:pt x="114062" y="219258"/>
                  <a:pt x="140601" y="216342"/>
                  <a:pt x="161265" y="206010"/>
                </a:cubicBezTo>
                <a:cubicBezTo>
                  <a:pt x="109604" y="200844"/>
                  <a:pt x="53726" y="211598"/>
                  <a:pt x="6282" y="190512"/>
                </a:cubicBezTo>
                <a:cubicBezTo>
                  <a:pt x="-8647" y="183877"/>
                  <a:pt x="5667" y="146703"/>
                  <a:pt x="21781" y="144017"/>
                </a:cubicBezTo>
                <a:cubicBezTo>
                  <a:pt x="78066" y="134636"/>
                  <a:pt x="135435" y="154349"/>
                  <a:pt x="192262" y="159515"/>
                </a:cubicBezTo>
                <a:cubicBezTo>
                  <a:pt x="207760" y="169847"/>
                  <a:pt x="238757" y="171885"/>
                  <a:pt x="238757" y="190512"/>
                </a:cubicBezTo>
                <a:cubicBezTo>
                  <a:pt x="238757" y="206849"/>
                  <a:pt x="205019" y="185219"/>
                  <a:pt x="192262" y="175014"/>
                </a:cubicBezTo>
                <a:cubicBezTo>
                  <a:pt x="177717" y="163378"/>
                  <a:pt x="171597" y="144017"/>
                  <a:pt x="161265" y="128519"/>
                </a:cubicBezTo>
                <a:cubicBezTo>
                  <a:pt x="151144" y="98156"/>
                  <a:pt x="120461" y="31735"/>
                  <a:pt x="161265" y="4532"/>
                </a:cubicBezTo>
                <a:cubicBezTo>
                  <a:pt x="183183" y="-10080"/>
                  <a:pt x="212926" y="14865"/>
                  <a:pt x="238757" y="20031"/>
                </a:cubicBezTo>
                <a:cubicBezTo>
                  <a:pt x="243923" y="35529"/>
                  <a:pt x="251051" y="50506"/>
                  <a:pt x="254255" y="66525"/>
                </a:cubicBezTo>
                <a:cubicBezTo>
                  <a:pt x="261419" y="102346"/>
                  <a:pt x="252013" y="143081"/>
                  <a:pt x="269754" y="175014"/>
                </a:cubicBezTo>
                <a:cubicBezTo>
                  <a:pt x="280974" y="195210"/>
                  <a:pt x="311083" y="195678"/>
                  <a:pt x="331747" y="206010"/>
                </a:cubicBezTo>
                <a:cubicBezTo>
                  <a:pt x="342079" y="237007"/>
                  <a:pt x="394782" y="305408"/>
                  <a:pt x="362743" y="299000"/>
                </a:cubicBezTo>
                <a:cubicBezTo>
                  <a:pt x="333264" y="293104"/>
                  <a:pt x="270531" y="283890"/>
                  <a:pt x="238757" y="268003"/>
                </a:cubicBezTo>
                <a:cubicBezTo>
                  <a:pt x="232222" y="264736"/>
                  <a:pt x="228425" y="239590"/>
                  <a:pt x="223259" y="2525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xmlns="" id="{CC2DD3A8-EBA2-4F6D-B64E-58B95340B365}"/>
              </a:ext>
            </a:extLst>
          </p:cNvPr>
          <p:cNvSpPr/>
          <p:nvPr/>
        </p:nvSpPr>
        <p:spPr>
          <a:xfrm>
            <a:off x="284134" y="2083422"/>
            <a:ext cx="433952" cy="511443"/>
          </a:xfrm>
          <a:custGeom>
            <a:avLst/>
            <a:gdLst>
              <a:gd name="connsiteX0" fmla="*/ 172398 w 296385"/>
              <a:gd name="connsiteY0" fmla="*/ 188554 h 328039"/>
              <a:gd name="connsiteX1" fmla="*/ 17415 w 296385"/>
              <a:gd name="connsiteY1" fmla="*/ 173056 h 328039"/>
              <a:gd name="connsiteX2" fmla="*/ 1917 w 296385"/>
              <a:gd name="connsiteY2" fmla="*/ 126561 h 328039"/>
              <a:gd name="connsiteX3" fmla="*/ 48412 w 296385"/>
              <a:gd name="connsiteY3" fmla="*/ 80066 h 328039"/>
              <a:gd name="connsiteX4" fmla="*/ 141402 w 296385"/>
              <a:gd name="connsiteY4" fmla="*/ 95564 h 328039"/>
              <a:gd name="connsiteX5" fmla="*/ 156900 w 296385"/>
              <a:gd name="connsiteY5" fmla="*/ 142059 h 328039"/>
              <a:gd name="connsiteX6" fmla="*/ 110405 w 296385"/>
              <a:gd name="connsiteY6" fmla="*/ 126561 h 328039"/>
              <a:gd name="connsiteX7" fmla="*/ 110405 w 296385"/>
              <a:gd name="connsiteY7" fmla="*/ 2574 h 328039"/>
              <a:gd name="connsiteX8" fmla="*/ 172398 w 296385"/>
              <a:gd name="connsiteY8" fmla="*/ 33571 h 328039"/>
              <a:gd name="connsiteX9" fmla="*/ 234392 w 296385"/>
              <a:gd name="connsiteY9" fmla="*/ 80066 h 328039"/>
              <a:gd name="connsiteX10" fmla="*/ 296385 w 296385"/>
              <a:gd name="connsiteY10" fmla="*/ 95564 h 328039"/>
              <a:gd name="connsiteX11" fmla="*/ 234392 w 296385"/>
              <a:gd name="connsiteY11" fmla="*/ 235049 h 328039"/>
              <a:gd name="connsiteX12" fmla="*/ 172398 w 296385"/>
              <a:gd name="connsiteY12" fmla="*/ 219550 h 328039"/>
              <a:gd name="connsiteX13" fmla="*/ 79408 w 296385"/>
              <a:gd name="connsiteY13" fmla="*/ 328039 h 328039"/>
              <a:gd name="connsiteX14" fmla="*/ 63910 w 296385"/>
              <a:gd name="connsiteY14" fmla="*/ 219550 h 328039"/>
              <a:gd name="connsiteX15" fmla="*/ 94907 w 296385"/>
              <a:gd name="connsiteY15" fmla="*/ 204052 h 32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385" h="328039">
                <a:moveTo>
                  <a:pt x="172398" y="188554"/>
                </a:moveTo>
                <a:cubicBezTo>
                  <a:pt x="120737" y="183388"/>
                  <a:pt x="66208" y="190799"/>
                  <a:pt x="17415" y="173056"/>
                </a:cubicBezTo>
                <a:cubicBezTo>
                  <a:pt x="2062" y="167473"/>
                  <a:pt x="-3249" y="142059"/>
                  <a:pt x="1917" y="126561"/>
                </a:cubicBezTo>
                <a:cubicBezTo>
                  <a:pt x="8848" y="105768"/>
                  <a:pt x="32914" y="95564"/>
                  <a:pt x="48412" y="80066"/>
                </a:cubicBezTo>
                <a:cubicBezTo>
                  <a:pt x="79409" y="85232"/>
                  <a:pt x="114118" y="79973"/>
                  <a:pt x="141402" y="95564"/>
                </a:cubicBezTo>
                <a:cubicBezTo>
                  <a:pt x="155586" y="103669"/>
                  <a:pt x="168452" y="130507"/>
                  <a:pt x="156900" y="142059"/>
                </a:cubicBezTo>
                <a:cubicBezTo>
                  <a:pt x="145348" y="153611"/>
                  <a:pt x="125903" y="131727"/>
                  <a:pt x="110405" y="126561"/>
                </a:cubicBezTo>
                <a:cubicBezTo>
                  <a:pt x="100753" y="97604"/>
                  <a:pt x="68845" y="27510"/>
                  <a:pt x="110405" y="2574"/>
                </a:cubicBezTo>
                <a:cubicBezTo>
                  <a:pt x="130216" y="-9313"/>
                  <a:pt x="151734" y="23239"/>
                  <a:pt x="172398" y="33571"/>
                </a:cubicBezTo>
                <a:cubicBezTo>
                  <a:pt x="199107" y="140402"/>
                  <a:pt x="162131" y="80066"/>
                  <a:pt x="234392" y="80066"/>
                </a:cubicBezTo>
                <a:cubicBezTo>
                  <a:pt x="255692" y="80066"/>
                  <a:pt x="275721" y="90398"/>
                  <a:pt x="296385" y="95564"/>
                </a:cubicBezTo>
                <a:cubicBezTo>
                  <a:pt x="289772" y="141856"/>
                  <a:pt x="305406" y="224904"/>
                  <a:pt x="234392" y="235049"/>
                </a:cubicBezTo>
                <a:cubicBezTo>
                  <a:pt x="213305" y="238061"/>
                  <a:pt x="193063" y="224716"/>
                  <a:pt x="172398" y="219550"/>
                </a:cubicBezTo>
                <a:cubicBezTo>
                  <a:pt x="134666" y="332748"/>
                  <a:pt x="173100" y="304615"/>
                  <a:pt x="79408" y="328039"/>
                </a:cubicBezTo>
                <a:cubicBezTo>
                  <a:pt x="49494" y="283167"/>
                  <a:pt x="29146" y="277491"/>
                  <a:pt x="63910" y="219550"/>
                </a:cubicBezTo>
                <a:cubicBezTo>
                  <a:pt x="69853" y="209644"/>
                  <a:pt x="84575" y="209218"/>
                  <a:pt x="94907" y="204052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xmlns="" id="{D24DE8DC-B62F-4070-A0A1-948D8BC814A8}"/>
              </a:ext>
            </a:extLst>
          </p:cNvPr>
          <p:cNvSpPr/>
          <p:nvPr/>
        </p:nvSpPr>
        <p:spPr>
          <a:xfrm>
            <a:off x="1962201" y="906426"/>
            <a:ext cx="548585" cy="487302"/>
          </a:xfrm>
          <a:custGeom>
            <a:avLst/>
            <a:gdLst>
              <a:gd name="connsiteX0" fmla="*/ 155257 w 418728"/>
              <a:gd name="connsiteY0" fmla="*/ 196781 h 449232"/>
              <a:gd name="connsiteX1" fmla="*/ 201752 w 418728"/>
              <a:gd name="connsiteY1" fmla="*/ 119290 h 449232"/>
              <a:gd name="connsiteX2" fmla="*/ 232749 w 418728"/>
              <a:gd name="connsiteY2" fmla="*/ 72795 h 449232"/>
              <a:gd name="connsiteX3" fmla="*/ 325739 w 418728"/>
              <a:gd name="connsiteY3" fmla="*/ 26300 h 449232"/>
              <a:gd name="connsiteX4" fmla="*/ 356735 w 418728"/>
              <a:gd name="connsiteY4" fmla="*/ 72795 h 449232"/>
              <a:gd name="connsiteX5" fmla="*/ 341237 w 418728"/>
              <a:gd name="connsiteY5" fmla="*/ 119290 h 449232"/>
              <a:gd name="connsiteX6" fmla="*/ 263745 w 418728"/>
              <a:gd name="connsiteY6" fmla="*/ 196781 h 449232"/>
              <a:gd name="connsiteX7" fmla="*/ 310240 w 418728"/>
              <a:gd name="connsiteY7" fmla="*/ 212280 h 449232"/>
              <a:gd name="connsiteX8" fmla="*/ 403230 w 418728"/>
              <a:gd name="connsiteY8" fmla="*/ 227778 h 449232"/>
              <a:gd name="connsiteX9" fmla="*/ 418728 w 418728"/>
              <a:gd name="connsiteY9" fmla="*/ 274273 h 449232"/>
              <a:gd name="connsiteX10" fmla="*/ 341237 w 418728"/>
              <a:gd name="connsiteY10" fmla="*/ 367263 h 449232"/>
              <a:gd name="connsiteX11" fmla="*/ 294742 w 418728"/>
              <a:gd name="connsiteY11" fmla="*/ 351765 h 449232"/>
              <a:gd name="connsiteX12" fmla="*/ 232749 w 418728"/>
              <a:gd name="connsiteY12" fmla="*/ 444754 h 449232"/>
              <a:gd name="connsiteX13" fmla="*/ 186254 w 418728"/>
              <a:gd name="connsiteY13" fmla="*/ 398259 h 449232"/>
              <a:gd name="connsiteX14" fmla="*/ 155257 w 418728"/>
              <a:gd name="connsiteY14" fmla="*/ 336266 h 449232"/>
              <a:gd name="connsiteX15" fmla="*/ 186254 w 418728"/>
              <a:gd name="connsiteY15" fmla="*/ 289771 h 449232"/>
              <a:gd name="connsiteX16" fmla="*/ 232749 w 418728"/>
              <a:gd name="connsiteY16" fmla="*/ 243276 h 449232"/>
              <a:gd name="connsiteX17" fmla="*/ 155257 w 418728"/>
              <a:gd name="connsiteY17" fmla="*/ 258775 h 449232"/>
              <a:gd name="connsiteX18" fmla="*/ 62267 w 418728"/>
              <a:gd name="connsiteY18" fmla="*/ 289771 h 449232"/>
              <a:gd name="connsiteX19" fmla="*/ 15772 w 418728"/>
              <a:gd name="connsiteY19" fmla="*/ 258775 h 449232"/>
              <a:gd name="connsiteX20" fmla="*/ 15772 w 418728"/>
              <a:gd name="connsiteY20" fmla="*/ 119290 h 449232"/>
              <a:gd name="connsiteX21" fmla="*/ 170756 w 418728"/>
              <a:gd name="connsiteY21" fmla="*/ 134788 h 449232"/>
              <a:gd name="connsiteX22" fmla="*/ 186254 w 418728"/>
              <a:gd name="connsiteY22" fmla="*/ 181283 h 449232"/>
              <a:gd name="connsiteX23" fmla="*/ 139759 w 418728"/>
              <a:gd name="connsiteY23" fmla="*/ 134788 h 449232"/>
              <a:gd name="connsiteX24" fmla="*/ 155257 w 418728"/>
              <a:gd name="connsiteY24" fmla="*/ 10802 h 449232"/>
              <a:gd name="connsiteX25" fmla="*/ 248247 w 418728"/>
              <a:gd name="connsiteY25" fmla="*/ 26300 h 449232"/>
              <a:gd name="connsiteX26" fmla="*/ 248247 w 418728"/>
              <a:gd name="connsiteY26" fmla="*/ 103792 h 44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8728" h="449232">
                <a:moveTo>
                  <a:pt x="155257" y="196781"/>
                </a:moveTo>
                <a:cubicBezTo>
                  <a:pt x="170755" y="170951"/>
                  <a:pt x="185787" y="144834"/>
                  <a:pt x="201752" y="119290"/>
                </a:cubicBezTo>
                <a:cubicBezTo>
                  <a:pt x="211624" y="103495"/>
                  <a:pt x="219578" y="85966"/>
                  <a:pt x="232749" y="72795"/>
                </a:cubicBezTo>
                <a:cubicBezTo>
                  <a:pt x="262794" y="42750"/>
                  <a:pt x="287922" y="38905"/>
                  <a:pt x="325739" y="26300"/>
                </a:cubicBezTo>
                <a:cubicBezTo>
                  <a:pt x="336071" y="41798"/>
                  <a:pt x="353673" y="54422"/>
                  <a:pt x="356735" y="72795"/>
                </a:cubicBezTo>
                <a:cubicBezTo>
                  <a:pt x="359421" y="88909"/>
                  <a:pt x="348543" y="104678"/>
                  <a:pt x="341237" y="119290"/>
                </a:cubicBezTo>
                <a:cubicBezTo>
                  <a:pt x="315407" y="170951"/>
                  <a:pt x="310240" y="165785"/>
                  <a:pt x="263745" y="196781"/>
                </a:cubicBezTo>
                <a:cubicBezTo>
                  <a:pt x="279243" y="201947"/>
                  <a:pt x="294292" y="208736"/>
                  <a:pt x="310240" y="212280"/>
                </a:cubicBezTo>
                <a:cubicBezTo>
                  <a:pt x="340916" y="219097"/>
                  <a:pt x="375946" y="212187"/>
                  <a:pt x="403230" y="227778"/>
                </a:cubicBezTo>
                <a:cubicBezTo>
                  <a:pt x="417414" y="235883"/>
                  <a:pt x="413562" y="258775"/>
                  <a:pt x="418728" y="274273"/>
                </a:cubicBezTo>
                <a:cubicBezTo>
                  <a:pt x="398214" y="325560"/>
                  <a:pt x="404407" y="367263"/>
                  <a:pt x="341237" y="367263"/>
                </a:cubicBezTo>
                <a:cubicBezTo>
                  <a:pt x="324900" y="367263"/>
                  <a:pt x="310240" y="356931"/>
                  <a:pt x="294742" y="351765"/>
                </a:cubicBezTo>
                <a:cubicBezTo>
                  <a:pt x="261110" y="82704"/>
                  <a:pt x="303882" y="314344"/>
                  <a:pt x="232749" y="444754"/>
                </a:cubicBezTo>
                <a:cubicBezTo>
                  <a:pt x="222254" y="463996"/>
                  <a:pt x="198994" y="416094"/>
                  <a:pt x="186254" y="398259"/>
                </a:cubicBezTo>
                <a:cubicBezTo>
                  <a:pt x="172825" y="379459"/>
                  <a:pt x="165589" y="356930"/>
                  <a:pt x="155257" y="336266"/>
                </a:cubicBezTo>
                <a:cubicBezTo>
                  <a:pt x="165589" y="320768"/>
                  <a:pt x="174329" y="304080"/>
                  <a:pt x="186254" y="289771"/>
                </a:cubicBezTo>
                <a:cubicBezTo>
                  <a:pt x="200286" y="272933"/>
                  <a:pt x="248248" y="258774"/>
                  <a:pt x="232749" y="243276"/>
                </a:cubicBezTo>
                <a:cubicBezTo>
                  <a:pt x="214122" y="224650"/>
                  <a:pt x="180671" y="251844"/>
                  <a:pt x="155257" y="258775"/>
                </a:cubicBezTo>
                <a:cubicBezTo>
                  <a:pt x="123735" y="267372"/>
                  <a:pt x="62267" y="289771"/>
                  <a:pt x="62267" y="289771"/>
                </a:cubicBezTo>
                <a:cubicBezTo>
                  <a:pt x="46769" y="279439"/>
                  <a:pt x="26104" y="274273"/>
                  <a:pt x="15772" y="258775"/>
                </a:cubicBezTo>
                <a:cubicBezTo>
                  <a:pt x="-14533" y="213317"/>
                  <a:pt x="6507" y="165614"/>
                  <a:pt x="15772" y="119290"/>
                </a:cubicBezTo>
                <a:cubicBezTo>
                  <a:pt x="67433" y="124456"/>
                  <a:pt x="121963" y="117045"/>
                  <a:pt x="170756" y="134788"/>
                </a:cubicBezTo>
                <a:cubicBezTo>
                  <a:pt x="186109" y="140371"/>
                  <a:pt x="202591" y="181283"/>
                  <a:pt x="186254" y="181283"/>
                </a:cubicBezTo>
                <a:cubicBezTo>
                  <a:pt x="164336" y="181283"/>
                  <a:pt x="155257" y="150286"/>
                  <a:pt x="139759" y="134788"/>
                </a:cubicBezTo>
                <a:cubicBezTo>
                  <a:pt x="144925" y="93459"/>
                  <a:pt x="125806" y="40253"/>
                  <a:pt x="155257" y="10802"/>
                </a:cubicBezTo>
                <a:cubicBezTo>
                  <a:pt x="177477" y="-11418"/>
                  <a:pt x="226027" y="4080"/>
                  <a:pt x="248247" y="26300"/>
                </a:cubicBezTo>
                <a:lnTo>
                  <a:pt x="248247" y="103792"/>
                </a:ln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xmlns="" id="{8F755A49-B508-4CD3-9696-66A182B18DB3}"/>
              </a:ext>
            </a:extLst>
          </p:cNvPr>
          <p:cNvSpPr/>
          <p:nvPr/>
        </p:nvSpPr>
        <p:spPr>
          <a:xfrm>
            <a:off x="1459389" y="1243440"/>
            <a:ext cx="483245" cy="402956"/>
          </a:xfrm>
          <a:custGeom>
            <a:avLst/>
            <a:gdLst>
              <a:gd name="connsiteX0" fmla="*/ 154983 w 483245"/>
              <a:gd name="connsiteY0" fmla="*/ 139485 h 402956"/>
              <a:gd name="connsiteX1" fmla="*/ 154983 w 483245"/>
              <a:gd name="connsiteY1" fmla="*/ 15498 h 402956"/>
              <a:gd name="connsiteX2" fmla="*/ 201478 w 483245"/>
              <a:gd name="connsiteY2" fmla="*/ 0 h 402956"/>
              <a:gd name="connsiteX3" fmla="*/ 278970 w 483245"/>
              <a:gd name="connsiteY3" fmla="*/ 30997 h 402956"/>
              <a:gd name="connsiteX4" fmla="*/ 325465 w 483245"/>
              <a:gd name="connsiteY4" fmla="*/ 123987 h 402956"/>
              <a:gd name="connsiteX5" fmla="*/ 309966 w 483245"/>
              <a:gd name="connsiteY5" fmla="*/ 185980 h 402956"/>
              <a:gd name="connsiteX6" fmla="*/ 263472 w 483245"/>
              <a:gd name="connsiteY6" fmla="*/ 216976 h 402956"/>
              <a:gd name="connsiteX7" fmla="*/ 309966 w 483245"/>
              <a:gd name="connsiteY7" fmla="*/ 201478 h 402956"/>
              <a:gd name="connsiteX8" fmla="*/ 371960 w 483245"/>
              <a:gd name="connsiteY8" fmla="*/ 185980 h 402956"/>
              <a:gd name="connsiteX9" fmla="*/ 464950 w 483245"/>
              <a:gd name="connsiteY9" fmla="*/ 201478 h 402956"/>
              <a:gd name="connsiteX10" fmla="*/ 480448 w 483245"/>
              <a:gd name="connsiteY10" fmla="*/ 247973 h 402956"/>
              <a:gd name="connsiteX11" fmla="*/ 418455 w 483245"/>
              <a:gd name="connsiteY11" fmla="*/ 402956 h 402956"/>
              <a:gd name="connsiteX12" fmla="*/ 278970 w 483245"/>
              <a:gd name="connsiteY12" fmla="*/ 340963 h 402956"/>
              <a:gd name="connsiteX13" fmla="*/ 263472 w 483245"/>
              <a:gd name="connsiteY13" fmla="*/ 294468 h 402956"/>
              <a:gd name="connsiteX14" fmla="*/ 278970 w 483245"/>
              <a:gd name="connsiteY14" fmla="*/ 201478 h 402956"/>
              <a:gd name="connsiteX15" fmla="*/ 325465 w 483245"/>
              <a:gd name="connsiteY15" fmla="*/ 185980 h 402956"/>
              <a:gd name="connsiteX16" fmla="*/ 309966 w 483245"/>
              <a:gd name="connsiteY16" fmla="*/ 263471 h 402956"/>
              <a:gd name="connsiteX17" fmla="*/ 278970 w 483245"/>
              <a:gd name="connsiteY17" fmla="*/ 309966 h 402956"/>
              <a:gd name="connsiteX18" fmla="*/ 263472 w 483245"/>
              <a:gd name="connsiteY18" fmla="*/ 356461 h 402956"/>
              <a:gd name="connsiteX19" fmla="*/ 170482 w 483245"/>
              <a:gd name="connsiteY19" fmla="*/ 402956 h 402956"/>
              <a:gd name="connsiteX20" fmla="*/ 92990 w 483245"/>
              <a:gd name="connsiteY20" fmla="*/ 387458 h 402956"/>
              <a:gd name="connsiteX21" fmla="*/ 170482 w 483245"/>
              <a:gd name="connsiteY21" fmla="*/ 216976 h 402956"/>
              <a:gd name="connsiteX22" fmla="*/ 216977 w 483245"/>
              <a:gd name="connsiteY22" fmla="*/ 201478 h 402956"/>
              <a:gd name="connsiteX23" fmla="*/ 170482 w 483245"/>
              <a:gd name="connsiteY23" fmla="*/ 247973 h 402956"/>
              <a:gd name="connsiteX24" fmla="*/ 0 w 483245"/>
              <a:gd name="connsiteY24" fmla="*/ 247973 h 402956"/>
              <a:gd name="connsiteX25" fmla="*/ 61994 w 483245"/>
              <a:gd name="connsiteY25" fmla="*/ 108488 h 402956"/>
              <a:gd name="connsiteX26" fmla="*/ 154983 w 483245"/>
              <a:gd name="connsiteY26" fmla="*/ 139485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3245" h="402956">
                <a:moveTo>
                  <a:pt x="154983" y="139485"/>
                </a:moveTo>
                <a:cubicBezTo>
                  <a:pt x="170481" y="123987"/>
                  <a:pt x="123212" y="47269"/>
                  <a:pt x="154983" y="15498"/>
                </a:cubicBezTo>
                <a:cubicBezTo>
                  <a:pt x="166535" y="3946"/>
                  <a:pt x="185980" y="5166"/>
                  <a:pt x="201478" y="0"/>
                </a:cubicBezTo>
                <a:cubicBezTo>
                  <a:pt x="227309" y="10332"/>
                  <a:pt x="256332" y="14827"/>
                  <a:pt x="278970" y="30997"/>
                </a:cubicBezTo>
                <a:cubicBezTo>
                  <a:pt x="305257" y="49773"/>
                  <a:pt x="316154" y="96055"/>
                  <a:pt x="325465" y="123987"/>
                </a:cubicBezTo>
                <a:cubicBezTo>
                  <a:pt x="320299" y="144651"/>
                  <a:pt x="321781" y="168257"/>
                  <a:pt x="309966" y="185980"/>
                </a:cubicBezTo>
                <a:cubicBezTo>
                  <a:pt x="299634" y="201478"/>
                  <a:pt x="263472" y="198350"/>
                  <a:pt x="263472" y="216976"/>
                </a:cubicBezTo>
                <a:cubicBezTo>
                  <a:pt x="263472" y="233312"/>
                  <a:pt x="294258" y="205966"/>
                  <a:pt x="309966" y="201478"/>
                </a:cubicBezTo>
                <a:cubicBezTo>
                  <a:pt x="330447" y="195626"/>
                  <a:pt x="351295" y="191146"/>
                  <a:pt x="371960" y="185980"/>
                </a:cubicBezTo>
                <a:cubicBezTo>
                  <a:pt x="402957" y="191146"/>
                  <a:pt x="437666" y="185887"/>
                  <a:pt x="464950" y="201478"/>
                </a:cubicBezTo>
                <a:cubicBezTo>
                  <a:pt x="479134" y="209583"/>
                  <a:pt x="480448" y="231636"/>
                  <a:pt x="480448" y="247973"/>
                </a:cubicBezTo>
                <a:cubicBezTo>
                  <a:pt x="480448" y="397928"/>
                  <a:pt x="503288" y="374679"/>
                  <a:pt x="418455" y="402956"/>
                </a:cubicBezTo>
                <a:cubicBezTo>
                  <a:pt x="340790" y="390012"/>
                  <a:pt x="321917" y="405384"/>
                  <a:pt x="278970" y="340963"/>
                </a:cubicBezTo>
                <a:cubicBezTo>
                  <a:pt x="269908" y="327370"/>
                  <a:pt x="268638" y="309966"/>
                  <a:pt x="263472" y="294468"/>
                </a:cubicBezTo>
                <a:cubicBezTo>
                  <a:pt x="268638" y="263471"/>
                  <a:pt x="263379" y="228762"/>
                  <a:pt x="278970" y="201478"/>
                </a:cubicBezTo>
                <a:cubicBezTo>
                  <a:pt x="287075" y="187294"/>
                  <a:pt x="318159" y="171368"/>
                  <a:pt x="325465" y="185980"/>
                </a:cubicBezTo>
                <a:cubicBezTo>
                  <a:pt x="337245" y="209541"/>
                  <a:pt x="319215" y="238806"/>
                  <a:pt x="309966" y="263471"/>
                </a:cubicBezTo>
                <a:cubicBezTo>
                  <a:pt x="303426" y="280912"/>
                  <a:pt x="287300" y="293306"/>
                  <a:pt x="278970" y="309966"/>
                </a:cubicBezTo>
                <a:cubicBezTo>
                  <a:pt x="271664" y="324578"/>
                  <a:pt x="273677" y="343704"/>
                  <a:pt x="263472" y="356461"/>
                </a:cubicBezTo>
                <a:cubicBezTo>
                  <a:pt x="241621" y="383775"/>
                  <a:pt x="201112" y="392746"/>
                  <a:pt x="170482" y="402956"/>
                </a:cubicBezTo>
                <a:cubicBezTo>
                  <a:pt x="144651" y="397790"/>
                  <a:pt x="102773" y="411916"/>
                  <a:pt x="92990" y="387458"/>
                </a:cubicBezTo>
                <a:cubicBezTo>
                  <a:pt x="45290" y="268209"/>
                  <a:pt x="99118" y="247561"/>
                  <a:pt x="170482" y="216976"/>
                </a:cubicBezTo>
                <a:cubicBezTo>
                  <a:pt x="185498" y="210541"/>
                  <a:pt x="201479" y="206644"/>
                  <a:pt x="216977" y="201478"/>
                </a:cubicBezTo>
                <a:cubicBezTo>
                  <a:pt x="201479" y="216976"/>
                  <a:pt x="188719" y="235815"/>
                  <a:pt x="170482" y="247973"/>
                </a:cubicBezTo>
                <a:cubicBezTo>
                  <a:pt x="120688" y="281169"/>
                  <a:pt x="47867" y="253956"/>
                  <a:pt x="0" y="247973"/>
                </a:cubicBezTo>
                <a:cubicBezTo>
                  <a:pt x="7003" y="205956"/>
                  <a:pt x="1718" y="126571"/>
                  <a:pt x="61994" y="108488"/>
                </a:cubicBezTo>
                <a:cubicBezTo>
                  <a:pt x="96632" y="98097"/>
                  <a:pt x="139485" y="154983"/>
                  <a:pt x="154983" y="1394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552731" y="789112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20">
            <a:extLst>
              <a:ext uri="{FF2B5EF4-FFF2-40B4-BE49-F238E27FC236}">
                <a16:creationId xmlns:a16="http://schemas.microsoft.com/office/drawing/2014/main" xmlns="" id="{E4A3CB23-0F7E-4AD4-AE58-349A3E4CCA71}"/>
              </a:ext>
            </a:extLst>
          </p:cNvPr>
          <p:cNvSpPr/>
          <p:nvPr/>
        </p:nvSpPr>
        <p:spPr>
          <a:xfrm>
            <a:off x="2245487" y="1524713"/>
            <a:ext cx="497746" cy="527364"/>
          </a:xfrm>
          <a:custGeom>
            <a:avLst/>
            <a:gdLst>
              <a:gd name="connsiteX0" fmla="*/ 139485 w 497746"/>
              <a:gd name="connsiteY0" fmla="*/ 247973 h 527364"/>
              <a:gd name="connsiteX1" fmla="*/ 61993 w 497746"/>
              <a:gd name="connsiteY1" fmla="*/ 263471 h 527364"/>
              <a:gd name="connsiteX2" fmla="*/ 15498 w 497746"/>
              <a:gd name="connsiteY2" fmla="*/ 278969 h 527364"/>
              <a:gd name="connsiteX3" fmla="*/ 0 w 497746"/>
              <a:gd name="connsiteY3" fmla="*/ 232474 h 527364"/>
              <a:gd name="connsiteX4" fmla="*/ 61993 w 497746"/>
              <a:gd name="connsiteY4" fmla="*/ 61993 h 527364"/>
              <a:gd name="connsiteX5" fmla="*/ 139485 w 497746"/>
              <a:gd name="connsiteY5" fmla="*/ 77491 h 527364"/>
              <a:gd name="connsiteX6" fmla="*/ 185980 w 497746"/>
              <a:gd name="connsiteY6" fmla="*/ 170481 h 527364"/>
              <a:gd name="connsiteX7" fmla="*/ 170481 w 497746"/>
              <a:gd name="connsiteY7" fmla="*/ 247973 h 527364"/>
              <a:gd name="connsiteX8" fmla="*/ 201478 w 497746"/>
              <a:gd name="connsiteY8" fmla="*/ 92990 h 527364"/>
              <a:gd name="connsiteX9" fmla="*/ 247973 w 497746"/>
              <a:gd name="connsiteY9" fmla="*/ 15498 h 527364"/>
              <a:gd name="connsiteX10" fmla="*/ 294468 w 497746"/>
              <a:gd name="connsiteY10" fmla="*/ 0 h 527364"/>
              <a:gd name="connsiteX11" fmla="*/ 309966 w 497746"/>
              <a:gd name="connsiteY11" fmla="*/ 232474 h 527364"/>
              <a:gd name="connsiteX12" fmla="*/ 263471 w 497746"/>
              <a:gd name="connsiteY12" fmla="*/ 247973 h 527364"/>
              <a:gd name="connsiteX13" fmla="*/ 216976 w 497746"/>
              <a:gd name="connsiteY13" fmla="*/ 278969 h 527364"/>
              <a:gd name="connsiteX14" fmla="*/ 387458 w 497746"/>
              <a:gd name="connsiteY14" fmla="*/ 309966 h 527364"/>
              <a:gd name="connsiteX15" fmla="*/ 371959 w 497746"/>
              <a:gd name="connsiteY15" fmla="*/ 433952 h 527364"/>
              <a:gd name="connsiteX16" fmla="*/ 356461 w 497746"/>
              <a:gd name="connsiteY16" fmla="*/ 480447 h 527364"/>
              <a:gd name="connsiteX17" fmla="*/ 309966 w 497746"/>
              <a:gd name="connsiteY17" fmla="*/ 495945 h 527364"/>
              <a:gd name="connsiteX18" fmla="*/ 216976 w 497746"/>
              <a:gd name="connsiteY18" fmla="*/ 480447 h 527364"/>
              <a:gd name="connsiteX19" fmla="*/ 185980 w 497746"/>
              <a:gd name="connsiteY19" fmla="*/ 526942 h 527364"/>
              <a:gd name="connsiteX20" fmla="*/ 108488 w 497746"/>
              <a:gd name="connsiteY20" fmla="*/ 495945 h 527364"/>
              <a:gd name="connsiteX21" fmla="*/ 77491 w 497746"/>
              <a:gd name="connsiteY21" fmla="*/ 449451 h 527364"/>
              <a:gd name="connsiteX22" fmla="*/ 92990 w 497746"/>
              <a:gd name="connsiteY22" fmla="*/ 263471 h 527364"/>
              <a:gd name="connsiteX23" fmla="*/ 170481 w 497746"/>
              <a:gd name="connsiteY23" fmla="*/ 247973 h 527364"/>
              <a:gd name="connsiteX24" fmla="*/ 216976 w 497746"/>
              <a:gd name="connsiteY24" fmla="*/ 232474 h 527364"/>
              <a:gd name="connsiteX25" fmla="*/ 294468 w 497746"/>
              <a:gd name="connsiteY25" fmla="*/ 216976 h 527364"/>
              <a:gd name="connsiteX26" fmla="*/ 340963 w 497746"/>
              <a:gd name="connsiteY26" fmla="*/ 170481 h 527364"/>
              <a:gd name="connsiteX27" fmla="*/ 371959 w 497746"/>
              <a:gd name="connsiteY27" fmla="*/ 123986 h 527364"/>
              <a:gd name="connsiteX28" fmla="*/ 464949 w 497746"/>
              <a:gd name="connsiteY28" fmla="*/ 154983 h 527364"/>
              <a:gd name="connsiteX29" fmla="*/ 495946 w 497746"/>
              <a:gd name="connsiteY29" fmla="*/ 201478 h 527364"/>
              <a:gd name="connsiteX30" fmla="*/ 433952 w 497746"/>
              <a:gd name="connsiteY30" fmla="*/ 340962 h 527364"/>
              <a:gd name="connsiteX31" fmla="*/ 371959 w 497746"/>
              <a:gd name="connsiteY31" fmla="*/ 371959 h 5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7746" h="527364">
                <a:moveTo>
                  <a:pt x="139485" y="247973"/>
                </a:moveTo>
                <a:cubicBezTo>
                  <a:pt x="113654" y="253139"/>
                  <a:pt x="87549" y="257082"/>
                  <a:pt x="61993" y="263471"/>
                </a:cubicBezTo>
                <a:cubicBezTo>
                  <a:pt x="46144" y="267433"/>
                  <a:pt x="30110" y="286275"/>
                  <a:pt x="15498" y="278969"/>
                </a:cubicBezTo>
                <a:cubicBezTo>
                  <a:pt x="886" y="271663"/>
                  <a:pt x="5166" y="247972"/>
                  <a:pt x="0" y="232474"/>
                </a:cubicBezTo>
                <a:cubicBezTo>
                  <a:pt x="4250" y="198470"/>
                  <a:pt x="-6604" y="79142"/>
                  <a:pt x="61993" y="61993"/>
                </a:cubicBezTo>
                <a:cubicBezTo>
                  <a:pt x="87549" y="55604"/>
                  <a:pt x="113654" y="72325"/>
                  <a:pt x="139485" y="77491"/>
                </a:cubicBezTo>
                <a:cubicBezTo>
                  <a:pt x="155155" y="100997"/>
                  <a:pt x="185980" y="138400"/>
                  <a:pt x="185980" y="170481"/>
                </a:cubicBezTo>
                <a:cubicBezTo>
                  <a:pt x="185980" y="196823"/>
                  <a:pt x="170481" y="274315"/>
                  <a:pt x="170481" y="247973"/>
                </a:cubicBezTo>
                <a:cubicBezTo>
                  <a:pt x="170481" y="219418"/>
                  <a:pt x="182393" y="131161"/>
                  <a:pt x="201478" y="92990"/>
                </a:cubicBezTo>
                <a:cubicBezTo>
                  <a:pt x="214950" y="66047"/>
                  <a:pt x="226673" y="36798"/>
                  <a:pt x="247973" y="15498"/>
                </a:cubicBezTo>
                <a:cubicBezTo>
                  <a:pt x="259525" y="3946"/>
                  <a:pt x="278970" y="5166"/>
                  <a:pt x="294468" y="0"/>
                </a:cubicBezTo>
                <a:cubicBezTo>
                  <a:pt x="401336" y="35622"/>
                  <a:pt x="383242" y="12648"/>
                  <a:pt x="309966" y="232474"/>
                </a:cubicBezTo>
                <a:cubicBezTo>
                  <a:pt x="304800" y="247972"/>
                  <a:pt x="278083" y="240667"/>
                  <a:pt x="263471" y="247973"/>
                </a:cubicBezTo>
                <a:cubicBezTo>
                  <a:pt x="246811" y="256303"/>
                  <a:pt x="232474" y="268637"/>
                  <a:pt x="216976" y="278969"/>
                </a:cubicBezTo>
                <a:cubicBezTo>
                  <a:pt x="273803" y="289301"/>
                  <a:pt x="346616" y="269124"/>
                  <a:pt x="387458" y="309966"/>
                </a:cubicBezTo>
                <a:cubicBezTo>
                  <a:pt x="416909" y="339417"/>
                  <a:pt x="379410" y="392974"/>
                  <a:pt x="371959" y="433952"/>
                </a:cubicBezTo>
                <a:cubicBezTo>
                  <a:pt x="369037" y="450025"/>
                  <a:pt x="368013" y="468895"/>
                  <a:pt x="356461" y="480447"/>
                </a:cubicBezTo>
                <a:cubicBezTo>
                  <a:pt x="344909" y="491999"/>
                  <a:pt x="325464" y="490779"/>
                  <a:pt x="309966" y="495945"/>
                </a:cubicBezTo>
                <a:cubicBezTo>
                  <a:pt x="278969" y="490779"/>
                  <a:pt x="247462" y="472825"/>
                  <a:pt x="216976" y="480447"/>
                </a:cubicBezTo>
                <a:cubicBezTo>
                  <a:pt x="198906" y="484965"/>
                  <a:pt x="204419" y="524308"/>
                  <a:pt x="185980" y="526942"/>
                </a:cubicBezTo>
                <a:cubicBezTo>
                  <a:pt x="158439" y="530876"/>
                  <a:pt x="134319" y="506277"/>
                  <a:pt x="108488" y="495945"/>
                </a:cubicBezTo>
                <a:cubicBezTo>
                  <a:pt x="98156" y="480447"/>
                  <a:pt x="78730" y="468036"/>
                  <a:pt x="77491" y="449451"/>
                </a:cubicBezTo>
                <a:cubicBezTo>
                  <a:pt x="73353" y="387381"/>
                  <a:pt x="66921" y="319954"/>
                  <a:pt x="92990" y="263471"/>
                </a:cubicBezTo>
                <a:cubicBezTo>
                  <a:pt x="104029" y="239554"/>
                  <a:pt x="144926" y="254362"/>
                  <a:pt x="170481" y="247973"/>
                </a:cubicBezTo>
                <a:cubicBezTo>
                  <a:pt x="186330" y="244011"/>
                  <a:pt x="201127" y="236436"/>
                  <a:pt x="216976" y="232474"/>
                </a:cubicBezTo>
                <a:cubicBezTo>
                  <a:pt x="242532" y="226085"/>
                  <a:pt x="268637" y="222142"/>
                  <a:pt x="294468" y="216976"/>
                </a:cubicBezTo>
                <a:cubicBezTo>
                  <a:pt x="309966" y="201478"/>
                  <a:pt x="326932" y="187319"/>
                  <a:pt x="340963" y="170481"/>
                </a:cubicBezTo>
                <a:cubicBezTo>
                  <a:pt x="352887" y="156172"/>
                  <a:pt x="353476" y="126296"/>
                  <a:pt x="371959" y="123986"/>
                </a:cubicBezTo>
                <a:cubicBezTo>
                  <a:pt x="404380" y="119933"/>
                  <a:pt x="433952" y="144651"/>
                  <a:pt x="464949" y="154983"/>
                </a:cubicBezTo>
                <a:cubicBezTo>
                  <a:pt x="475281" y="170481"/>
                  <a:pt x="493889" y="182965"/>
                  <a:pt x="495946" y="201478"/>
                </a:cubicBezTo>
                <a:cubicBezTo>
                  <a:pt x="504312" y="276777"/>
                  <a:pt x="483508" y="299665"/>
                  <a:pt x="433952" y="340962"/>
                </a:cubicBezTo>
                <a:cubicBezTo>
                  <a:pt x="393317" y="374825"/>
                  <a:pt x="403267" y="371959"/>
                  <a:pt x="371959" y="371959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2275404" y="3583912"/>
            <a:ext cx="437496" cy="505165"/>
            <a:chOff x="5423658" y="4441589"/>
            <a:chExt cx="437496" cy="505165"/>
          </a:xfrm>
        </p:grpSpPr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3A87860-2E11-42E2-A9DF-693B1D1689C4}"/>
              </a:ext>
            </a:extLst>
          </p:cNvPr>
          <p:cNvGrpSpPr/>
          <p:nvPr/>
        </p:nvGrpSpPr>
        <p:grpSpPr>
          <a:xfrm>
            <a:off x="1907629" y="2897180"/>
            <a:ext cx="596635" cy="487302"/>
            <a:chOff x="5039667" y="3588989"/>
            <a:chExt cx="596635" cy="487302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xmlns="" id="{CC295F1D-D478-4CB3-9510-9FCC3AD73C6B}"/>
                </a:ext>
              </a:extLst>
            </p:cNvPr>
            <p:cNvSpPr/>
            <p:nvPr/>
          </p:nvSpPr>
          <p:spPr>
            <a:xfrm>
              <a:off x="5039667" y="3588989"/>
              <a:ext cx="562222" cy="487302"/>
            </a:xfrm>
            <a:custGeom>
              <a:avLst/>
              <a:gdLst>
                <a:gd name="connsiteX0" fmla="*/ 266676 w 449946"/>
                <a:gd name="connsiteY0" fmla="*/ 193531 h 457002"/>
                <a:gd name="connsiteX1" fmla="*/ 220181 w 449946"/>
                <a:gd name="connsiteY1" fmla="*/ 7551 h 457002"/>
                <a:gd name="connsiteX2" fmla="*/ 328669 w 449946"/>
                <a:gd name="connsiteY2" fmla="*/ 23049 h 457002"/>
                <a:gd name="connsiteX3" fmla="*/ 328669 w 449946"/>
                <a:gd name="connsiteY3" fmla="*/ 193531 h 457002"/>
                <a:gd name="connsiteX4" fmla="*/ 282174 w 449946"/>
                <a:gd name="connsiteY4" fmla="*/ 240026 h 457002"/>
                <a:gd name="connsiteX5" fmla="*/ 390662 w 449946"/>
                <a:gd name="connsiteY5" fmla="*/ 224527 h 457002"/>
                <a:gd name="connsiteX6" fmla="*/ 437157 w 449946"/>
                <a:gd name="connsiteY6" fmla="*/ 255524 h 457002"/>
                <a:gd name="connsiteX7" fmla="*/ 375164 w 449946"/>
                <a:gd name="connsiteY7" fmla="*/ 457002 h 457002"/>
                <a:gd name="connsiteX8" fmla="*/ 297672 w 449946"/>
                <a:gd name="connsiteY8" fmla="*/ 441504 h 457002"/>
                <a:gd name="connsiteX9" fmla="*/ 220181 w 449946"/>
                <a:gd name="connsiteY9" fmla="*/ 395009 h 457002"/>
                <a:gd name="connsiteX10" fmla="*/ 173686 w 449946"/>
                <a:gd name="connsiteY10" fmla="*/ 379510 h 457002"/>
                <a:gd name="connsiteX11" fmla="*/ 251177 w 449946"/>
                <a:gd name="connsiteY11" fmla="*/ 286521 h 457002"/>
                <a:gd name="connsiteX12" fmla="*/ 3204 w 449946"/>
                <a:gd name="connsiteY12" fmla="*/ 255524 h 457002"/>
                <a:gd name="connsiteX13" fmla="*/ 49699 w 449946"/>
                <a:gd name="connsiteY13" fmla="*/ 240026 h 457002"/>
                <a:gd name="connsiteX14" fmla="*/ 158187 w 449946"/>
                <a:gd name="connsiteY14" fmla="*/ 193531 h 457002"/>
                <a:gd name="connsiteX15" fmla="*/ 204682 w 449946"/>
                <a:gd name="connsiteY15" fmla="*/ 162534 h 457002"/>
                <a:gd name="connsiteX16" fmla="*/ 111693 w 449946"/>
                <a:gd name="connsiteY16" fmla="*/ 116039 h 457002"/>
                <a:gd name="connsiteX17" fmla="*/ 158187 w 449946"/>
                <a:gd name="connsiteY17" fmla="*/ 100541 h 457002"/>
                <a:gd name="connsiteX18" fmla="*/ 158187 w 449946"/>
                <a:gd name="connsiteY18" fmla="*/ 193531 h 457002"/>
                <a:gd name="connsiteX19" fmla="*/ 49699 w 449946"/>
                <a:gd name="connsiteY19" fmla="*/ 178033 h 457002"/>
                <a:gd name="connsiteX20" fmla="*/ 65198 w 449946"/>
                <a:gd name="connsiteY20" fmla="*/ 100541 h 457002"/>
                <a:gd name="connsiteX21" fmla="*/ 158187 w 449946"/>
                <a:gd name="connsiteY21" fmla="*/ 116039 h 457002"/>
                <a:gd name="connsiteX22" fmla="*/ 158187 w 449946"/>
                <a:gd name="connsiteY22" fmla="*/ 147036 h 4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9946" h="457002">
                  <a:moveTo>
                    <a:pt x="266676" y="193531"/>
                  </a:moveTo>
                  <a:cubicBezTo>
                    <a:pt x="238958" y="158883"/>
                    <a:pt x="136952" y="69972"/>
                    <a:pt x="220181" y="7551"/>
                  </a:cubicBezTo>
                  <a:cubicBezTo>
                    <a:pt x="249405" y="-14367"/>
                    <a:pt x="292506" y="17883"/>
                    <a:pt x="328669" y="23049"/>
                  </a:cubicBezTo>
                  <a:cubicBezTo>
                    <a:pt x="351062" y="90229"/>
                    <a:pt x="362194" y="101337"/>
                    <a:pt x="328669" y="193531"/>
                  </a:cubicBezTo>
                  <a:cubicBezTo>
                    <a:pt x="321179" y="214129"/>
                    <a:pt x="262570" y="230224"/>
                    <a:pt x="282174" y="240026"/>
                  </a:cubicBezTo>
                  <a:cubicBezTo>
                    <a:pt x="314847" y="256362"/>
                    <a:pt x="354499" y="229693"/>
                    <a:pt x="390662" y="224527"/>
                  </a:cubicBezTo>
                  <a:cubicBezTo>
                    <a:pt x="406160" y="234859"/>
                    <a:pt x="434325" y="237114"/>
                    <a:pt x="437157" y="255524"/>
                  </a:cubicBezTo>
                  <a:cubicBezTo>
                    <a:pt x="461935" y="416580"/>
                    <a:pt x="455439" y="403485"/>
                    <a:pt x="375164" y="457002"/>
                  </a:cubicBezTo>
                  <a:cubicBezTo>
                    <a:pt x="349333" y="451836"/>
                    <a:pt x="316299" y="460131"/>
                    <a:pt x="297672" y="441504"/>
                  </a:cubicBezTo>
                  <a:cubicBezTo>
                    <a:pt x="224231" y="368063"/>
                    <a:pt x="352580" y="328808"/>
                    <a:pt x="220181" y="395009"/>
                  </a:cubicBezTo>
                  <a:cubicBezTo>
                    <a:pt x="204683" y="389843"/>
                    <a:pt x="179753" y="394678"/>
                    <a:pt x="173686" y="379510"/>
                  </a:cubicBezTo>
                  <a:cubicBezTo>
                    <a:pt x="149067" y="317963"/>
                    <a:pt x="219723" y="302248"/>
                    <a:pt x="251177" y="286521"/>
                  </a:cubicBezTo>
                  <a:cubicBezTo>
                    <a:pt x="168519" y="276189"/>
                    <a:pt x="84372" y="274255"/>
                    <a:pt x="3204" y="255524"/>
                  </a:cubicBezTo>
                  <a:cubicBezTo>
                    <a:pt x="-12714" y="251851"/>
                    <a:pt x="35087" y="247332"/>
                    <a:pt x="49699" y="240026"/>
                  </a:cubicBezTo>
                  <a:cubicBezTo>
                    <a:pt x="156730" y="186511"/>
                    <a:pt x="29165" y="225786"/>
                    <a:pt x="158187" y="193531"/>
                  </a:cubicBezTo>
                  <a:cubicBezTo>
                    <a:pt x="173685" y="183199"/>
                    <a:pt x="204682" y="181161"/>
                    <a:pt x="204682" y="162534"/>
                  </a:cubicBezTo>
                  <a:cubicBezTo>
                    <a:pt x="204682" y="142507"/>
                    <a:pt x="123158" y="119861"/>
                    <a:pt x="111693" y="116039"/>
                  </a:cubicBezTo>
                  <a:cubicBezTo>
                    <a:pt x="127191" y="110873"/>
                    <a:pt x="143575" y="93235"/>
                    <a:pt x="158187" y="100541"/>
                  </a:cubicBezTo>
                  <a:cubicBezTo>
                    <a:pt x="193613" y="118254"/>
                    <a:pt x="164092" y="175818"/>
                    <a:pt x="158187" y="193531"/>
                  </a:cubicBezTo>
                  <a:cubicBezTo>
                    <a:pt x="122024" y="188365"/>
                    <a:pt x="75529" y="203864"/>
                    <a:pt x="49699" y="178033"/>
                  </a:cubicBezTo>
                  <a:cubicBezTo>
                    <a:pt x="31072" y="159406"/>
                    <a:pt x="42327" y="113611"/>
                    <a:pt x="65198" y="100541"/>
                  </a:cubicBezTo>
                  <a:cubicBezTo>
                    <a:pt x="92481" y="84950"/>
                    <a:pt x="130081" y="101986"/>
                    <a:pt x="158187" y="116039"/>
                  </a:cubicBezTo>
                  <a:cubicBezTo>
                    <a:pt x="167429" y="120660"/>
                    <a:pt x="158187" y="136704"/>
                    <a:pt x="158187" y="14703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xmlns="" id="{08A93A33-5842-45D8-8342-D7ACB23AA9C0}"/>
                </a:ext>
              </a:extLst>
            </p:cNvPr>
            <p:cNvSpPr/>
            <p:nvPr/>
          </p:nvSpPr>
          <p:spPr>
            <a:xfrm>
              <a:off x="5396459" y="3610770"/>
              <a:ext cx="239843" cy="286673"/>
            </a:xfrm>
            <a:custGeom>
              <a:avLst/>
              <a:gdLst>
                <a:gd name="connsiteX0" fmla="*/ 0 w 239843"/>
                <a:gd name="connsiteY0" fmla="*/ 16850 h 286673"/>
                <a:gd name="connsiteX1" fmla="*/ 194872 w 239843"/>
                <a:gd name="connsiteY1" fmla="*/ 16850 h 286673"/>
                <a:gd name="connsiteX2" fmla="*/ 239843 w 239843"/>
                <a:gd name="connsiteY2" fmla="*/ 46830 h 286673"/>
                <a:gd name="connsiteX3" fmla="*/ 194872 w 239843"/>
                <a:gd name="connsiteY3" fmla="*/ 181741 h 286673"/>
                <a:gd name="connsiteX4" fmla="*/ 149902 w 239843"/>
                <a:gd name="connsiteY4" fmla="*/ 196732 h 286673"/>
                <a:gd name="connsiteX5" fmla="*/ 209862 w 239843"/>
                <a:gd name="connsiteY5" fmla="*/ 241702 h 286673"/>
                <a:gd name="connsiteX6" fmla="*/ 224852 w 239843"/>
                <a:gd name="connsiteY6" fmla="*/ 196732 h 286673"/>
                <a:gd name="connsiteX7" fmla="*/ 209862 w 239843"/>
                <a:gd name="connsiteY7" fmla="*/ 286673 h 286673"/>
                <a:gd name="connsiteX8" fmla="*/ 149902 w 239843"/>
                <a:gd name="connsiteY8" fmla="*/ 271682 h 28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43" h="286673">
                  <a:moveTo>
                    <a:pt x="0" y="16850"/>
                  </a:moveTo>
                  <a:cubicBezTo>
                    <a:pt x="85755" y="-301"/>
                    <a:pt x="95045" y="-10375"/>
                    <a:pt x="194872" y="16850"/>
                  </a:cubicBezTo>
                  <a:cubicBezTo>
                    <a:pt x="212253" y="21590"/>
                    <a:pt x="224853" y="36837"/>
                    <a:pt x="239843" y="46830"/>
                  </a:cubicBezTo>
                  <a:cubicBezTo>
                    <a:pt x="232528" y="90717"/>
                    <a:pt x="235406" y="149313"/>
                    <a:pt x="194872" y="181741"/>
                  </a:cubicBezTo>
                  <a:cubicBezTo>
                    <a:pt x="182534" y="191612"/>
                    <a:pt x="164892" y="191735"/>
                    <a:pt x="149902" y="196732"/>
                  </a:cubicBezTo>
                  <a:cubicBezTo>
                    <a:pt x="169889" y="211722"/>
                    <a:pt x="184879" y="241702"/>
                    <a:pt x="209862" y="241702"/>
                  </a:cubicBezTo>
                  <a:cubicBezTo>
                    <a:pt x="225663" y="241702"/>
                    <a:pt x="224852" y="180931"/>
                    <a:pt x="224852" y="196732"/>
                  </a:cubicBezTo>
                  <a:cubicBezTo>
                    <a:pt x="224852" y="227126"/>
                    <a:pt x="214859" y="256693"/>
                    <a:pt x="209862" y="286673"/>
                  </a:cubicBezTo>
                  <a:lnTo>
                    <a:pt x="149902" y="27168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79236DE-2FE8-4547-AFE2-935D5B1FDAD4}"/>
              </a:ext>
            </a:extLst>
          </p:cNvPr>
          <p:cNvGrpSpPr/>
          <p:nvPr/>
        </p:nvGrpSpPr>
        <p:grpSpPr>
          <a:xfrm>
            <a:off x="207630" y="5785233"/>
            <a:ext cx="602115" cy="511444"/>
            <a:chOff x="1648885" y="5124923"/>
            <a:chExt cx="1078818" cy="919415"/>
          </a:xfrm>
        </p:grpSpPr>
        <p:sp>
          <p:nvSpPr>
            <p:cNvPr id="26" name="Freeform: Shape 29">
              <a:extLst>
                <a:ext uri="{FF2B5EF4-FFF2-40B4-BE49-F238E27FC236}">
                  <a16:creationId xmlns:a16="http://schemas.microsoft.com/office/drawing/2014/main" xmlns="" id="{B4D884CB-A431-43E2-B2C2-E1AFAD6F936C}"/>
                </a:ext>
              </a:extLst>
            </p:cNvPr>
            <p:cNvSpPr/>
            <p:nvPr/>
          </p:nvSpPr>
          <p:spPr>
            <a:xfrm>
              <a:off x="1648885" y="5375820"/>
              <a:ext cx="574078" cy="294518"/>
            </a:xfrm>
            <a:custGeom>
              <a:avLst/>
              <a:gdLst>
                <a:gd name="connsiteX0" fmla="*/ 574078 w 574078"/>
                <a:gd name="connsiteY0" fmla="*/ 279020 h 294518"/>
                <a:gd name="connsiteX1" fmla="*/ 357101 w 574078"/>
                <a:gd name="connsiteY1" fmla="*/ 279020 h 294518"/>
                <a:gd name="connsiteX2" fmla="*/ 310606 w 574078"/>
                <a:gd name="connsiteY2" fmla="*/ 263521 h 294518"/>
                <a:gd name="connsiteX3" fmla="*/ 140125 w 574078"/>
                <a:gd name="connsiteY3" fmla="*/ 248023 h 294518"/>
                <a:gd name="connsiteX4" fmla="*/ 62634 w 574078"/>
                <a:gd name="connsiteY4" fmla="*/ 232525 h 294518"/>
                <a:gd name="connsiteX5" fmla="*/ 16139 w 574078"/>
                <a:gd name="connsiteY5" fmla="*/ 217027 h 294518"/>
                <a:gd name="connsiteX6" fmla="*/ 78132 w 574078"/>
                <a:gd name="connsiteY6" fmla="*/ 31047 h 294518"/>
                <a:gd name="connsiteX7" fmla="*/ 124627 w 574078"/>
                <a:gd name="connsiteY7" fmla="*/ 50 h 294518"/>
                <a:gd name="connsiteX8" fmla="*/ 295108 w 574078"/>
                <a:gd name="connsiteY8" fmla="*/ 31047 h 294518"/>
                <a:gd name="connsiteX9" fmla="*/ 341603 w 574078"/>
                <a:gd name="connsiteY9" fmla="*/ 62043 h 294518"/>
                <a:gd name="connsiteX10" fmla="*/ 388098 w 574078"/>
                <a:gd name="connsiteY10" fmla="*/ 77542 h 294518"/>
                <a:gd name="connsiteX11" fmla="*/ 434593 w 574078"/>
                <a:gd name="connsiteY11" fmla="*/ 124037 h 294518"/>
                <a:gd name="connsiteX12" fmla="*/ 465589 w 574078"/>
                <a:gd name="connsiteY12" fmla="*/ 170532 h 294518"/>
                <a:gd name="connsiteX13" fmla="*/ 496586 w 574078"/>
                <a:gd name="connsiteY13" fmla="*/ 263521 h 294518"/>
                <a:gd name="connsiteX14" fmla="*/ 543081 w 574078"/>
                <a:gd name="connsiteY14" fmla="*/ 294518 h 294518"/>
                <a:gd name="connsiteX15" fmla="*/ 558579 w 574078"/>
                <a:gd name="connsiteY15" fmla="*/ 217027 h 2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4078" h="294518">
                  <a:moveTo>
                    <a:pt x="574078" y="279020"/>
                  </a:moveTo>
                  <a:cubicBezTo>
                    <a:pt x="352202" y="242039"/>
                    <a:pt x="628646" y="279020"/>
                    <a:pt x="357101" y="279020"/>
                  </a:cubicBezTo>
                  <a:cubicBezTo>
                    <a:pt x="340764" y="279020"/>
                    <a:pt x="326779" y="265831"/>
                    <a:pt x="310606" y="263521"/>
                  </a:cubicBezTo>
                  <a:cubicBezTo>
                    <a:pt x="254118" y="255451"/>
                    <a:pt x="196952" y="253189"/>
                    <a:pt x="140125" y="248023"/>
                  </a:cubicBezTo>
                  <a:cubicBezTo>
                    <a:pt x="114295" y="242857"/>
                    <a:pt x="88189" y="238914"/>
                    <a:pt x="62634" y="232525"/>
                  </a:cubicBezTo>
                  <a:cubicBezTo>
                    <a:pt x="46785" y="228563"/>
                    <a:pt x="18825" y="233141"/>
                    <a:pt x="16139" y="217027"/>
                  </a:cubicBezTo>
                  <a:cubicBezTo>
                    <a:pt x="-12455" y="45465"/>
                    <a:pt x="-9450" y="60240"/>
                    <a:pt x="78132" y="31047"/>
                  </a:cubicBezTo>
                  <a:cubicBezTo>
                    <a:pt x="93630" y="20715"/>
                    <a:pt x="106114" y="2107"/>
                    <a:pt x="124627" y="50"/>
                  </a:cubicBezTo>
                  <a:cubicBezTo>
                    <a:pt x="137371" y="-1366"/>
                    <a:pt x="275852" y="27196"/>
                    <a:pt x="295108" y="31047"/>
                  </a:cubicBezTo>
                  <a:cubicBezTo>
                    <a:pt x="310606" y="41379"/>
                    <a:pt x="324943" y="53713"/>
                    <a:pt x="341603" y="62043"/>
                  </a:cubicBezTo>
                  <a:cubicBezTo>
                    <a:pt x="356215" y="69349"/>
                    <a:pt x="374505" y="68480"/>
                    <a:pt x="388098" y="77542"/>
                  </a:cubicBezTo>
                  <a:cubicBezTo>
                    <a:pt x="406335" y="89700"/>
                    <a:pt x="420562" y="107199"/>
                    <a:pt x="434593" y="124037"/>
                  </a:cubicBezTo>
                  <a:cubicBezTo>
                    <a:pt x="446517" y="138346"/>
                    <a:pt x="458024" y="153511"/>
                    <a:pt x="465589" y="170532"/>
                  </a:cubicBezTo>
                  <a:cubicBezTo>
                    <a:pt x="478859" y="200389"/>
                    <a:pt x="469400" y="245397"/>
                    <a:pt x="496586" y="263521"/>
                  </a:cubicBezTo>
                  <a:lnTo>
                    <a:pt x="543081" y="294518"/>
                  </a:lnTo>
                  <a:cubicBezTo>
                    <a:pt x="561846" y="238221"/>
                    <a:pt x="558579" y="264360"/>
                    <a:pt x="558579" y="217027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30">
              <a:extLst>
                <a:ext uri="{FF2B5EF4-FFF2-40B4-BE49-F238E27FC236}">
                  <a16:creationId xmlns:a16="http://schemas.microsoft.com/office/drawing/2014/main" xmlns="" id="{5DDC1E25-CCFE-4E3F-B670-83EBA260FB16}"/>
                </a:ext>
              </a:extLst>
            </p:cNvPr>
            <p:cNvSpPr/>
            <p:nvPr/>
          </p:nvSpPr>
          <p:spPr>
            <a:xfrm>
              <a:off x="1751309" y="5124923"/>
              <a:ext cx="976394" cy="919415"/>
            </a:xfrm>
            <a:custGeom>
              <a:avLst/>
              <a:gdLst>
                <a:gd name="connsiteX0" fmla="*/ 387458 w 1022889"/>
                <a:gd name="connsiteY0" fmla="*/ 619932 h 1007390"/>
                <a:gd name="connsiteX1" fmla="*/ 356461 w 1022889"/>
                <a:gd name="connsiteY1" fmla="*/ 464949 h 1007390"/>
                <a:gd name="connsiteX2" fmla="*/ 340963 w 1022889"/>
                <a:gd name="connsiteY2" fmla="*/ 418454 h 1007390"/>
                <a:gd name="connsiteX3" fmla="*/ 294468 w 1022889"/>
                <a:gd name="connsiteY3" fmla="*/ 340963 h 1007390"/>
                <a:gd name="connsiteX4" fmla="*/ 247973 w 1022889"/>
                <a:gd name="connsiteY4" fmla="*/ 294468 h 1007390"/>
                <a:gd name="connsiteX5" fmla="*/ 185980 w 1022889"/>
                <a:gd name="connsiteY5" fmla="*/ 201478 h 1007390"/>
                <a:gd name="connsiteX6" fmla="*/ 201478 w 1022889"/>
                <a:gd name="connsiteY6" fmla="*/ 77492 h 1007390"/>
                <a:gd name="connsiteX7" fmla="*/ 216977 w 1022889"/>
                <a:gd name="connsiteY7" fmla="*/ 30997 h 1007390"/>
                <a:gd name="connsiteX8" fmla="*/ 309967 w 1022889"/>
                <a:gd name="connsiteY8" fmla="*/ 0 h 1007390"/>
                <a:gd name="connsiteX9" fmla="*/ 464950 w 1022889"/>
                <a:gd name="connsiteY9" fmla="*/ 15498 h 1007390"/>
                <a:gd name="connsiteX10" fmla="*/ 511445 w 1022889"/>
                <a:gd name="connsiteY10" fmla="*/ 61993 h 1007390"/>
                <a:gd name="connsiteX11" fmla="*/ 573438 w 1022889"/>
                <a:gd name="connsiteY11" fmla="*/ 108488 h 1007390"/>
                <a:gd name="connsiteX12" fmla="*/ 604434 w 1022889"/>
                <a:gd name="connsiteY12" fmla="*/ 154983 h 1007390"/>
                <a:gd name="connsiteX13" fmla="*/ 573438 w 1022889"/>
                <a:gd name="connsiteY13" fmla="*/ 371959 h 1007390"/>
                <a:gd name="connsiteX14" fmla="*/ 542441 w 1022889"/>
                <a:gd name="connsiteY14" fmla="*/ 418454 h 1007390"/>
                <a:gd name="connsiteX15" fmla="*/ 495946 w 1022889"/>
                <a:gd name="connsiteY15" fmla="*/ 526943 h 1007390"/>
                <a:gd name="connsiteX16" fmla="*/ 464950 w 1022889"/>
                <a:gd name="connsiteY16" fmla="*/ 588936 h 1007390"/>
                <a:gd name="connsiteX17" fmla="*/ 511445 w 1022889"/>
                <a:gd name="connsiteY17" fmla="*/ 557939 h 1007390"/>
                <a:gd name="connsiteX18" fmla="*/ 542441 w 1022889"/>
                <a:gd name="connsiteY18" fmla="*/ 511444 h 1007390"/>
                <a:gd name="connsiteX19" fmla="*/ 588936 w 1022889"/>
                <a:gd name="connsiteY19" fmla="*/ 464949 h 1007390"/>
                <a:gd name="connsiteX20" fmla="*/ 604434 w 1022889"/>
                <a:gd name="connsiteY20" fmla="*/ 418454 h 1007390"/>
                <a:gd name="connsiteX21" fmla="*/ 635431 w 1022889"/>
                <a:gd name="connsiteY21" fmla="*/ 371959 h 1007390"/>
                <a:gd name="connsiteX22" fmla="*/ 650929 w 1022889"/>
                <a:gd name="connsiteY22" fmla="*/ 325465 h 1007390"/>
                <a:gd name="connsiteX23" fmla="*/ 697424 w 1022889"/>
                <a:gd name="connsiteY23" fmla="*/ 294468 h 1007390"/>
                <a:gd name="connsiteX24" fmla="*/ 759417 w 1022889"/>
                <a:gd name="connsiteY24" fmla="*/ 263471 h 1007390"/>
                <a:gd name="connsiteX25" fmla="*/ 821411 w 1022889"/>
                <a:gd name="connsiteY25" fmla="*/ 247973 h 1007390"/>
                <a:gd name="connsiteX26" fmla="*/ 867906 w 1022889"/>
                <a:gd name="connsiteY26" fmla="*/ 232475 h 1007390"/>
                <a:gd name="connsiteX27" fmla="*/ 914400 w 1022889"/>
                <a:gd name="connsiteY27" fmla="*/ 263471 h 1007390"/>
                <a:gd name="connsiteX28" fmla="*/ 929899 w 1022889"/>
                <a:gd name="connsiteY28" fmla="*/ 309966 h 1007390"/>
                <a:gd name="connsiteX29" fmla="*/ 960895 w 1022889"/>
                <a:gd name="connsiteY29" fmla="*/ 371959 h 1007390"/>
                <a:gd name="connsiteX30" fmla="*/ 929899 w 1022889"/>
                <a:gd name="connsiteY30" fmla="*/ 495946 h 1007390"/>
                <a:gd name="connsiteX31" fmla="*/ 821411 w 1022889"/>
                <a:gd name="connsiteY31" fmla="*/ 573437 h 1007390"/>
                <a:gd name="connsiteX32" fmla="*/ 728421 w 1022889"/>
                <a:gd name="connsiteY32" fmla="*/ 619932 h 1007390"/>
                <a:gd name="connsiteX33" fmla="*/ 542441 w 1022889"/>
                <a:gd name="connsiteY33" fmla="*/ 604434 h 1007390"/>
                <a:gd name="connsiteX34" fmla="*/ 495946 w 1022889"/>
                <a:gd name="connsiteY34" fmla="*/ 588936 h 1007390"/>
                <a:gd name="connsiteX35" fmla="*/ 309967 w 1022889"/>
                <a:gd name="connsiteY35" fmla="*/ 557939 h 1007390"/>
                <a:gd name="connsiteX36" fmla="*/ 46495 w 1022889"/>
                <a:gd name="connsiteY36" fmla="*/ 573437 h 1007390"/>
                <a:gd name="connsiteX37" fmla="*/ 0 w 1022889"/>
                <a:gd name="connsiteY37" fmla="*/ 759417 h 1007390"/>
                <a:gd name="connsiteX38" fmla="*/ 15499 w 1022889"/>
                <a:gd name="connsiteY38" fmla="*/ 852407 h 1007390"/>
                <a:gd name="connsiteX39" fmla="*/ 123987 w 1022889"/>
                <a:gd name="connsiteY39" fmla="*/ 929898 h 1007390"/>
                <a:gd name="connsiteX40" fmla="*/ 216977 w 1022889"/>
                <a:gd name="connsiteY40" fmla="*/ 960895 h 1007390"/>
                <a:gd name="connsiteX41" fmla="*/ 495946 w 1022889"/>
                <a:gd name="connsiteY41" fmla="*/ 945397 h 1007390"/>
                <a:gd name="connsiteX42" fmla="*/ 542441 w 1022889"/>
                <a:gd name="connsiteY42" fmla="*/ 914400 h 1007390"/>
                <a:gd name="connsiteX43" fmla="*/ 557939 w 1022889"/>
                <a:gd name="connsiteY43" fmla="*/ 867905 h 1007390"/>
                <a:gd name="connsiteX44" fmla="*/ 526943 w 1022889"/>
                <a:gd name="connsiteY44" fmla="*/ 697424 h 1007390"/>
                <a:gd name="connsiteX45" fmla="*/ 511445 w 1022889"/>
                <a:gd name="connsiteY45" fmla="*/ 635431 h 1007390"/>
                <a:gd name="connsiteX46" fmla="*/ 526943 w 1022889"/>
                <a:gd name="connsiteY46" fmla="*/ 712922 h 1007390"/>
                <a:gd name="connsiteX47" fmla="*/ 604434 w 1022889"/>
                <a:gd name="connsiteY47" fmla="*/ 867905 h 1007390"/>
                <a:gd name="connsiteX48" fmla="*/ 697424 w 1022889"/>
                <a:gd name="connsiteY48" fmla="*/ 960895 h 1007390"/>
                <a:gd name="connsiteX49" fmla="*/ 805912 w 1022889"/>
                <a:gd name="connsiteY49" fmla="*/ 1007390 h 1007390"/>
                <a:gd name="connsiteX50" fmla="*/ 960895 w 1022889"/>
                <a:gd name="connsiteY50" fmla="*/ 991892 h 1007390"/>
                <a:gd name="connsiteX51" fmla="*/ 991892 w 1022889"/>
                <a:gd name="connsiteY51" fmla="*/ 914400 h 1007390"/>
                <a:gd name="connsiteX52" fmla="*/ 1007390 w 1022889"/>
                <a:gd name="connsiteY52" fmla="*/ 852407 h 1007390"/>
                <a:gd name="connsiteX53" fmla="*/ 1022889 w 1022889"/>
                <a:gd name="connsiteY53" fmla="*/ 805912 h 1007390"/>
                <a:gd name="connsiteX54" fmla="*/ 991892 w 1022889"/>
                <a:gd name="connsiteY54" fmla="*/ 650929 h 1007390"/>
                <a:gd name="connsiteX55" fmla="*/ 976394 w 1022889"/>
                <a:gd name="connsiteY55" fmla="*/ 604434 h 1007390"/>
                <a:gd name="connsiteX56" fmla="*/ 852407 w 1022889"/>
                <a:gd name="connsiteY56" fmla="*/ 526943 h 10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22889" h="1007390">
                  <a:moveTo>
                    <a:pt x="387458" y="619932"/>
                  </a:moveTo>
                  <a:cubicBezTo>
                    <a:pt x="375278" y="546853"/>
                    <a:pt x="374959" y="529691"/>
                    <a:pt x="356461" y="464949"/>
                  </a:cubicBezTo>
                  <a:cubicBezTo>
                    <a:pt x="351973" y="449241"/>
                    <a:pt x="348269" y="433066"/>
                    <a:pt x="340963" y="418454"/>
                  </a:cubicBezTo>
                  <a:cubicBezTo>
                    <a:pt x="327492" y="391511"/>
                    <a:pt x="312542" y="365061"/>
                    <a:pt x="294468" y="340963"/>
                  </a:cubicBezTo>
                  <a:cubicBezTo>
                    <a:pt x="281317" y="323429"/>
                    <a:pt x="261429" y="311769"/>
                    <a:pt x="247973" y="294468"/>
                  </a:cubicBezTo>
                  <a:cubicBezTo>
                    <a:pt x="225102" y="265062"/>
                    <a:pt x="185980" y="201478"/>
                    <a:pt x="185980" y="201478"/>
                  </a:cubicBezTo>
                  <a:cubicBezTo>
                    <a:pt x="191146" y="160149"/>
                    <a:pt x="194027" y="118470"/>
                    <a:pt x="201478" y="77492"/>
                  </a:cubicBezTo>
                  <a:cubicBezTo>
                    <a:pt x="204400" y="61419"/>
                    <a:pt x="203683" y="40493"/>
                    <a:pt x="216977" y="30997"/>
                  </a:cubicBezTo>
                  <a:cubicBezTo>
                    <a:pt x="243564" y="12006"/>
                    <a:pt x="309967" y="0"/>
                    <a:pt x="309967" y="0"/>
                  </a:cubicBezTo>
                  <a:cubicBezTo>
                    <a:pt x="361628" y="5166"/>
                    <a:pt x="415327" y="230"/>
                    <a:pt x="464950" y="15498"/>
                  </a:cubicBezTo>
                  <a:cubicBezTo>
                    <a:pt x="485899" y="21944"/>
                    <a:pt x="494804" y="47729"/>
                    <a:pt x="511445" y="61993"/>
                  </a:cubicBezTo>
                  <a:cubicBezTo>
                    <a:pt x="531057" y="78803"/>
                    <a:pt x="552774" y="92990"/>
                    <a:pt x="573438" y="108488"/>
                  </a:cubicBezTo>
                  <a:cubicBezTo>
                    <a:pt x="583770" y="123986"/>
                    <a:pt x="603107" y="136404"/>
                    <a:pt x="604434" y="154983"/>
                  </a:cubicBezTo>
                  <a:cubicBezTo>
                    <a:pt x="606661" y="186162"/>
                    <a:pt x="601483" y="315871"/>
                    <a:pt x="573438" y="371959"/>
                  </a:cubicBezTo>
                  <a:cubicBezTo>
                    <a:pt x="565108" y="388619"/>
                    <a:pt x="552773" y="402956"/>
                    <a:pt x="542441" y="418454"/>
                  </a:cubicBezTo>
                  <a:cubicBezTo>
                    <a:pt x="516986" y="520279"/>
                    <a:pt x="543516" y="443696"/>
                    <a:pt x="495946" y="526943"/>
                  </a:cubicBezTo>
                  <a:cubicBezTo>
                    <a:pt x="484484" y="547002"/>
                    <a:pt x="454617" y="568272"/>
                    <a:pt x="464950" y="588936"/>
                  </a:cubicBezTo>
                  <a:cubicBezTo>
                    <a:pt x="473281" y="605596"/>
                    <a:pt x="495947" y="568271"/>
                    <a:pt x="511445" y="557939"/>
                  </a:cubicBezTo>
                  <a:cubicBezTo>
                    <a:pt x="521777" y="542441"/>
                    <a:pt x="530517" y="525753"/>
                    <a:pt x="542441" y="511444"/>
                  </a:cubicBezTo>
                  <a:cubicBezTo>
                    <a:pt x="556472" y="494606"/>
                    <a:pt x="576778" y="483186"/>
                    <a:pt x="588936" y="464949"/>
                  </a:cubicBezTo>
                  <a:cubicBezTo>
                    <a:pt x="597998" y="451356"/>
                    <a:pt x="597128" y="433066"/>
                    <a:pt x="604434" y="418454"/>
                  </a:cubicBezTo>
                  <a:cubicBezTo>
                    <a:pt x="612764" y="401794"/>
                    <a:pt x="625099" y="387457"/>
                    <a:pt x="635431" y="371959"/>
                  </a:cubicBezTo>
                  <a:cubicBezTo>
                    <a:pt x="640597" y="356461"/>
                    <a:pt x="640724" y="338222"/>
                    <a:pt x="650929" y="325465"/>
                  </a:cubicBezTo>
                  <a:cubicBezTo>
                    <a:pt x="662565" y="310920"/>
                    <a:pt x="681252" y="303710"/>
                    <a:pt x="697424" y="294468"/>
                  </a:cubicBezTo>
                  <a:cubicBezTo>
                    <a:pt x="717483" y="283005"/>
                    <a:pt x="737785" y="271583"/>
                    <a:pt x="759417" y="263471"/>
                  </a:cubicBezTo>
                  <a:cubicBezTo>
                    <a:pt x="779361" y="255992"/>
                    <a:pt x="800930" y="253825"/>
                    <a:pt x="821411" y="247973"/>
                  </a:cubicBezTo>
                  <a:cubicBezTo>
                    <a:pt x="837119" y="243485"/>
                    <a:pt x="852408" y="237641"/>
                    <a:pt x="867906" y="232475"/>
                  </a:cubicBezTo>
                  <a:cubicBezTo>
                    <a:pt x="883404" y="242807"/>
                    <a:pt x="902764" y="248926"/>
                    <a:pt x="914400" y="263471"/>
                  </a:cubicBezTo>
                  <a:cubicBezTo>
                    <a:pt x="924606" y="276228"/>
                    <a:pt x="923464" y="294950"/>
                    <a:pt x="929899" y="309966"/>
                  </a:cubicBezTo>
                  <a:cubicBezTo>
                    <a:pt x="939000" y="331201"/>
                    <a:pt x="950563" y="351295"/>
                    <a:pt x="960895" y="371959"/>
                  </a:cubicBezTo>
                  <a:cubicBezTo>
                    <a:pt x="950563" y="413288"/>
                    <a:pt x="947527" y="457164"/>
                    <a:pt x="929899" y="495946"/>
                  </a:cubicBezTo>
                  <a:cubicBezTo>
                    <a:pt x="909969" y="539792"/>
                    <a:pt x="857786" y="552651"/>
                    <a:pt x="821411" y="573437"/>
                  </a:cubicBezTo>
                  <a:cubicBezTo>
                    <a:pt x="737286" y="621508"/>
                    <a:pt x="813668" y="591517"/>
                    <a:pt x="728421" y="619932"/>
                  </a:cubicBezTo>
                  <a:cubicBezTo>
                    <a:pt x="666428" y="614766"/>
                    <a:pt x="604104" y="612655"/>
                    <a:pt x="542441" y="604434"/>
                  </a:cubicBezTo>
                  <a:cubicBezTo>
                    <a:pt x="526248" y="602275"/>
                    <a:pt x="511965" y="592140"/>
                    <a:pt x="495946" y="588936"/>
                  </a:cubicBezTo>
                  <a:cubicBezTo>
                    <a:pt x="434318" y="576610"/>
                    <a:pt x="309967" y="557939"/>
                    <a:pt x="309967" y="557939"/>
                  </a:cubicBezTo>
                  <a:cubicBezTo>
                    <a:pt x="222143" y="563105"/>
                    <a:pt x="129047" y="543023"/>
                    <a:pt x="46495" y="573437"/>
                  </a:cubicBezTo>
                  <a:cubicBezTo>
                    <a:pt x="24691" y="581470"/>
                    <a:pt x="2473" y="744580"/>
                    <a:pt x="0" y="759417"/>
                  </a:cubicBezTo>
                  <a:cubicBezTo>
                    <a:pt x="5166" y="790414"/>
                    <a:pt x="238" y="824937"/>
                    <a:pt x="15499" y="852407"/>
                  </a:cubicBezTo>
                  <a:cubicBezTo>
                    <a:pt x="17377" y="855787"/>
                    <a:pt x="110094" y="923724"/>
                    <a:pt x="123987" y="929898"/>
                  </a:cubicBezTo>
                  <a:cubicBezTo>
                    <a:pt x="153844" y="943168"/>
                    <a:pt x="216977" y="960895"/>
                    <a:pt x="216977" y="960895"/>
                  </a:cubicBezTo>
                  <a:cubicBezTo>
                    <a:pt x="309967" y="955729"/>
                    <a:pt x="403749" y="958568"/>
                    <a:pt x="495946" y="945397"/>
                  </a:cubicBezTo>
                  <a:cubicBezTo>
                    <a:pt x="514386" y="942763"/>
                    <a:pt x="530805" y="928945"/>
                    <a:pt x="542441" y="914400"/>
                  </a:cubicBezTo>
                  <a:cubicBezTo>
                    <a:pt x="552646" y="901643"/>
                    <a:pt x="552773" y="883403"/>
                    <a:pt x="557939" y="867905"/>
                  </a:cubicBezTo>
                  <a:cubicBezTo>
                    <a:pt x="524688" y="768149"/>
                    <a:pt x="556150" y="872670"/>
                    <a:pt x="526943" y="697424"/>
                  </a:cubicBezTo>
                  <a:cubicBezTo>
                    <a:pt x="523441" y="676414"/>
                    <a:pt x="511445" y="614131"/>
                    <a:pt x="511445" y="635431"/>
                  </a:cubicBezTo>
                  <a:cubicBezTo>
                    <a:pt x="511445" y="661773"/>
                    <a:pt x="520012" y="687508"/>
                    <a:pt x="526943" y="712922"/>
                  </a:cubicBezTo>
                  <a:cubicBezTo>
                    <a:pt x="548621" y="792408"/>
                    <a:pt x="552159" y="809822"/>
                    <a:pt x="604434" y="867905"/>
                  </a:cubicBezTo>
                  <a:cubicBezTo>
                    <a:pt x="633759" y="900488"/>
                    <a:pt x="658216" y="941291"/>
                    <a:pt x="697424" y="960895"/>
                  </a:cubicBezTo>
                  <a:cubicBezTo>
                    <a:pt x="774029" y="999198"/>
                    <a:pt x="737499" y="984586"/>
                    <a:pt x="805912" y="1007390"/>
                  </a:cubicBezTo>
                  <a:cubicBezTo>
                    <a:pt x="857573" y="1002224"/>
                    <a:pt x="914458" y="1015111"/>
                    <a:pt x="960895" y="991892"/>
                  </a:cubicBezTo>
                  <a:cubicBezTo>
                    <a:pt x="985778" y="979450"/>
                    <a:pt x="983094" y="940793"/>
                    <a:pt x="991892" y="914400"/>
                  </a:cubicBezTo>
                  <a:cubicBezTo>
                    <a:pt x="998628" y="894193"/>
                    <a:pt x="1001538" y="872888"/>
                    <a:pt x="1007390" y="852407"/>
                  </a:cubicBezTo>
                  <a:cubicBezTo>
                    <a:pt x="1011878" y="836699"/>
                    <a:pt x="1017723" y="821410"/>
                    <a:pt x="1022889" y="805912"/>
                  </a:cubicBezTo>
                  <a:cubicBezTo>
                    <a:pt x="1012557" y="754251"/>
                    <a:pt x="1003739" y="702264"/>
                    <a:pt x="991892" y="650929"/>
                  </a:cubicBezTo>
                  <a:cubicBezTo>
                    <a:pt x="988219" y="635011"/>
                    <a:pt x="987946" y="615986"/>
                    <a:pt x="976394" y="604434"/>
                  </a:cubicBezTo>
                  <a:cubicBezTo>
                    <a:pt x="942192" y="570232"/>
                    <a:pt x="895515" y="548496"/>
                    <a:pt x="852407" y="52694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32">
            <a:extLst>
              <a:ext uri="{FF2B5EF4-FFF2-40B4-BE49-F238E27FC236}">
                <a16:creationId xmlns:a16="http://schemas.microsoft.com/office/drawing/2014/main" xmlns="" id="{95D32E47-2BC8-4739-AE86-41EC9007C9F4}"/>
              </a:ext>
            </a:extLst>
          </p:cNvPr>
          <p:cNvSpPr/>
          <p:nvPr/>
        </p:nvSpPr>
        <p:spPr>
          <a:xfrm rot="636228">
            <a:off x="1430263" y="5722282"/>
            <a:ext cx="595326" cy="568867"/>
          </a:xfrm>
          <a:custGeom>
            <a:avLst/>
            <a:gdLst>
              <a:gd name="connsiteX0" fmla="*/ 473030 w 1077464"/>
              <a:gd name="connsiteY0" fmla="*/ 506653 h 940606"/>
              <a:gd name="connsiteX1" fmla="*/ 395539 w 1077464"/>
              <a:gd name="connsiteY1" fmla="*/ 491155 h 940606"/>
              <a:gd name="connsiteX2" fmla="*/ 349044 w 1077464"/>
              <a:gd name="connsiteY2" fmla="*/ 475656 h 940606"/>
              <a:gd name="connsiteX3" fmla="*/ 287051 w 1077464"/>
              <a:gd name="connsiteY3" fmla="*/ 382667 h 940606"/>
              <a:gd name="connsiteX4" fmla="*/ 240556 w 1077464"/>
              <a:gd name="connsiteY4" fmla="*/ 274178 h 940606"/>
              <a:gd name="connsiteX5" fmla="*/ 209559 w 1077464"/>
              <a:gd name="connsiteY5" fmla="*/ 150192 h 940606"/>
              <a:gd name="connsiteX6" fmla="*/ 225057 w 1077464"/>
              <a:gd name="connsiteY6" fmla="*/ 26206 h 940606"/>
              <a:gd name="connsiteX7" fmla="*/ 488529 w 1077464"/>
              <a:gd name="connsiteY7" fmla="*/ 88199 h 940606"/>
              <a:gd name="connsiteX8" fmla="*/ 519525 w 1077464"/>
              <a:gd name="connsiteY8" fmla="*/ 134694 h 940606"/>
              <a:gd name="connsiteX9" fmla="*/ 535024 w 1077464"/>
              <a:gd name="connsiteY9" fmla="*/ 181189 h 940606"/>
              <a:gd name="connsiteX10" fmla="*/ 519525 w 1077464"/>
              <a:gd name="connsiteY10" fmla="*/ 491155 h 940606"/>
              <a:gd name="connsiteX11" fmla="*/ 535024 w 1077464"/>
              <a:gd name="connsiteY11" fmla="*/ 429161 h 940606"/>
              <a:gd name="connsiteX12" fmla="*/ 581519 w 1077464"/>
              <a:gd name="connsiteY12" fmla="*/ 243182 h 940606"/>
              <a:gd name="connsiteX13" fmla="*/ 628013 w 1077464"/>
              <a:gd name="connsiteY13" fmla="*/ 150192 h 940606"/>
              <a:gd name="connsiteX14" fmla="*/ 798495 w 1077464"/>
              <a:gd name="connsiteY14" fmla="*/ 88199 h 940606"/>
              <a:gd name="connsiteX15" fmla="*/ 844990 w 1077464"/>
              <a:gd name="connsiteY15" fmla="*/ 72700 h 940606"/>
              <a:gd name="connsiteX16" fmla="*/ 906983 w 1077464"/>
              <a:gd name="connsiteY16" fmla="*/ 88199 h 940606"/>
              <a:gd name="connsiteX17" fmla="*/ 953478 w 1077464"/>
              <a:gd name="connsiteY17" fmla="*/ 181189 h 940606"/>
              <a:gd name="connsiteX18" fmla="*/ 937980 w 1077464"/>
              <a:gd name="connsiteY18" fmla="*/ 429161 h 940606"/>
              <a:gd name="connsiteX19" fmla="*/ 705505 w 1077464"/>
              <a:gd name="connsiteY19" fmla="*/ 506653 h 940606"/>
              <a:gd name="connsiteX20" fmla="*/ 628013 w 1077464"/>
              <a:gd name="connsiteY20" fmla="*/ 491155 h 940606"/>
              <a:gd name="connsiteX21" fmla="*/ 597017 w 1077464"/>
              <a:gd name="connsiteY21" fmla="*/ 444660 h 940606"/>
              <a:gd name="connsiteX22" fmla="*/ 550522 w 1077464"/>
              <a:gd name="connsiteY22" fmla="*/ 413663 h 940606"/>
              <a:gd name="connsiteX23" fmla="*/ 426535 w 1077464"/>
              <a:gd name="connsiteY23" fmla="*/ 367168 h 940606"/>
              <a:gd name="connsiteX24" fmla="*/ 147566 w 1077464"/>
              <a:gd name="connsiteY24" fmla="*/ 382667 h 940606"/>
              <a:gd name="connsiteX25" fmla="*/ 101071 w 1077464"/>
              <a:gd name="connsiteY25" fmla="*/ 398165 h 940606"/>
              <a:gd name="connsiteX26" fmla="*/ 54576 w 1077464"/>
              <a:gd name="connsiteY26" fmla="*/ 444660 h 940606"/>
              <a:gd name="connsiteX27" fmla="*/ 23580 w 1077464"/>
              <a:gd name="connsiteY27" fmla="*/ 491155 h 940606"/>
              <a:gd name="connsiteX28" fmla="*/ 23580 w 1077464"/>
              <a:gd name="connsiteY28" fmla="*/ 723629 h 940606"/>
              <a:gd name="connsiteX29" fmla="*/ 163064 w 1077464"/>
              <a:gd name="connsiteY29" fmla="*/ 832117 h 940606"/>
              <a:gd name="connsiteX30" fmla="*/ 209559 w 1077464"/>
              <a:gd name="connsiteY30" fmla="*/ 863114 h 940606"/>
              <a:gd name="connsiteX31" fmla="*/ 504027 w 1077464"/>
              <a:gd name="connsiteY31" fmla="*/ 863114 h 940606"/>
              <a:gd name="connsiteX32" fmla="*/ 550522 w 1077464"/>
              <a:gd name="connsiteY32" fmla="*/ 816619 h 940606"/>
              <a:gd name="connsiteX33" fmla="*/ 581519 w 1077464"/>
              <a:gd name="connsiteY33" fmla="*/ 723629 h 940606"/>
              <a:gd name="connsiteX34" fmla="*/ 612515 w 1077464"/>
              <a:gd name="connsiteY34" fmla="*/ 677134 h 940606"/>
              <a:gd name="connsiteX35" fmla="*/ 659010 w 1077464"/>
              <a:gd name="connsiteY35" fmla="*/ 770124 h 940606"/>
              <a:gd name="connsiteX36" fmla="*/ 674508 w 1077464"/>
              <a:gd name="connsiteY36" fmla="*/ 816619 h 940606"/>
              <a:gd name="connsiteX37" fmla="*/ 721003 w 1077464"/>
              <a:gd name="connsiteY37" fmla="*/ 847616 h 940606"/>
              <a:gd name="connsiteX38" fmla="*/ 844990 w 1077464"/>
              <a:gd name="connsiteY38" fmla="*/ 925107 h 940606"/>
              <a:gd name="connsiteX39" fmla="*/ 891485 w 1077464"/>
              <a:gd name="connsiteY39" fmla="*/ 940606 h 940606"/>
              <a:gd name="connsiteX40" fmla="*/ 984474 w 1077464"/>
              <a:gd name="connsiteY40" fmla="*/ 925107 h 940606"/>
              <a:gd name="connsiteX41" fmla="*/ 1046468 w 1077464"/>
              <a:gd name="connsiteY41" fmla="*/ 816619 h 940606"/>
              <a:gd name="connsiteX42" fmla="*/ 1077464 w 1077464"/>
              <a:gd name="connsiteY42" fmla="*/ 770124 h 940606"/>
              <a:gd name="connsiteX43" fmla="*/ 1046468 w 1077464"/>
              <a:gd name="connsiteY43" fmla="*/ 568646 h 940606"/>
              <a:gd name="connsiteX44" fmla="*/ 1015471 w 1077464"/>
              <a:gd name="connsiteY44" fmla="*/ 522151 h 940606"/>
              <a:gd name="connsiteX45" fmla="*/ 984474 w 1077464"/>
              <a:gd name="connsiteY45" fmla="*/ 491155 h 9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7464" h="940606">
                <a:moveTo>
                  <a:pt x="473030" y="506653"/>
                </a:moveTo>
                <a:cubicBezTo>
                  <a:pt x="447200" y="501487"/>
                  <a:pt x="421094" y="497544"/>
                  <a:pt x="395539" y="491155"/>
                </a:cubicBezTo>
                <a:cubicBezTo>
                  <a:pt x="379690" y="487193"/>
                  <a:pt x="360596" y="487208"/>
                  <a:pt x="349044" y="475656"/>
                </a:cubicBezTo>
                <a:cubicBezTo>
                  <a:pt x="322702" y="449314"/>
                  <a:pt x="287051" y="382667"/>
                  <a:pt x="287051" y="382667"/>
                </a:cubicBezTo>
                <a:cubicBezTo>
                  <a:pt x="254795" y="253647"/>
                  <a:pt x="294070" y="381206"/>
                  <a:pt x="240556" y="274178"/>
                </a:cubicBezTo>
                <a:cubicBezTo>
                  <a:pt x="224669" y="242403"/>
                  <a:pt x="215455" y="179673"/>
                  <a:pt x="209559" y="150192"/>
                </a:cubicBezTo>
                <a:cubicBezTo>
                  <a:pt x="214725" y="108863"/>
                  <a:pt x="187314" y="43819"/>
                  <a:pt x="225057" y="26206"/>
                </a:cubicBezTo>
                <a:cubicBezTo>
                  <a:pt x="347972" y="-31154"/>
                  <a:pt x="425803" y="12927"/>
                  <a:pt x="488529" y="88199"/>
                </a:cubicBezTo>
                <a:cubicBezTo>
                  <a:pt x="500453" y="102508"/>
                  <a:pt x="511195" y="118034"/>
                  <a:pt x="519525" y="134694"/>
                </a:cubicBezTo>
                <a:cubicBezTo>
                  <a:pt x="526831" y="149306"/>
                  <a:pt x="529858" y="165691"/>
                  <a:pt x="535024" y="181189"/>
                </a:cubicBezTo>
                <a:cubicBezTo>
                  <a:pt x="529858" y="284511"/>
                  <a:pt x="519525" y="387704"/>
                  <a:pt x="519525" y="491155"/>
                </a:cubicBezTo>
                <a:cubicBezTo>
                  <a:pt x="519525" y="512456"/>
                  <a:pt x="530847" y="450048"/>
                  <a:pt x="535024" y="429161"/>
                </a:cubicBezTo>
                <a:cubicBezTo>
                  <a:pt x="566330" y="272631"/>
                  <a:pt x="529733" y="398541"/>
                  <a:pt x="581519" y="243182"/>
                </a:cubicBezTo>
                <a:cubicBezTo>
                  <a:pt x="594124" y="205367"/>
                  <a:pt x="597969" y="180236"/>
                  <a:pt x="628013" y="150192"/>
                </a:cubicBezTo>
                <a:cubicBezTo>
                  <a:pt x="676749" y="101456"/>
                  <a:pt x="732381" y="110238"/>
                  <a:pt x="798495" y="88199"/>
                </a:cubicBezTo>
                <a:lnTo>
                  <a:pt x="844990" y="72700"/>
                </a:lnTo>
                <a:cubicBezTo>
                  <a:pt x="865654" y="77866"/>
                  <a:pt x="889260" y="76384"/>
                  <a:pt x="906983" y="88199"/>
                </a:cubicBezTo>
                <a:cubicBezTo>
                  <a:pt x="932736" y="105368"/>
                  <a:pt x="944637" y="154665"/>
                  <a:pt x="953478" y="181189"/>
                </a:cubicBezTo>
                <a:cubicBezTo>
                  <a:pt x="948312" y="263846"/>
                  <a:pt x="965339" y="350992"/>
                  <a:pt x="937980" y="429161"/>
                </a:cubicBezTo>
                <a:cubicBezTo>
                  <a:pt x="911292" y="505413"/>
                  <a:pt x="749878" y="501723"/>
                  <a:pt x="705505" y="506653"/>
                </a:cubicBezTo>
                <a:cubicBezTo>
                  <a:pt x="679674" y="501487"/>
                  <a:pt x="650884" y="504224"/>
                  <a:pt x="628013" y="491155"/>
                </a:cubicBezTo>
                <a:cubicBezTo>
                  <a:pt x="611841" y="481914"/>
                  <a:pt x="610188" y="457831"/>
                  <a:pt x="597017" y="444660"/>
                </a:cubicBezTo>
                <a:cubicBezTo>
                  <a:pt x="583846" y="431489"/>
                  <a:pt x="566695" y="422904"/>
                  <a:pt x="550522" y="413663"/>
                </a:cubicBezTo>
                <a:cubicBezTo>
                  <a:pt x="487489" y="377644"/>
                  <a:pt x="494336" y="384119"/>
                  <a:pt x="426535" y="367168"/>
                </a:cubicBezTo>
                <a:cubicBezTo>
                  <a:pt x="333545" y="372334"/>
                  <a:pt x="240280" y="373837"/>
                  <a:pt x="147566" y="382667"/>
                </a:cubicBezTo>
                <a:cubicBezTo>
                  <a:pt x="131303" y="384216"/>
                  <a:pt x="114664" y="389103"/>
                  <a:pt x="101071" y="398165"/>
                </a:cubicBezTo>
                <a:cubicBezTo>
                  <a:pt x="82834" y="410323"/>
                  <a:pt x="68607" y="427822"/>
                  <a:pt x="54576" y="444660"/>
                </a:cubicBezTo>
                <a:cubicBezTo>
                  <a:pt x="42652" y="458969"/>
                  <a:pt x="33912" y="475657"/>
                  <a:pt x="23580" y="491155"/>
                </a:cubicBezTo>
                <a:cubicBezTo>
                  <a:pt x="2915" y="573812"/>
                  <a:pt x="-17084" y="624875"/>
                  <a:pt x="23580" y="723629"/>
                </a:cubicBezTo>
                <a:cubicBezTo>
                  <a:pt x="56844" y="804412"/>
                  <a:pt x="101546" y="811612"/>
                  <a:pt x="163064" y="832117"/>
                </a:cubicBezTo>
                <a:cubicBezTo>
                  <a:pt x="178562" y="842449"/>
                  <a:pt x="191718" y="857762"/>
                  <a:pt x="209559" y="863114"/>
                </a:cubicBezTo>
                <a:cubicBezTo>
                  <a:pt x="309910" y="893219"/>
                  <a:pt x="400373" y="871752"/>
                  <a:pt x="504027" y="863114"/>
                </a:cubicBezTo>
                <a:cubicBezTo>
                  <a:pt x="519525" y="847616"/>
                  <a:pt x="539878" y="835779"/>
                  <a:pt x="550522" y="816619"/>
                </a:cubicBezTo>
                <a:cubicBezTo>
                  <a:pt x="566390" y="788057"/>
                  <a:pt x="563395" y="750815"/>
                  <a:pt x="581519" y="723629"/>
                </a:cubicBezTo>
                <a:lnTo>
                  <a:pt x="612515" y="677134"/>
                </a:lnTo>
                <a:cubicBezTo>
                  <a:pt x="651470" y="794000"/>
                  <a:pt x="598922" y="649948"/>
                  <a:pt x="659010" y="770124"/>
                </a:cubicBezTo>
                <a:cubicBezTo>
                  <a:pt x="666316" y="784736"/>
                  <a:pt x="664303" y="803862"/>
                  <a:pt x="674508" y="816619"/>
                </a:cubicBezTo>
                <a:cubicBezTo>
                  <a:pt x="686144" y="831164"/>
                  <a:pt x="705505" y="837284"/>
                  <a:pt x="721003" y="847616"/>
                </a:cubicBezTo>
                <a:cubicBezTo>
                  <a:pt x="770124" y="921297"/>
                  <a:pt x="734328" y="888220"/>
                  <a:pt x="844990" y="925107"/>
                </a:cubicBezTo>
                <a:lnTo>
                  <a:pt x="891485" y="940606"/>
                </a:lnTo>
                <a:cubicBezTo>
                  <a:pt x="922481" y="935440"/>
                  <a:pt x="955759" y="937870"/>
                  <a:pt x="984474" y="925107"/>
                </a:cubicBezTo>
                <a:cubicBezTo>
                  <a:pt x="1046823" y="897396"/>
                  <a:pt x="1024883" y="866984"/>
                  <a:pt x="1046468" y="816619"/>
                </a:cubicBezTo>
                <a:cubicBezTo>
                  <a:pt x="1053805" y="799499"/>
                  <a:pt x="1067132" y="785622"/>
                  <a:pt x="1077464" y="770124"/>
                </a:cubicBezTo>
                <a:cubicBezTo>
                  <a:pt x="1073020" y="725680"/>
                  <a:pt x="1074394" y="624498"/>
                  <a:pt x="1046468" y="568646"/>
                </a:cubicBezTo>
                <a:cubicBezTo>
                  <a:pt x="1038138" y="551986"/>
                  <a:pt x="1027107" y="536696"/>
                  <a:pt x="1015471" y="522151"/>
                </a:cubicBezTo>
                <a:cubicBezTo>
                  <a:pt x="1006343" y="510741"/>
                  <a:pt x="994806" y="501487"/>
                  <a:pt x="984474" y="491155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xmlns="" id="{91BB1B55-150D-46E5-B828-3D69BC7387AE}"/>
              </a:ext>
            </a:extLst>
          </p:cNvPr>
          <p:cNvSpPr/>
          <p:nvPr/>
        </p:nvSpPr>
        <p:spPr>
          <a:xfrm>
            <a:off x="983308" y="5813024"/>
            <a:ext cx="455207" cy="514049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34">
            <a:extLst>
              <a:ext uri="{FF2B5EF4-FFF2-40B4-BE49-F238E27FC236}">
                <a16:creationId xmlns:a16="http://schemas.microsoft.com/office/drawing/2014/main" xmlns="" id="{7662C131-DCBB-4497-9CA2-7554658666F4}"/>
              </a:ext>
            </a:extLst>
          </p:cNvPr>
          <p:cNvSpPr/>
          <p:nvPr/>
        </p:nvSpPr>
        <p:spPr>
          <a:xfrm>
            <a:off x="2003782" y="5854950"/>
            <a:ext cx="591547" cy="523845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5ECFC42-F1B8-438C-AD6B-3904B69BAA96}"/>
              </a:ext>
            </a:extLst>
          </p:cNvPr>
          <p:cNvGrpSpPr/>
          <p:nvPr/>
        </p:nvGrpSpPr>
        <p:grpSpPr>
          <a:xfrm>
            <a:off x="0" y="5887023"/>
            <a:ext cx="12192000" cy="1000329"/>
            <a:chOff x="200826" y="5649281"/>
            <a:chExt cx="12192000" cy="146807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76A156-94D9-4827-80F8-6F77FF75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26" y="5658385"/>
              <a:ext cx="6095770" cy="145896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A320B56-4A01-4B0E-9531-9949BAE9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596" y="5649281"/>
              <a:ext cx="6096230" cy="1458969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4A15ABF-CF59-48B5-B2F7-05DB932B11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0" b="973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9559">
            <a:off x="1019288" y="1455596"/>
            <a:ext cx="1833134" cy="18331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56750" y="619604"/>
            <a:ext cx="3993576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8641" y="2407589"/>
            <a:ext cx="4790660" cy="2062103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7827" r="22818" b="30145"/>
          <a:stretch/>
        </p:blipFill>
        <p:spPr>
          <a:xfrm>
            <a:off x="8931123" y="1237523"/>
            <a:ext cx="2489873" cy="32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36" grpId="0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0100" y="1072470"/>
            <a:ext cx="10515600" cy="879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1717902"/>
            <a:ext cx="7886700" cy="41957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268815" indent="-268815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432" indent="-224012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049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468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8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1307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9726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14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565" indent="-179210" algn="l" defTabSz="7168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অপ্রকৃত ভগ্নাংশকে মিশ্র ভগ্নাংশে রূপান্তর করতে :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১.  লবকে হর দ্বারা ভাগ করি। 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২.  ভাগফলকে পূর্ণসংখ্যা অংশে এবং ভাগশেষকে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লব হিসেবে লিখি। </a:t>
            </a:r>
          </a:p>
          <a:p>
            <a:pPr marL="0" indent="0">
              <a:buFont typeface="Arial" pitchFamily="34" charset="0"/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৩.  হর একই থাকবে।  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3354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1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1218" y="527026"/>
            <a:ext cx="8058150" cy="13485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152650" y="2209799"/>
                <a:ext cx="8058150" cy="4466912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/>
              </a:bodyPr>
              <a:lstStyle>
                <a:lvl1pPr marL="268815" indent="-268815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82432" indent="-224012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6049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5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4468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12887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71307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29726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88145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46565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(১)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৫    ৭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209799"/>
                <a:ext cx="8058150" cy="4466912"/>
              </a:xfrm>
              <a:prstGeom prst="rect">
                <a:avLst/>
              </a:prstGeom>
              <a:blipFill rotWithShape="0">
                <a:blip r:embed="rId3"/>
                <a:stretch>
                  <a:fillRect l="-2269" t="-19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3839167" y="2738123"/>
            <a:ext cx="1600200" cy="1371600"/>
          </a:xfrm>
          <a:prstGeom prst="arc">
            <a:avLst>
              <a:gd name="adj1" fmla="val 19191871"/>
              <a:gd name="adj2" fmla="val 19055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291136" y="2967035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95937" y="246058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6386" y="340304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76824" y="3912113"/>
            <a:ext cx="1381125" cy="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03076" y="386415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30744" y="2783747"/>
                <a:ext cx="1343026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744" y="2783747"/>
                <a:ext cx="1343026" cy="913776"/>
              </a:xfrm>
              <a:prstGeom prst="rect">
                <a:avLst/>
              </a:prstGeom>
              <a:blipFill rotWithShape="0">
                <a:blip r:embed="rId4"/>
                <a:stretch>
                  <a:fillRect l="-13636" r="-14091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76400" y="2445556"/>
            <a:ext cx="683996" cy="163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9682" y="1875582"/>
            <a:ext cx="729701" cy="174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19386" y="4887007"/>
                <a:ext cx="6881814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(২)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</m:t>
                        </m:r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৭   ২৩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386" y="4887007"/>
                <a:ext cx="6881814" cy="913776"/>
              </a:xfrm>
              <a:prstGeom prst="rect">
                <a:avLst/>
              </a:prstGeom>
              <a:blipFill rotWithShape="0">
                <a:blip r:embed="rId6"/>
                <a:stretch>
                  <a:fillRect l="-2657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4443553" y="4881492"/>
            <a:ext cx="1600200" cy="1371600"/>
          </a:xfrm>
          <a:prstGeom prst="arc">
            <a:avLst>
              <a:gd name="adj1" fmla="val 19191871"/>
              <a:gd name="adj2" fmla="val 19055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900737" y="5097246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1237" y="449286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8837" y="544748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86437" y="6008194"/>
            <a:ext cx="1381125" cy="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55537" y="590569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88593" y="4881493"/>
                <a:ext cx="134287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593" y="4881493"/>
                <a:ext cx="1342870" cy="924805"/>
              </a:xfrm>
              <a:prstGeom prst="rect">
                <a:avLst/>
              </a:prstGeom>
              <a:blipFill rotWithShape="0">
                <a:blip r:embed="rId7"/>
                <a:stretch>
                  <a:fillRect l="-14091" b="-20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53113" y="600090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17489" y="4724400"/>
            <a:ext cx="660213" cy="1574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2409" y="4724400"/>
            <a:ext cx="725085" cy="17293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48148E-6 L 0.46993 0.118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61211 0.19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54648 0.10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54701 0.1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76315" y="-368279"/>
            <a:ext cx="12331148" cy="71760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A39B89B-FA25-4701-8E32-9CB1CD4B55F0}"/>
              </a:ext>
            </a:extLst>
          </p:cNvPr>
          <p:cNvSpPr/>
          <p:nvPr/>
        </p:nvSpPr>
        <p:spPr>
          <a:xfrm>
            <a:off x="3283582" y="505467"/>
            <a:ext cx="3848100" cy="1295400"/>
          </a:xfrm>
          <a:prstGeom prst="ellipse">
            <a:avLst/>
          </a:prstGeom>
          <a:solidFill>
            <a:srgbClr val="0070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79390B-5F3C-40CA-A425-90E8616897F9}"/>
              </a:ext>
            </a:extLst>
          </p:cNvPr>
          <p:cNvSpPr txBox="1"/>
          <p:nvPr/>
        </p:nvSpPr>
        <p:spPr>
          <a:xfrm>
            <a:off x="3283582" y="2250538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৪০ পৃষ্ঠা বের কর।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4BCE6C-0F2E-4329-94E3-2DB9B1230451}"/>
              </a:ext>
            </a:extLst>
          </p:cNvPr>
          <p:cNvSpPr txBox="1"/>
          <p:nvPr/>
        </p:nvSpPr>
        <p:spPr>
          <a:xfrm>
            <a:off x="2925343" y="3965844"/>
            <a:ext cx="75819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(৩) নং অপ্রকৃত ভগ্নাংশটিকে চিত্রের সাহায্যে মিশ্র   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ভগ্নাংশে প্রকাশ কর। 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C945ECE-38E3-47FE-A80D-1F03678CDD00}"/>
              </a:ext>
            </a:extLst>
          </p:cNvPr>
          <p:cNvGrpSpPr/>
          <p:nvPr/>
        </p:nvGrpSpPr>
        <p:grpSpPr>
          <a:xfrm>
            <a:off x="8244266" y="50227"/>
            <a:ext cx="3656195" cy="1903001"/>
            <a:chOff x="8530543" y="-449283"/>
            <a:chExt cx="3656195" cy="190300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0A44AEA-5730-4E28-B3FB-723659F2F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5000" y1="25129" x2="25000" y2="25129"/>
                          <a14:foregroundMark x1="70233" y1="44062" x2="70233" y2="44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0543" y="-77521"/>
              <a:ext cx="1919696" cy="15312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6C5BDD4-16ED-49F2-97B0-DDE517753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3333" y1="29798" x2="13333" y2="29798"/>
                          <a14:foregroundMark x1="76863" y1="18182" x2="76863" y2="18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7863" y="-449283"/>
              <a:ext cx="2428875" cy="188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5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52650" y="441328"/>
            <a:ext cx="7886700" cy="1325563"/>
          </a:xfrm>
          <a:prstGeom prst="rect">
            <a:avLst/>
          </a:prstGeom>
        </p:spPr>
        <p:txBody>
          <a:bodyPr/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981200" y="1981201"/>
                <a:ext cx="8058150" cy="37337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rmAutofit/>
              </a:bodyPr>
              <a:lstStyle>
                <a:lvl1pPr marL="268815" indent="-268815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82432" indent="-224012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6049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5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4468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12887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71307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29726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88145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46565" indent="-179210" algn="l" defTabSz="71683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অপ্রকৃত ভগ্নাংশ কাকে বলে? দুটি উদাহরণ দাও।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bn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নিচের মিশ্র ভগ্নাংশগুলোকে অপ্রকৃত ভগ্নাংশে প্রকাশ কর 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bn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(ক)  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(খ)  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(গ)   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981201"/>
                <a:ext cx="8058150" cy="3733799"/>
              </a:xfrm>
              <a:prstGeom prst="rect">
                <a:avLst/>
              </a:prstGeom>
              <a:blipFill rotWithShape="0">
                <a:blip r:embed="rId4"/>
                <a:stretch>
                  <a:fillRect l="-1877" t="-33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400300" y="580232"/>
            <a:ext cx="7391400" cy="11255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9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0" t="-4472" r="650" b="7143"/>
          <a:stretch/>
        </p:blipFill>
        <p:spPr>
          <a:xfrm>
            <a:off x="-139148" y="-318052"/>
            <a:ext cx="12331148" cy="71760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1226" y="536760"/>
            <a:ext cx="4974901" cy="1189292"/>
            <a:chOff x="640698" y="791908"/>
            <a:chExt cx="4974901" cy="138274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640698" y="791910"/>
              <a:ext cx="4082494" cy="1382738"/>
              <a:chOff x="1543242" y="699188"/>
              <a:chExt cx="4145323" cy="1589648"/>
            </a:xfrm>
          </p:grpSpPr>
          <p:sp>
            <p:nvSpPr>
              <p:cNvPr id="11" name="Freeform: Shape 25">
                <a:extLst>
                  <a:ext uri="{FF2B5EF4-FFF2-40B4-BE49-F238E27FC236}">
                    <a16:creationId xmlns=""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13" name="Freeform: Shape 9">
                  <a:extLst>
                    <a:ext uri="{FF2B5EF4-FFF2-40B4-BE49-F238E27FC236}">
                      <a16:creationId xmlns=""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8">
                  <a:extLst>
                    <a:ext uri="{FF2B5EF4-FFF2-40B4-BE49-F238E27FC236}">
                      <a16:creationId xmlns=""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Left Bracket 12">
                  <a:extLst>
                    <a:ext uri="{FF2B5EF4-FFF2-40B4-BE49-F238E27FC236}">
                      <a16:creationId xmlns=""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 flipH="1">
              <a:off x="1760546" y="791908"/>
              <a:ext cx="3855053" cy="1358266"/>
              <a:chOff x="777702" y="1039430"/>
              <a:chExt cx="3914382" cy="1561514"/>
            </a:xfrm>
          </p:grpSpPr>
          <p:sp>
            <p:nvSpPr>
              <p:cNvPr id="8" name="Freeform: Shape 9">
                <a:extLst>
                  <a:ext uri="{FF2B5EF4-FFF2-40B4-BE49-F238E27FC236}">
                    <a16:creationId xmlns=""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Left Bracket 12">
                <a:extLst>
                  <a:ext uri="{FF2B5EF4-FFF2-40B4-BE49-F238E27FC236}">
                    <a16:creationId xmlns=""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36893" y="689592"/>
            <a:ext cx="27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57400" y="2969391"/>
                <a:ext cx="7768772" cy="319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মিশ্র ভগ্নাংশ কাকে বলে? দুটি উদাহরণ দাও। </a:t>
                </a:r>
              </a:p>
              <a:p>
                <a:endParaRPr lang="bn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নিচের অপ্রকৃত ভগ্নাংশগুলোকে মিশ্র ভগ্নাংশে প্রকাশ কর 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(খ)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৫১</m:t>
                        </m:r>
                      </m:num>
                      <m:den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(গ)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৪৩</m:t>
                        </m:r>
                      </m:num>
                      <m:den>
                        <m:r>
                          <a:rPr lang="bn-IN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9391"/>
                <a:ext cx="7768772" cy="3199017"/>
              </a:xfrm>
              <a:prstGeom prst="rect">
                <a:avLst/>
              </a:prstGeom>
              <a:blipFill rotWithShape="0">
                <a:blip r:embed="rId4"/>
                <a:stretch>
                  <a:fillRect l="-3218" t="-5524" b="-5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128" r="19688" b="41200"/>
          <a:stretch/>
        </p:blipFill>
        <p:spPr>
          <a:xfrm>
            <a:off x="7670246" y="576227"/>
            <a:ext cx="3735986" cy="2292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6195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AC78F4-3449-4F2D-9B13-63CE35CF8930}"/>
              </a:ext>
            </a:extLst>
          </p:cNvPr>
          <p:cNvSpPr txBox="1"/>
          <p:nvPr/>
        </p:nvSpPr>
        <p:spPr>
          <a:xfrm>
            <a:off x="2959422" y="2613527"/>
            <a:ext cx="578701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bn-IN" sz="8000" b="1" dirty="0">
                <a:gradFill>
                  <a:gsLst>
                    <a:gs pos="0">
                      <a:srgbClr val="00B050"/>
                    </a:gs>
                    <a:gs pos="47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gradFill>
                  <a:gsLst>
                    <a:gs pos="0">
                      <a:srgbClr val="00B050"/>
                    </a:gs>
                    <a:gs pos="47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gradFill>
                  <a:gsLst>
                    <a:gs pos="0">
                      <a:srgbClr val="00B050"/>
                    </a:gs>
                    <a:gs pos="47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gradFill>
                <a:gsLst>
                  <a:gs pos="0">
                    <a:srgbClr val="00B050"/>
                  </a:gs>
                  <a:gs pos="47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77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394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046FF9-905E-41F0-AE05-16C4E024D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635" y="1292086"/>
            <a:ext cx="2692617" cy="338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4267200" y="911874"/>
            <a:ext cx="3185652" cy="707886"/>
          </a:xfrm>
          <a:prstGeom prst="rect">
            <a:avLst/>
          </a:prstGeom>
          <a:solidFill>
            <a:srgbClr val="E969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1525843" y="1875963"/>
            <a:ext cx="5927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 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অপ্রকৃত ও মিশ্র ভগ্নাংশ  </a:t>
            </a:r>
          </a:p>
        </p:txBody>
      </p:sp>
    </p:spTree>
    <p:extLst>
      <p:ext uri="{BB962C8B-B14F-4D97-AF65-F5344CB8AC3E}">
        <p14:creationId xmlns:p14="http://schemas.microsoft.com/office/powerpoint/2010/main" val="1013886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1" y="516467"/>
            <a:ext cx="2165661" cy="967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13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689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89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8187" y="2930252"/>
            <a:ext cx="291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IN" sz="2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ভগ্নাংশকে মিশ্র ভগ্নাংশে এবং মিশ্র </a:t>
            </a:r>
            <a:r>
              <a:rPr lang="bn-IN" sz="20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20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</a:t>
            </a:r>
            <a:r>
              <a:rPr lang="bn-IN" sz="2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 প্রকাশ করতে পারবে। </a:t>
            </a:r>
            <a:r>
              <a:rPr lang="bn-BD" sz="2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0" dirty="0">
              <a:solidFill>
                <a:srgbClr val="7030A0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08187" y="1813719"/>
            <a:ext cx="4627788" cy="745258"/>
            <a:chOff x="3428549" y="2749640"/>
            <a:chExt cx="6273864" cy="1052419"/>
          </a:xfrm>
        </p:grpSpPr>
        <p:sp>
          <p:nvSpPr>
            <p:cNvPr id="10" name="Rectangle: Top Corners Rounded 26">
              <a:extLst>
                <a:ext uri="{FF2B5EF4-FFF2-40B4-BE49-F238E27FC236}">
                  <a16:creationId xmlns="" xmlns:a16="http://schemas.microsoft.com/office/drawing/2014/main" id="{44DCA4D6-F538-4D73-97F3-2DF6990033B3}"/>
                </a:ext>
              </a:extLst>
            </p:cNvPr>
            <p:cNvSpPr/>
            <p:nvPr/>
          </p:nvSpPr>
          <p:spPr>
            <a:xfrm rot="5400000">
              <a:off x="6039271" y="138918"/>
              <a:ext cx="1052419" cy="627386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4767" y="2975938"/>
              <a:ext cx="5087498" cy="58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bn-IN" sz="2000" kern="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প্রকৃত, অপ্রকৃত ও মিশ্র ভগ্নাংশ </a:t>
              </a:r>
              <a:endParaRPr lang="en-US" sz="20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>
                <a:defRPr/>
              </a:pPr>
              <a:r>
                <a:rPr lang="bn-IN" sz="2000" kern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 </a:t>
              </a:r>
              <a:r>
                <a:rPr lang="bn-IN" sz="2000" kern="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 বলতে ও উদাহরণ </a:t>
              </a:r>
              <a:r>
                <a:rPr lang="bn-IN" sz="2000" kern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দিতে </a:t>
              </a:r>
              <a:r>
                <a:rPr lang="bn-IN" sz="2000" kern="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84082" y="2062485"/>
            <a:ext cx="17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2881" y="2956458"/>
            <a:ext cx="235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5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28672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30140" y="4724639"/>
            <a:ext cx="3632461" cy="584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১টি আপেল              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4724637"/>
            <a:ext cx="327898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১টি কমলা              ১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81400" y="4902723"/>
            <a:ext cx="1147762" cy="228601"/>
          </a:xfrm>
          <a:prstGeom prst="rightArrow">
            <a:avLst>
              <a:gd name="adj1" fmla="val 25000"/>
              <a:gd name="adj2" fmla="val 1356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8229600" y="4869387"/>
            <a:ext cx="1147762" cy="228601"/>
          </a:xfrm>
          <a:prstGeom prst="rightArrow">
            <a:avLst>
              <a:gd name="adj1" fmla="val 25000"/>
              <a:gd name="adj2" fmla="val 1356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7" y="1266394"/>
            <a:ext cx="3048006" cy="30480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39647"/>
            <a:ext cx="3019586" cy="3174753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 rot="20330261">
            <a:off x="-493971" y="1084439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>
          <a:xfrm>
            <a:off x="4200756" y="650469"/>
            <a:ext cx="1371603" cy="3048006"/>
          </a:xfrm>
          <a:custGeom>
            <a:avLst/>
            <a:gdLst>
              <a:gd name="connsiteX0" fmla="*/ 0 w 1371603"/>
              <a:gd name="connsiteY0" fmla="*/ 0 h 3048006"/>
              <a:gd name="connsiteX1" fmla="*/ 1371603 w 1371603"/>
              <a:gd name="connsiteY1" fmla="*/ 0 h 3048006"/>
              <a:gd name="connsiteX2" fmla="*/ 1371603 w 1371603"/>
              <a:gd name="connsiteY2" fmla="*/ 3048006 h 3048006"/>
              <a:gd name="connsiteX3" fmla="*/ 0 w 1371603"/>
              <a:gd name="connsiteY3" fmla="*/ 3048006 h 3048006"/>
              <a:gd name="connsiteX4" fmla="*/ 0 w 1371603"/>
              <a:gd name="connsiteY4" fmla="*/ 0 h 304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3" h="3048006">
                <a:moveTo>
                  <a:pt x="0" y="0"/>
                </a:moveTo>
                <a:lnTo>
                  <a:pt x="1371603" y="0"/>
                </a:lnTo>
                <a:lnTo>
                  <a:pt x="1371603" y="3048006"/>
                </a:lnTo>
                <a:lnTo>
                  <a:pt x="0" y="304800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756" y="659352"/>
            <a:ext cx="3048006" cy="3048006"/>
          </a:xfrm>
          <a:custGeom>
            <a:avLst/>
            <a:gdLst>
              <a:gd name="connsiteX0" fmla="*/ 0 w 3048006"/>
              <a:gd name="connsiteY0" fmla="*/ 0 h 3048006"/>
              <a:gd name="connsiteX1" fmla="*/ 3048006 w 3048006"/>
              <a:gd name="connsiteY1" fmla="*/ 0 h 3048006"/>
              <a:gd name="connsiteX2" fmla="*/ 3048006 w 3048006"/>
              <a:gd name="connsiteY2" fmla="*/ 3048006 h 3048006"/>
              <a:gd name="connsiteX3" fmla="*/ 1371603 w 3048006"/>
              <a:gd name="connsiteY3" fmla="*/ 3048006 h 3048006"/>
              <a:gd name="connsiteX4" fmla="*/ 1371603 w 3048006"/>
              <a:gd name="connsiteY4" fmla="*/ 29006 h 3048006"/>
              <a:gd name="connsiteX5" fmla="*/ 0 w 3048006"/>
              <a:gd name="connsiteY5" fmla="*/ 29006 h 304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6" h="3048006">
                <a:moveTo>
                  <a:pt x="0" y="0"/>
                </a:moveTo>
                <a:lnTo>
                  <a:pt x="3048006" y="0"/>
                </a:lnTo>
                <a:lnTo>
                  <a:pt x="3048006" y="3048006"/>
                </a:lnTo>
                <a:lnTo>
                  <a:pt x="1371603" y="3048006"/>
                </a:lnTo>
                <a:lnTo>
                  <a:pt x="1371603" y="29006"/>
                </a:lnTo>
                <a:lnTo>
                  <a:pt x="0" y="29006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48762" y="2150733"/>
                <a:ext cx="1828800" cy="85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 বা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u="sng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762" y="2150733"/>
                <a:ext cx="1828800" cy="857094"/>
              </a:xfrm>
              <a:prstGeom prst="rect">
                <a:avLst/>
              </a:prstGeom>
              <a:blipFill rotWithShape="0">
                <a:blip r:embed="rId5"/>
                <a:stretch>
                  <a:fillRect l="-8333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00756" y="460421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0756" y="52002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789" y="4856599"/>
            <a:ext cx="4659223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হর বড় এবং লব ছোট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06995" y="4628442"/>
                <a:ext cx="551754" cy="114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95" y="4628442"/>
                <a:ext cx="551754" cy="1143711"/>
              </a:xfrm>
              <a:prstGeom prst="rect">
                <a:avLst/>
              </a:prstGeom>
              <a:blipFill rotWithShape="0">
                <a:blip r:embed="rId6"/>
                <a:stretch>
                  <a:fillRect l="-34444" b="-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038320" y="4886246"/>
            <a:ext cx="10878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38320" y="5491827"/>
            <a:ext cx="10878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87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00625 -0.5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6200" y="2512432"/>
                <a:ext cx="3085845" cy="91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D0522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 </a:t>
                </a:r>
                <a:r>
                  <a:rPr lang="en-US" sz="3600" b="1" dirty="0" err="1">
                    <a:solidFill>
                      <a:srgbClr val="D0522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তৃতীয়াংশ</a:t>
                </a:r>
                <a:r>
                  <a:rPr lang="en-US" sz="3600" b="1" dirty="0">
                    <a:solidFill>
                      <a:srgbClr val="D0522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D0522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sz="3600" b="1" dirty="0">
                    <a:solidFill>
                      <a:srgbClr val="D0522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rgbClr val="D0522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solidFill>
                              <a:srgbClr val="D0522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1" i="1">
                            <a:solidFill>
                              <a:srgbClr val="D0522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D0522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2432"/>
                <a:ext cx="3085845" cy="913776"/>
              </a:xfrm>
              <a:prstGeom prst="rect">
                <a:avLst/>
              </a:prstGeom>
              <a:blipFill rotWithShape="0">
                <a:blip r:embed="rId4"/>
                <a:stretch>
                  <a:fillRect l="-6126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02030" y="4974354"/>
            <a:ext cx="5343993" cy="646331"/>
          </a:xfrm>
          <a:prstGeom prst="rect">
            <a:avLst/>
          </a:prstGeom>
          <a:solidFill>
            <a:srgbClr val="F6951F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এখানেও হর বড় এবং লব ছোট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" b="55538"/>
          <a:stretch>
            <a:fillRect/>
          </a:stretch>
        </p:blipFill>
        <p:spPr>
          <a:xfrm>
            <a:off x="4495800" y="269823"/>
            <a:ext cx="3012461" cy="1411572"/>
          </a:xfrm>
          <a:custGeom>
            <a:avLst/>
            <a:gdLst>
              <a:gd name="connsiteX0" fmla="*/ 0 w 3012461"/>
              <a:gd name="connsiteY0" fmla="*/ 0 h 1411572"/>
              <a:gd name="connsiteX1" fmla="*/ 3012461 w 3012461"/>
              <a:gd name="connsiteY1" fmla="*/ 0 h 1411572"/>
              <a:gd name="connsiteX2" fmla="*/ 3012461 w 3012461"/>
              <a:gd name="connsiteY2" fmla="*/ 1411572 h 1411572"/>
              <a:gd name="connsiteX3" fmla="*/ 0 w 3012461"/>
              <a:gd name="connsiteY3" fmla="*/ 1411572 h 14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1411572">
                <a:moveTo>
                  <a:pt x="0" y="0"/>
                </a:moveTo>
                <a:lnTo>
                  <a:pt x="3012461" y="0"/>
                </a:lnTo>
                <a:lnTo>
                  <a:pt x="3012461" y="1411572"/>
                </a:lnTo>
                <a:lnTo>
                  <a:pt x="0" y="1411572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9" b="28116"/>
          <a:stretch>
            <a:fillRect/>
          </a:stretch>
        </p:blipFill>
        <p:spPr>
          <a:xfrm>
            <a:off x="4495799" y="1659371"/>
            <a:ext cx="3019586" cy="892603"/>
          </a:xfrm>
          <a:custGeom>
            <a:avLst/>
            <a:gdLst>
              <a:gd name="connsiteX0" fmla="*/ 0 w 3019586"/>
              <a:gd name="connsiteY0" fmla="*/ 0 h 892603"/>
              <a:gd name="connsiteX1" fmla="*/ 3019586 w 3019586"/>
              <a:gd name="connsiteY1" fmla="*/ 0 h 892603"/>
              <a:gd name="connsiteX2" fmla="*/ 3019586 w 3019586"/>
              <a:gd name="connsiteY2" fmla="*/ 892603 h 892603"/>
              <a:gd name="connsiteX3" fmla="*/ 0 w 3019586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86" h="892603">
                <a:moveTo>
                  <a:pt x="0" y="0"/>
                </a:moveTo>
                <a:lnTo>
                  <a:pt x="3019586" y="0"/>
                </a:lnTo>
                <a:lnTo>
                  <a:pt x="3019586" y="892603"/>
                </a:lnTo>
                <a:lnTo>
                  <a:pt x="0" y="892603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4" r="236"/>
          <a:stretch>
            <a:fillRect/>
          </a:stretch>
        </p:blipFill>
        <p:spPr>
          <a:xfrm>
            <a:off x="4495800" y="2551973"/>
            <a:ext cx="3012461" cy="892603"/>
          </a:xfrm>
          <a:custGeom>
            <a:avLst/>
            <a:gdLst>
              <a:gd name="connsiteX0" fmla="*/ 0 w 3012461"/>
              <a:gd name="connsiteY0" fmla="*/ 0 h 892603"/>
              <a:gd name="connsiteX1" fmla="*/ 3012461 w 3012461"/>
              <a:gd name="connsiteY1" fmla="*/ 0 h 892603"/>
              <a:gd name="connsiteX2" fmla="*/ 3012461 w 3012461"/>
              <a:gd name="connsiteY2" fmla="*/ 892603 h 892603"/>
              <a:gd name="connsiteX3" fmla="*/ 0 w 3012461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892603">
                <a:moveTo>
                  <a:pt x="0" y="0"/>
                </a:moveTo>
                <a:lnTo>
                  <a:pt x="3012461" y="0"/>
                </a:lnTo>
                <a:lnTo>
                  <a:pt x="3012461" y="892603"/>
                </a:lnTo>
                <a:lnTo>
                  <a:pt x="0" y="892603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5836" y="4575746"/>
                <a:ext cx="724878" cy="1324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5400" dirty="0" smtClean="0">
                    <a:solidFill>
                      <a:srgbClr val="D0522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D0522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i="1">
                            <a:solidFill>
                              <a:srgbClr val="D0522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5400" i="1">
                            <a:solidFill>
                              <a:srgbClr val="D0522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D05226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836" y="4575746"/>
                <a:ext cx="724878" cy="1324530"/>
              </a:xfrm>
              <a:prstGeom prst="rect">
                <a:avLst/>
              </a:prstGeom>
              <a:blipFill rotWithShape="0">
                <a:blip r:embed="rId6"/>
                <a:stretch>
                  <a:fillRect l="-4537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10436" y="465323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0436" y="524931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8000" y="4935263"/>
            <a:ext cx="1087864" cy="0"/>
          </a:xfrm>
          <a:prstGeom prst="straightConnector1">
            <a:avLst/>
          </a:prstGeom>
          <a:ln w="57150">
            <a:solidFill>
              <a:srgbClr val="3D6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5540844"/>
            <a:ext cx="1087864" cy="0"/>
          </a:xfrm>
          <a:prstGeom prst="straightConnector1">
            <a:avLst/>
          </a:prstGeom>
          <a:ln w="57150">
            <a:solidFill>
              <a:srgbClr val="3D6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4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2.29167E-6 0.1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0026 0.1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60338 -0.15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4848" y="677505"/>
            <a:ext cx="7886700" cy="777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বলতে পারি, প্রকৃত ভগ্নাংশ কী?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8224" y="2334203"/>
                <a:ext cx="7581766" cy="3127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bn-IN" sz="4400" b="1" dirty="0">
                  <a:solidFill>
                    <a:srgbClr val="7030A0"/>
                  </a:solidFill>
                </a:endParaRPr>
              </a:p>
              <a:p>
                <a:r>
                  <a:rPr lang="bn-IN" sz="4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ভগ্নাংশের হরের চেয়ে লব ছোট তাকে প্রকৃত </a:t>
                </a:r>
                <a:r>
                  <a:rPr lang="bn-IN" sz="4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4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bn-IN" sz="4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IN" sz="44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</a:t>
                </a:r>
                <a:r>
                  <a:rPr lang="en-US" sz="44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44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(ক)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44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IN" sz="44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44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24" y="2334203"/>
                <a:ext cx="7581766" cy="3127651"/>
              </a:xfrm>
              <a:prstGeom prst="rect">
                <a:avLst/>
              </a:prstGeom>
              <a:blipFill rotWithShape="0">
                <a:blip r:embed="rId4"/>
                <a:stretch>
                  <a:fillRect l="-3215" r="-2492" b="-6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17" y="1640546"/>
            <a:ext cx="2317456" cy="4072856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8613496" y="650663"/>
            <a:ext cx="909019" cy="61717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9562966" y="1267841"/>
            <a:ext cx="364994" cy="26876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7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19506" y="2749464"/>
                <a:ext cx="2414167" cy="9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bn-IN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506" y="2749464"/>
                <a:ext cx="2414167" cy="9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00" y="4986401"/>
            <a:ext cx="5481624" cy="707886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লব বড় এবং হর ছোট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" b="55538"/>
          <a:stretch>
            <a:fillRect/>
          </a:stretch>
        </p:blipFill>
        <p:spPr>
          <a:xfrm>
            <a:off x="3653133" y="1359916"/>
            <a:ext cx="3012461" cy="1411572"/>
          </a:xfrm>
          <a:custGeom>
            <a:avLst/>
            <a:gdLst>
              <a:gd name="connsiteX0" fmla="*/ 0 w 3012461"/>
              <a:gd name="connsiteY0" fmla="*/ 0 h 1411572"/>
              <a:gd name="connsiteX1" fmla="*/ 3012461 w 3012461"/>
              <a:gd name="connsiteY1" fmla="*/ 0 h 1411572"/>
              <a:gd name="connsiteX2" fmla="*/ 3012461 w 3012461"/>
              <a:gd name="connsiteY2" fmla="*/ 1411572 h 1411572"/>
              <a:gd name="connsiteX3" fmla="*/ 0 w 3012461"/>
              <a:gd name="connsiteY3" fmla="*/ 1411572 h 14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1411572">
                <a:moveTo>
                  <a:pt x="0" y="0"/>
                </a:moveTo>
                <a:lnTo>
                  <a:pt x="3012461" y="0"/>
                </a:lnTo>
                <a:lnTo>
                  <a:pt x="3012461" y="1411572"/>
                </a:lnTo>
                <a:lnTo>
                  <a:pt x="0" y="1411572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9" b="28116"/>
          <a:stretch>
            <a:fillRect/>
          </a:stretch>
        </p:blipFill>
        <p:spPr>
          <a:xfrm>
            <a:off x="3653132" y="2749464"/>
            <a:ext cx="3019586" cy="892603"/>
          </a:xfrm>
          <a:custGeom>
            <a:avLst/>
            <a:gdLst>
              <a:gd name="connsiteX0" fmla="*/ 0 w 3019586"/>
              <a:gd name="connsiteY0" fmla="*/ 0 h 892603"/>
              <a:gd name="connsiteX1" fmla="*/ 3019586 w 3019586"/>
              <a:gd name="connsiteY1" fmla="*/ 0 h 892603"/>
              <a:gd name="connsiteX2" fmla="*/ 3019586 w 3019586"/>
              <a:gd name="connsiteY2" fmla="*/ 892603 h 892603"/>
              <a:gd name="connsiteX3" fmla="*/ 0 w 3019586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86" h="892603">
                <a:moveTo>
                  <a:pt x="0" y="0"/>
                </a:moveTo>
                <a:lnTo>
                  <a:pt x="3019586" y="0"/>
                </a:lnTo>
                <a:lnTo>
                  <a:pt x="3019586" y="892603"/>
                </a:lnTo>
                <a:lnTo>
                  <a:pt x="0" y="892603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4" r="236"/>
          <a:stretch>
            <a:fillRect/>
          </a:stretch>
        </p:blipFill>
        <p:spPr>
          <a:xfrm>
            <a:off x="3653133" y="3642066"/>
            <a:ext cx="3012461" cy="892603"/>
          </a:xfrm>
          <a:custGeom>
            <a:avLst/>
            <a:gdLst>
              <a:gd name="connsiteX0" fmla="*/ 0 w 3012461"/>
              <a:gd name="connsiteY0" fmla="*/ 0 h 892603"/>
              <a:gd name="connsiteX1" fmla="*/ 3012461 w 3012461"/>
              <a:gd name="connsiteY1" fmla="*/ 0 h 892603"/>
              <a:gd name="connsiteX2" fmla="*/ 3012461 w 3012461"/>
              <a:gd name="connsiteY2" fmla="*/ 892603 h 892603"/>
              <a:gd name="connsiteX3" fmla="*/ 0 w 3012461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892603">
                <a:moveTo>
                  <a:pt x="0" y="0"/>
                </a:moveTo>
                <a:lnTo>
                  <a:pt x="3012461" y="0"/>
                </a:lnTo>
                <a:lnTo>
                  <a:pt x="3012461" y="892603"/>
                </a:lnTo>
                <a:lnTo>
                  <a:pt x="0" y="892603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" b="55538"/>
          <a:stretch>
            <a:fillRect/>
          </a:stretch>
        </p:blipFill>
        <p:spPr>
          <a:xfrm>
            <a:off x="314170" y="1359916"/>
            <a:ext cx="3012461" cy="1411572"/>
          </a:xfrm>
          <a:custGeom>
            <a:avLst/>
            <a:gdLst>
              <a:gd name="connsiteX0" fmla="*/ 0 w 3012461"/>
              <a:gd name="connsiteY0" fmla="*/ 0 h 1411572"/>
              <a:gd name="connsiteX1" fmla="*/ 3012461 w 3012461"/>
              <a:gd name="connsiteY1" fmla="*/ 0 h 1411572"/>
              <a:gd name="connsiteX2" fmla="*/ 3012461 w 3012461"/>
              <a:gd name="connsiteY2" fmla="*/ 1411572 h 1411572"/>
              <a:gd name="connsiteX3" fmla="*/ 0 w 3012461"/>
              <a:gd name="connsiteY3" fmla="*/ 1411572 h 14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1411572">
                <a:moveTo>
                  <a:pt x="0" y="0"/>
                </a:moveTo>
                <a:lnTo>
                  <a:pt x="3012461" y="0"/>
                </a:lnTo>
                <a:lnTo>
                  <a:pt x="3012461" y="1411572"/>
                </a:lnTo>
                <a:lnTo>
                  <a:pt x="0" y="1411572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9" b="28116"/>
          <a:stretch>
            <a:fillRect/>
          </a:stretch>
        </p:blipFill>
        <p:spPr>
          <a:xfrm>
            <a:off x="314169" y="2749464"/>
            <a:ext cx="3019586" cy="892603"/>
          </a:xfrm>
          <a:custGeom>
            <a:avLst/>
            <a:gdLst>
              <a:gd name="connsiteX0" fmla="*/ 0 w 3019586"/>
              <a:gd name="connsiteY0" fmla="*/ 0 h 892603"/>
              <a:gd name="connsiteX1" fmla="*/ 3019586 w 3019586"/>
              <a:gd name="connsiteY1" fmla="*/ 0 h 892603"/>
              <a:gd name="connsiteX2" fmla="*/ 3019586 w 3019586"/>
              <a:gd name="connsiteY2" fmla="*/ 892603 h 892603"/>
              <a:gd name="connsiteX3" fmla="*/ 0 w 3019586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86" h="892603">
                <a:moveTo>
                  <a:pt x="0" y="0"/>
                </a:moveTo>
                <a:lnTo>
                  <a:pt x="3019586" y="0"/>
                </a:lnTo>
                <a:lnTo>
                  <a:pt x="3019586" y="892603"/>
                </a:lnTo>
                <a:lnTo>
                  <a:pt x="0" y="892603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4" r="236"/>
          <a:stretch>
            <a:fillRect/>
          </a:stretch>
        </p:blipFill>
        <p:spPr>
          <a:xfrm>
            <a:off x="314170" y="3642066"/>
            <a:ext cx="3012461" cy="892603"/>
          </a:xfrm>
          <a:custGeom>
            <a:avLst/>
            <a:gdLst>
              <a:gd name="connsiteX0" fmla="*/ 0 w 3012461"/>
              <a:gd name="connsiteY0" fmla="*/ 0 h 892603"/>
              <a:gd name="connsiteX1" fmla="*/ 3012461 w 3012461"/>
              <a:gd name="connsiteY1" fmla="*/ 0 h 892603"/>
              <a:gd name="connsiteX2" fmla="*/ 3012461 w 3012461"/>
              <a:gd name="connsiteY2" fmla="*/ 892603 h 892603"/>
              <a:gd name="connsiteX3" fmla="*/ 0 w 3012461"/>
              <a:gd name="connsiteY3" fmla="*/ 892603 h 8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2461" h="892603">
                <a:moveTo>
                  <a:pt x="0" y="0"/>
                </a:moveTo>
                <a:lnTo>
                  <a:pt x="3012461" y="0"/>
                </a:lnTo>
                <a:lnTo>
                  <a:pt x="3012461" y="892603"/>
                </a:lnTo>
                <a:lnTo>
                  <a:pt x="0" y="892603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19506" y="1227564"/>
                <a:ext cx="3045514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৫টি </a:t>
                </a:r>
                <a:r>
                  <a:rPr lang="bn-IN" sz="3200" dirty="0">
                    <a:solidFill>
                      <a:srgbClr val="E0612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>
                            <a:solidFill>
                              <a:srgbClr val="E0612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IN" sz="3200" b="0" i="1">
                        <a:solidFill>
                          <a:srgbClr val="E0612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3200" b="0" i="1">
                        <a:solidFill>
                          <a:srgbClr val="E0612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আছে</m:t>
                    </m:r>
                    <m:r>
                      <a:rPr lang="bn-IN" sz="3200" b="0" i="1">
                        <a:solidFill>
                          <a:srgbClr val="E0612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>
                        <a:solidFill>
                          <a:srgbClr val="E0612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bn-IN" sz="3200" i="1" dirty="0">
                  <a:solidFill>
                    <a:srgbClr val="E06123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506" y="1227564"/>
                <a:ext cx="3045514" cy="829394"/>
              </a:xfrm>
              <a:prstGeom prst="rect">
                <a:avLst/>
              </a:prstGeom>
              <a:blipFill rotWithShape="0">
                <a:blip r:embed="rId6"/>
                <a:stretch>
                  <a:fillRect l="-5210" b="-2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780461" y="262687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0461" y="322295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618025" y="2935064"/>
            <a:ext cx="1087864" cy="0"/>
          </a:xfrm>
          <a:prstGeom prst="straightConnector1">
            <a:avLst/>
          </a:prstGeom>
          <a:ln w="57150">
            <a:solidFill>
              <a:srgbClr val="3D6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18025" y="3514484"/>
            <a:ext cx="1087864" cy="0"/>
          </a:xfrm>
          <a:prstGeom prst="straightConnector1">
            <a:avLst/>
          </a:prstGeom>
          <a:ln w="57150">
            <a:solidFill>
              <a:srgbClr val="3D6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7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0065 -0.1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039 -0.1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6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00065 -0.0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0065 -0.15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8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039 -0.1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67057 -0.3071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564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PCS</cp:lastModifiedBy>
  <cp:revision>21</cp:revision>
  <dcterms:created xsi:type="dcterms:W3CDTF">2021-04-01T16:27:39Z</dcterms:created>
  <dcterms:modified xsi:type="dcterms:W3CDTF">2021-04-14T00:35:30Z</dcterms:modified>
</cp:coreProperties>
</file>