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1"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5E565-BAA2-AD41-94F7-43C1494FF0C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974F0AC-D36F-4B41-B6AD-26A3CB7EC6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C82BDB7-E2C8-B84A-9C9E-EB9DEDD5E8BC}"/>
              </a:ext>
            </a:extLst>
          </p:cNvPr>
          <p:cNvSpPr>
            <a:spLocks noGrp="1"/>
          </p:cNvSpPr>
          <p:nvPr>
            <p:ph type="dt" sz="half" idx="10"/>
          </p:nvPr>
        </p:nvSpPr>
        <p:spPr/>
        <p:txBody>
          <a:bodyPr/>
          <a:lstStyle/>
          <a:p>
            <a:fld id="{7838F829-195A-9341-84F5-7D9F031E113D}" type="datetimeFigureOut">
              <a:rPr lang="en-US"/>
              <a:t>4/25/2021</a:t>
            </a:fld>
            <a:endParaRPr lang="en-US"/>
          </a:p>
        </p:txBody>
      </p:sp>
      <p:sp>
        <p:nvSpPr>
          <p:cNvPr id="5" name="Footer Placeholder 4">
            <a:extLst>
              <a:ext uri="{FF2B5EF4-FFF2-40B4-BE49-F238E27FC236}">
                <a16:creationId xmlns:a16="http://schemas.microsoft.com/office/drawing/2014/main" id="{5030CC2D-8764-154F-92E1-B6E6F4A57C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4102FB-F414-4C4D-81B9-7A9C4D6AE97B}"/>
              </a:ext>
            </a:extLst>
          </p:cNvPr>
          <p:cNvSpPr>
            <a:spLocks noGrp="1"/>
          </p:cNvSpPr>
          <p:nvPr>
            <p:ph type="sldNum" sz="quarter" idx="12"/>
          </p:nvPr>
        </p:nvSpPr>
        <p:spPr/>
        <p:txBody>
          <a:bodyPr/>
          <a:lstStyle/>
          <a:p>
            <a:fld id="{1AB90483-ADD7-9B44-B281-BE749FAE1311}" type="slidenum">
              <a:rPr lang="en-US"/>
              <a:t>‹#›</a:t>
            </a:fld>
            <a:endParaRPr lang="en-US"/>
          </a:p>
        </p:txBody>
      </p:sp>
    </p:spTree>
    <p:extLst>
      <p:ext uri="{BB962C8B-B14F-4D97-AF65-F5344CB8AC3E}">
        <p14:creationId xmlns:p14="http://schemas.microsoft.com/office/powerpoint/2010/main" val="3954392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04764-A8C3-3941-9A9B-6CB4E0D1628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BC2C7C3-64ED-BE4E-B4D2-0A19764BB837}"/>
              </a:ext>
            </a:extLst>
          </p:cNvPr>
          <p:cNvSpPr>
            <a:spLocks noGrp="1"/>
          </p:cNvSpPr>
          <p:nvPr>
            <p:ph type="body" orient="vert" idx="1"/>
          </p:nvPr>
        </p:nvSpPr>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F7AB3B8-2661-7148-8662-9B2181E7FF47}"/>
              </a:ext>
            </a:extLst>
          </p:cNvPr>
          <p:cNvSpPr>
            <a:spLocks noGrp="1"/>
          </p:cNvSpPr>
          <p:nvPr>
            <p:ph type="dt" sz="half" idx="10"/>
          </p:nvPr>
        </p:nvSpPr>
        <p:spPr/>
        <p:txBody>
          <a:bodyPr/>
          <a:lstStyle/>
          <a:p>
            <a:fld id="{7838F829-195A-9341-84F5-7D9F031E113D}" type="datetimeFigureOut">
              <a:rPr lang="en-US"/>
              <a:t>4/25/2021</a:t>
            </a:fld>
            <a:endParaRPr lang="en-US"/>
          </a:p>
        </p:txBody>
      </p:sp>
      <p:sp>
        <p:nvSpPr>
          <p:cNvPr id="5" name="Footer Placeholder 4">
            <a:extLst>
              <a:ext uri="{FF2B5EF4-FFF2-40B4-BE49-F238E27FC236}">
                <a16:creationId xmlns:a16="http://schemas.microsoft.com/office/drawing/2014/main" id="{5AB4F8F8-941F-6E40-A141-7C802B6910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48762D-A60E-084D-8BE5-614944EC8684}"/>
              </a:ext>
            </a:extLst>
          </p:cNvPr>
          <p:cNvSpPr>
            <a:spLocks noGrp="1"/>
          </p:cNvSpPr>
          <p:nvPr>
            <p:ph type="sldNum" sz="quarter" idx="12"/>
          </p:nvPr>
        </p:nvSpPr>
        <p:spPr/>
        <p:txBody>
          <a:bodyPr/>
          <a:lstStyle/>
          <a:p>
            <a:fld id="{1AB90483-ADD7-9B44-B281-BE749FAE1311}" type="slidenum">
              <a:rPr lang="en-US"/>
              <a:t>‹#›</a:t>
            </a:fld>
            <a:endParaRPr lang="en-US"/>
          </a:p>
        </p:txBody>
      </p:sp>
    </p:spTree>
    <p:extLst>
      <p:ext uri="{BB962C8B-B14F-4D97-AF65-F5344CB8AC3E}">
        <p14:creationId xmlns:p14="http://schemas.microsoft.com/office/powerpoint/2010/main" val="4224305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DEBC05-7F37-424B-9A45-DD65FAE1D50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4014322-F1CD-D648-8BEB-3B4BCA379924}"/>
              </a:ext>
            </a:extLst>
          </p:cNvPr>
          <p:cNvSpPr>
            <a:spLocks noGrp="1"/>
          </p:cNvSpPr>
          <p:nvPr>
            <p:ph type="body" orient="vert" idx="1"/>
          </p:nvPr>
        </p:nvSpPr>
        <p:spPr>
          <a:xfrm>
            <a:off x="838200" y="365125"/>
            <a:ext cx="7734300" cy="5811838"/>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6A4E43F-3084-C64E-A8C0-4FE5D728AE7D}"/>
              </a:ext>
            </a:extLst>
          </p:cNvPr>
          <p:cNvSpPr>
            <a:spLocks noGrp="1"/>
          </p:cNvSpPr>
          <p:nvPr>
            <p:ph type="dt" sz="half" idx="10"/>
          </p:nvPr>
        </p:nvSpPr>
        <p:spPr/>
        <p:txBody>
          <a:bodyPr/>
          <a:lstStyle/>
          <a:p>
            <a:fld id="{7838F829-195A-9341-84F5-7D9F031E113D}" type="datetimeFigureOut">
              <a:rPr lang="en-US"/>
              <a:t>4/25/2021</a:t>
            </a:fld>
            <a:endParaRPr lang="en-US"/>
          </a:p>
        </p:txBody>
      </p:sp>
      <p:sp>
        <p:nvSpPr>
          <p:cNvPr id="5" name="Footer Placeholder 4">
            <a:extLst>
              <a:ext uri="{FF2B5EF4-FFF2-40B4-BE49-F238E27FC236}">
                <a16:creationId xmlns:a16="http://schemas.microsoft.com/office/drawing/2014/main" id="{93A2CA2B-A77F-F945-9C47-9C83C502D0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978F8B-65BF-9948-A22C-E7D785100775}"/>
              </a:ext>
            </a:extLst>
          </p:cNvPr>
          <p:cNvSpPr>
            <a:spLocks noGrp="1"/>
          </p:cNvSpPr>
          <p:nvPr>
            <p:ph type="sldNum" sz="quarter" idx="12"/>
          </p:nvPr>
        </p:nvSpPr>
        <p:spPr/>
        <p:txBody>
          <a:bodyPr/>
          <a:lstStyle/>
          <a:p>
            <a:fld id="{1AB90483-ADD7-9B44-B281-BE749FAE1311}" type="slidenum">
              <a:rPr lang="en-US"/>
              <a:t>‹#›</a:t>
            </a:fld>
            <a:endParaRPr lang="en-US"/>
          </a:p>
        </p:txBody>
      </p:sp>
    </p:spTree>
    <p:extLst>
      <p:ext uri="{BB962C8B-B14F-4D97-AF65-F5344CB8AC3E}">
        <p14:creationId xmlns:p14="http://schemas.microsoft.com/office/powerpoint/2010/main" val="246123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FE9D1-3324-2E4E-9DD9-B8B8F1B6EED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54D52B7-A6B3-424B-9179-21D901E6A5E5}"/>
              </a:ext>
            </a:extLst>
          </p:cNvPr>
          <p:cNvSpPr>
            <a:spLocks noGrp="1"/>
          </p:cNvSpPr>
          <p:nvPr>
            <p:ph idx="1"/>
          </p:nvPr>
        </p:nvSpPr>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967A8F8-62BE-AA40-8034-F6509E78AF0C}"/>
              </a:ext>
            </a:extLst>
          </p:cNvPr>
          <p:cNvSpPr>
            <a:spLocks noGrp="1"/>
          </p:cNvSpPr>
          <p:nvPr>
            <p:ph type="dt" sz="half" idx="10"/>
          </p:nvPr>
        </p:nvSpPr>
        <p:spPr/>
        <p:txBody>
          <a:bodyPr/>
          <a:lstStyle/>
          <a:p>
            <a:fld id="{7838F829-195A-9341-84F5-7D9F031E113D}" type="datetimeFigureOut">
              <a:rPr lang="en-US"/>
              <a:t>4/25/2021</a:t>
            </a:fld>
            <a:endParaRPr lang="en-US"/>
          </a:p>
        </p:txBody>
      </p:sp>
      <p:sp>
        <p:nvSpPr>
          <p:cNvPr id="5" name="Footer Placeholder 4">
            <a:extLst>
              <a:ext uri="{FF2B5EF4-FFF2-40B4-BE49-F238E27FC236}">
                <a16:creationId xmlns:a16="http://schemas.microsoft.com/office/drawing/2014/main" id="{2E1AA320-A44C-7042-97E1-2F86CB9C92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E73434-C3CC-DE40-BB3B-73D64876C2C6}"/>
              </a:ext>
            </a:extLst>
          </p:cNvPr>
          <p:cNvSpPr>
            <a:spLocks noGrp="1"/>
          </p:cNvSpPr>
          <p:nvPr>
            <p:ph type="sldNum" sz="quarter" idx="12"/>
          </p:nvPr>
        </p:nvSpPr>
        <p:spPr/>
        <p:txBody>
          <a:bodyPr/>
          <a:lstStyle/>
          <a:p>
            <a:fld id="{1AB90483-ADD7-9B44-B281-BE749FAE1311}" type="slidenum">
              <a:rPr lang="en-US"/>
              <a:t>‹#›</a:t>
            </a:fld>
            <a:endParaRPr lang="en-US"/>
          </a:p>
        </p:txBody>
      </p:sp>
    </p:spTree>
    <p:extLst>
      <p:ext uri="{BB962C8B-B14F-4D97-AF65-F5344CB8AC3E}">
        <p14:creationId xmlns:p14="http://schemas.microsoft.com/office/powerpoint/2010/main" val="3508723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1DC29-5E68-7140-B4FD-B33DB939391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5F89FF4-2453-B343-8C03-32D70EE57A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Edit Master text styles</a:t>
            </a:r>
          </a:p>
        </p:txBody>
      </p:sp>
      <p:sp>
        <p:nvSpPr>
          <p:cNvPr id="4" name="Date Placeholder 3">
            <a:extLst>
              <a:ext uri="{FF2B5EF4-FFF2-40B4-BE49-F238E27FC236}">
                <a16:creationId xmlns:a16="http://schemas.microsoft.com/office/drawing/2014/main" id="{2B8DBED3-D16F-3141-B785-91E0C9809DA6}"/>
              </a:ext>
            </a:extLst>
          </p:cNvPr>
          <p:cNvSpPr>
            <a:spLocks noGrp="1"/>
          </p:cNvSpPr>
          <p:nvPr>
            <p:ph type="dt" sz="half" idx="10"/>
          </p:nvPr>
        </p:nvSpPr>
        <p:spPr/>
        <p:txBody>
          <a:bodyPr/>
          <a:lstStyle/>
          <a:p>
            <a:fld id="{7838F829-195A-9341-84F5-7D9F031E113D}" type="datetimeFigureOut">
              <a:rPr lang="en-US"/>
              <a:t>4/25/2021</a:t>
            </a:fld>
            <a:endParaRPr lang="en-US"/>
          </a:p>
        </p:txBody>
      </p:sp>
      <p:sp>
        <p:nvSpPr>
          <p:cNvPr id="5" name="Footer Placeholder 4">
            <a:extLst>
              <a:ext uri="{FF2B5EF4-FFF2-40B4-BE49-F238E27FC236}">
                <a16:creationId xmlns:a16="http://schemas.microsoft.com/office/drawing/2014/main" id="{301CBCE1-85CD-D442-A6E3-A25506BD64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4DD892-7B67-874F-8A6A-94F4F5E0BAD3}"/>
              </a:ext>
            </a:extLst>
          </p:cNvPr>
          <p:cNvSpPr>
            <a:spLocks noGrp="1"/>
          </p:cNvSpPr>
          <p:nvPr>
            <p:ph type="sldNum" sz="quarter" idx="12"/>
          </p:nvPr>
        </p:nvSpPr>
        <p:spPr/>
        <p:txBody>
          <a:bodyPr/>
          <a:lstStyle/>
          <a:p>
            <a:fld id="{1AB90483-ADD7-9B44-B281-BE749FAE1311}" type="slidenum">
              <a:rPr lang="en-US"/>
              <a:t>‹#›</a:t>
            </a:fld>
            <a:endParaRPr lang="en-US"/>
          </a:p>
        </p:txBody>
      </p:sp>
    </p:spTree>
    <p:extLst>
      <p:ext uri="{BB962C8B-B14F-4D97-AF65-F5344CB8AC3E}">
        <p14:creationId xmlns:p14="http://schemas.microsoft.com/office/powerpoint/2010/main" val="1528405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D269-6EEA-414A-899A-644937DC3A2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C9EEC05-0F08-4D4B-A737-D398385B718F}"/>
              </a:ext>
            </a:extLst>
          </p:cNvPr>
          <p:cNvSpPr>
            <a:spLocks noGrp="1"/>
          </p:cNvSpPr>
          <p:nvPr>
            <p:ph sz="half" idx="1"/>
          </p:nvPr>
        </p:nvSpPr>
        <p:spPr>
          <a:xfrm>
            <a:off x="838200" y="1825625"/>
            <a:ext cx="5181600" cy="435133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036E8DA-8B4A-7747-861F-3C351A41DB7E}"/>
              </a:ext>
            </a:extLst>
          </p:cNvPr>
          <p:cNvSpPr>
            <a:spLocks noGrp="1"/>
          </p:cNvSpPr>
          <p:nvPr>
            <p:ph sz="half" idx="2"/>
          </p:nvPr>
        </p:nvSpPr>
        <p:spPr>
          <a:xfrm>
            <a:off x="6172200" y="1825625"/>
            <a:ext cx="5181600" cy="435133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4BDE8DB-901D-A54E-8804-77380B181287}"/>
              </a:ext>
            </a:extLst>
          </p:cNvPr>
          <p:cNvSpPr>
            <a:spLocks noGrp="1"/>
          </p:cNvSpPr>
          <p:nvPr>
            <p:ph type="dt" sz="half" idx="10"/>
          </p:nvPr>
        </p:nvSpPr>
        <p:spPr/>
        <p:txBody>
          <a:bodyPr/>
          <a:lstStyle/>
          <a:p>
            <a:fld id="{7838F829-195A-9341-84F5-7D9F031E113D}" type="datetimeFigureOut">
              <a:rPr lang="en-US"/>
              <a:t>4/25/2021</a:t>
            </a:fld>
            <a:endParaRPr lang="en-US"/>
          </a:p>
        </p:txBody>
      </p:sp>
      <p:sp>
        <p:nvSpPr>
          <p:cNvPr id="6" name="Footer Placeholder 5">
            <a:extLst>
              <a:ext uri="{FF2B5EF4-FFF2-40B4-BE49-F238E27FC236}">
                <a16:creationId xmlns:a16="http://schemas.microsoft.com/office/drawing/2014/main" id="{CA12EC19-2C81-DF4F-987B-B7CE1C324D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937E85-F5B5-E74D-BCF4-E479A08FD7DE}"/>
              </a:ext>
            </a:extLst>
          </p:cNvPr>
          <p:cNvSpPr>
            <a:spLocks noGrp="1"/>
          </p:cNvSpPr>
          <p:nvPr>
            <p:ph type="sldNum" sz="quarter" idx="12"/>
          </p:nvPr>
        </p:nvSpPr>
        <p:spPr/>
        <p:txBody>
          <a:bodyPr/>
          <a:lstStyle/>
          <a:p>
            <a:fld id="{1AB90483-ADD7-9B44-B281-BE749FAE1311}" type="slidenum">
              <a:rPr lang="en-US"/>
              <a:t>‹#›</a:t>
            </a:fld>
            <a:endParaRPr lang="en-US"/>
          </a:p>
        </p:txBody>
      </p:sp>
    </p:spTree>
    <p:extLst>
      <p:ext uri="{BB962C8B-B14F-4D97-AF65-F5344CB8AC3E}">
        <p14:creationId xmlns:p14="http://schemas.microsoft.com/office/powerpoint/2010/main" val="3624021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C1718-FD98-A944-92BD-CEED46D59D7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DE49A32-D562-EB4F-9A0A-7A319D5B63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a:extLst>
              <a:ext uri="{FF2B5EF4-FFF2-40B4-BE49-F238E27FC236}">
                <a16:creationId xmlns:a16="http://schemas.microsoft.com/office/drawing/2014/main" id="{0894AC74-4C69-624A-A47E-E07643E8270D}"/>
              </a:ext>
            </a:extLst>
          </p:cNvPr>
          <p:cNvSpPr>
            <a:spLocks noGrp="1"/>
          </p:cNvSpPr>
          <p:nvPr>
            <p:ph sz="half" idx="2"/>
          </p:nvPr>
        </p:nvSpPr>
        <p:spPr>
          <a:xfrm>
            <a:off x="839788" y="2505075"/>
            <a:ext cx="5157787" cy="368458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8FC0078-BF05-0448-89D4-C2441FD671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a:extLst>
              <a:ext uri="{FF2B5EF4-FFF2-40B4-BE49-F238E27FC236}">
                <a16:creationId xmlns:a16="http://schemas.microsoft.com/office/drawing/2014/main" id="{CCAD658E-54F6-474C-8A21-F70B24999C82}"/>
              </a:ext>
            </a:extLst>
          </p:cNvPr>
          <p:cNvSpPr>
            <a:spLocks noGrp="1"/>
          </p:cNvSpPr>
          <p:nvPr>
            <p:ph sz="quarter" idx="4"/>
          </p:nvPr>
        </p:nvSpPr>
        <p:spPr>
          <a:xfrm>
            <a:off x="6172200" y="2505075"/>
            <a:ext cx="5183188" cy="368458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9C24B97-79FF-6746-B67E-6FC29B6CDBBD}"/>
              </a:ext>
            </a:extLst>
          </p:cNvPr>
          <p:cNvSpPr>
            <a:spLocks noGrp="1"/>
          </p:cNvSpPr>
          <p:nvPr>
            <p:ph type="dt" sz="half" idx="10"/>
          </p:nvPr>
        </p:nvSpPr>
        <p:spPr/>
        <p:txBody>
          <a:bodyPr/>
          <a:lstStyle/>
          <a:p>
            <a:fld id="{7838F829-195A-9341-84F5-7D9F031E113D}" type="datetimeFigureOut">
              <a:rPr lang="en-US"/>
              <a:t>4/25/2021</a:t>
            </a:fld>
            <a:endParaRPr lang="en-US"/>
          </a:p>
        </p:txBody>
      </p:sp>
      <p:sp>
        <p:nvSpPr>
          <p:cNvPr id="8" name="Footer Placeholder 7">
            <a:extLst>
              <a:ext uri="{FF2B5EF4-FFF2-40B4-BE49-F238E27FC236}">
                <a16:creationId xmlns:a16="http://schemas.microsoft.com/office/drawing/2014/main" id="{A2B02D91-4C89-9B41-920A-E47FEB2D68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E52642-9E99-204E-A48D-7472830C5229}"/>
              </a:ext>
            </a:extLst>
          </p:cNvPr>
          <p:cNvSpPr>
            <a:spLocks noGrp="1"/>
          </p:cNvSpPr>
          <p:nvPr>
            <p:ph type="sldNum" sz="quarter" idx="12"/>
          </p:nvPr>
        </p:nvSpPr>
        <p:spPr/>
        <p:txBody>
          <a:bodyPr/>
          <a:lstStyle/>
          <a:p>
            <a:fld id="{1AB90483-ADD7-9B44-B281-BE749FAE1311}" type="slidenum">
              <a:rPr lang="en-US"/>
              <a:t>‹#›</a:t>
            </a:fld>
            <a:endParaRPr lang="en-US"/>
          </a:p>
        </p:txBody>
      </p:sp>
    </p:spTree>
    <p:extLst>
      <p:ext uri="{BB962C8B-B14F-4D97-AF65-F5344CB8AC3E}">
        <p14:creationId xmlns:p14="http://schemas.microsoft.com/office/powerpoint/2010/main" val="625377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6BCA3-5663-0A40-B4C2-9F0D8962CDD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4D70633-F2E3-3A4A-9515-2659B4E19DA2}"/>
              </a:ext>
            </a:extLst>
          </p:cNvPr>
          <p:cNvSpPr>
            <a:spLocks noGrp="1"/>
          </p:cNvSpPr>
          <p:nvPr>
            <p:ph type="dt" sz="half" idx="10"/>
          </p:nvPr>
        </p:nvSpPr>
        <p:spPr/>
        <p:txBody>
          <a:bodyPr/>
          <a:lstStyle/>
          <a:p>
            <a:fld id="{7838F829-195A-9341-84F5-7D9F031E113D}" type="datetimeFigureOut">
              <a:rPr lang="en-US"/>
              <a:t>4/25/2021</a:t>
            </a:fld>
            <a:endParaRPr lang="en-US"/>
          </a:p>
        </p:txBody>
      </p:sp>
      <p:sp>
        <p:nvSpPr>
          <p:cNvPr id="4" name="Footer Placeholder 3">
            <a:extLst>
              <a:ext uri="{FF2B5EF4-FFF2-40B4-BE49-F238E27FC236}">
                <a16:creationId xmlns:a16="http://schemas.microsoft.com/office/drawing/2014/main" id="{63A9F681-C53B-854E-85F8-F45E180772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42B41F-6D47-B847-ADF5-F6B8467F6812}"/>
              </a:ext>
            </a:extLst>
          </p:cNvPr>
          <p:cNvSpPr>
            <a:spLocks noGrp="1"/>
          </p:cNvSpPr>
          <p:nvPr>
            <p:ph type="sldNum" sz="quarter" idx="12"/>
          </p:nvPr>
        </p:nvSpPr>
        <p:spPr/>
        <p:txBody>
          <a:bodyPr/>
          <a:lstStyle/>
          <a:p>
            <a:fld id="{1AB90483-ADD7-9B44-B281-BE749FAE1311}" type="slidenum">
              <a:rPr lang="en-US"/>
              <a:t>‹#›</a:t>
            </a:fld>
            <a:endParaRPr lang="en-US"/>
          </a:p>
        </p:txBody>
      </p:sp>
    </p:spTree>
    <p:extLst>
      <p:ext uri="{BB962C8B-B14F-4D97-AF65-F5344CB8AC3E}">
        <p14:creationId xmlns:p14="http://schemas.microsoft.com/office/powerpoint/2010/main" val="4010123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C29B0B-94BE-3D41-8EBA-A00A71122CE9}"/>
              </a:ext>
            </a:extLst>
          </p:cNvPr>
          <p:cNvSpPr>
            <a:spLocks noGrp="1"/>
          </p:cNvSpPr>
          <p:nvPr>
            <p:ph type="dt" sz="half" idx="10"/>
          </p:nvPr>
        </p:nvSpPr>
        <p:spPr/>
        <p:txBody>
          <a:bodyPr/>
          <a:lstStyle/>
          <a:p>
            <a:fld id="{7838F829-195A-9341-84F5-7D9F031E113D}" type="datetimeFigureOut">
              <a:rPr lang="en-US"/>
              <a:t>4/25/2021</a:t>
            </a:fld>
            <a:endParaRPr lang="en-US"/>
          </a:p>
        </p:txBody>
      </p:sp>
      <p:sp>
        <p:nvSpPr>
          <p:cNvPr id="3" name="Footer Placeholder 2">
            <a:extLst>
              <a:ext uri="{FF2B5EF4-FFF2-40B4-BE49-F238E27FC236}">
                <a16:creationId xmlns:a16="http://schemas.microsoft.com/office/drawing/2014/main" id="{6432ECC0-900D-634A-BBBE-BAB34E3B09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E520B4-9D55-9240-B28F-4398411E4757}"/>
              </a:ext>
            </a:extLst>
          </p:cNvPr>
          <p:cNvSpPr>
            <a:spLocks noGrp="1"/>
          </p:cNvSpPr>
          <p:nvPr>
            <p:ph type="sldNum" sz="quarter" idx="12"/>
          </p:nvPr>
        </p:nvSpPr>
        <p:spPr/>
        <p:txBody>
          <a:bodyPr/>
          <a:lstStyle/>
          <a:p>
            <a:fld id="{1AB90483-ADD7-9B44-B281-BE749FAE1311}" type="slidenum">
              <a:rPr lang="en-US"/>
              <a:t>‹#›</a:t>
            </a:fld>
            <a:endParaRPr lang="en-US"/>
          </a:p>
        </p:txBody>
      </p:sp>
    </p:spTree>
    <p:extLst>
      <p:ext uri="{BB962C8B-B14F-4D97-AF65-F5344CB8AC3E}">
        <p14:creationId xmlns:p14="http://schemas.microsoft.com/office/powerpoint/2010/main" val="1989288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0453A-DA59-5940-B37A-6C531254A04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A0ABE69-2573-4D45-BBE1-B5B0DF6567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989B301-B064-524A-AF89-0A3CA98D44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a:extLst>
              <a:ext uri="{FF2B5EF4-FFF2-40B4-BE49-F238E27FC236}">
                <a16:creationId xmlns:a16="http://schemas.microsoft.com/office/drawing/2014/main" id="{43E906C2-746B-9D4C-928B-CC4A3CBEF3E2}"/>
              </a:ext>
            </a:extLst>
          </p:cNvPr>
          <p:cNvSpPr>
            <a:spLocks noGrp="1"/>
          </p:cNvSpPr>
          <p:nvPr>
            <p:ph type="dt" sz="half" idx="10"/>
          </p:nvPr>
        </p:nvSpPr>
        <p:spPr/>
        <p:txBody>
          <a:bodyPr/>
          <a:lstStyle/>
          <a:p>
            <a:fld id="{7838F829-195A-9341-84F5-7D9F031E113D}" type="datetimeFigureOut">
              <a:rPr lang="en-US"/>
              <a:t>4/25/2021</a:t>
            </a:fld>
            <a:endParaRPr lang="en-US"/>
          </a:p>
        </p:txBody>
      </p:sp>
      <p:sp>
        <p:nvSpPr>
          <p:cNvPr id="6" name="Footer Placeholder 5">
            <a:extLst>
              <a:ext uri="{FF2B5EF4-FFF2-40B4-BE49-F238E27FC236}">
                <a16:creationId xmlns:a16="http://schemas.microsoft.com/office/drawing/2014/main" id="{C7786ED8-C9AF-BB42-894F-D729F24BFE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EE99AF-E53A-4A42-83D3-CFB0E9DE6597}"/>
              </a:ext>
            </a:extLst>
          </p:cNvPr>
          <p:cNvSpPr>
            <a:spLocks noGrp="1"/>
          </p:cNvSpPr>
          <p:nvPr>
            <p:ph type="sldNum" sz="quarter" idx="12"/>
          </p:nvPr>
        </p:nvSpPr>
        <p:spPr/>
        <p:txBody>
          <a:bodyPr/>
          <a:lstStyle/>
          <a:p>
            <a:fld id="{1AB90483-ADD7-9B44-B281-BE749FAE1311}" type="slidenum">
              <a:rPr lang="en-US"/>
              <a:t>‹#›</a:t>
            </a:fld>
            <a:endParaRPr lang="en-US"/>
          </a:p>
        </p:txBody>
      </p:sp>
    </p:spTree>
    <p:extLst>
      <p:ext uri="{BB962C8B-B14F-4D97-AF65-F5344CB8AC3E}">
        <p14:creationId xmlns:p14="http://schemas.microsoft.com/office/powerpoint/2010/main" val="4121801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12FD-50E8-F149-B7C2-D0AF23C7E07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1EB6890-2BCD-EC4C-913C-986C4A1146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61E35E9-92CD-AB4A-9AB0-5ACD80E24D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a:extLst>
              <a:ext uri="{FF2B5EF4-FFF2-40B4-BE49-F238E27FC236}">
                <a16:creationId xmlns:a16="http://schemas.microsoft.com/office/drawing/2014/main" id="{55212441-54ED-BF48-8BEF-D305169E78F0}"/>
              </a:ext>
            </a:extLst>
          </p:cNvPr>
          <p:cNvSpPr>
            <a:spLocks noGrp="1"/>
          </p:cNvSpPr>
          <p:nvPr>
            <p:ph type="dt" sz="half" idx="10"/>
          </p:nvPr>
        </p:nvSpPr>
        <p:spPr/>
        <p:txBody>
          <a:bodyPr/>
          <a:lstStyle/>
          <a:p>
            <a:fld id="{7838F829-195A-9341-84F5-7D9F031E113D}" type="datetimeFigureOut">
              <a:rPr lang="en-US"/>
              <a:t>4/25/2021</a:t>
            </a:fld>
            <a:endParaRPr lang="en-US"/>
          </a:p>
        </p:txBody>
      </p:sp>
      <p:sp>
        <p:nvSpPr>
          <p:cNvPr id="6" name="Footer Placeholder 5">
            <a:extLst>
              <a:ext uri="{FF2B5EF4-FFF2-40B4-BE49-F238E27FC236}">
                <a16:creationId xmlns:a16="http://schemas.microsoft.com/office/drawing/2014/main" id="{2C2FEF54-7D8D-A446-94D4-8CDB798B32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CDCA36-7B6E-7646-921A-F1ADBDFA79B1}"/>
              </a:ext>
            </a:extLst>
          </p:cNvPr>
          <p:cNvSpPr>
            <a:spLocks noGrp="1"/>
          </p:cNvSpPr>
          <p:nvPr>
            <p:ph type="sldNum" sz="quarter" idx="12"/>
          </p:nvPr>
        </p:nvSpPr>
        <p:spPr/>
        <p:txBody>
          <a:bodyPr/>
          <a:lstStyle/>
          <a:p>
            <a:fld id="{1AB90483-ADD7-9B44-B281-BE749FAE1311}" type="slidenum">
              <a:rPr lang="en-US"/>
              <a:t>‹#›</a:t>
            </a:fld>
            <a:endParaRPr lang="en-US"/>
          </a:p>
        </p:txBody>
      </p:sp>
    </p:spTree>
    <p:extLst>
      <p:ext uri="{BB962C8B-B14F-4D97-AF65-F5344CB8AC3E}">
        <p14:creationId xmlns:p14="http://schemas.microsoft.com/office/powerpoint/2010/main" val="22963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B80DD-6647-E04B-8367-54E2853660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6718B00-B637-0B48-BF48-A5513C1F54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671236-71A2-214B-B899-C068E07CA8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8F829-195A-9341-84F5-7D9F031E113D}" type="datetimeFigureOut">
              <a:rPr lang="en-US"/>
              <a:t>4/25/2021</a:t>
            </a:fld>
            <a:endParaRPr lang="en-US"/>
          </a:p>
        </p:txBody>
      </p:sp>
      <p:sp>
        <p:nvSpPr>
          <p:cNvPr id="5" name="Footer Placeholder 4">
            <a:extLst>
              <a:ext uri="{FF2B5EF4-FFF2-40B4-BE49-F238E27FC236}">
                <a16:creationId xmlns:a16="http://schemas.microsoft.com/office/drawing/2014/main" id="{2B9078E0-5BAE-CD4D-B207-60A9A65891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1BA10D-5AA4-4E46-81B1-F28FB49AC2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90483-ADD7-9B44-B281-BE749FAE1311}" type="slidenum">
              <a:rPr lang="en-US"/>
              <a:t>‹#›</a:t>
            </a:fld>
            <a:endParaRPr lang="en-US"/>
          </a:p>
        </p:txBody>
      </p:sp>
    </p:spTree>
    <p:extLst>
      <p:ext uri="{BB962C8B-B14F-4D97-AF65-F5344CB8AC3E}">
        <p14:creationId xmlns:p14="http://schemas.microsoft.com/office/powerpoint/2010/main" val="287171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3" Type="http://schemas.openxmlformats.org/officeDocument/2006/relationships/image" Target="../media/image7.jpeg" /><Relationship Id="rId2" Type="http://schemas.openxmlformats.org/officeDocument/2006/relationships/hyperlink" Target="http://www.Wikipedia" TargetMode="Externa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5ADC487-9141-5B43-AB98-D2D76217DAEC}"/>
              </a:ext>
            </a:extLst>
          </p:cNvPr>
          <p:cNvSpPr>
            <a:spLocks noGrp="1"/>
          </p:cNvSpPr>
          <p:nvPr>
            <p:ph type="subTitle" idx="1"/>
          </p:nvPr>
        </p:nvSpPr>
        <p:spPr/>
        <p:txBody>
          <a:bodyPr anchor="b"/>
          <a:lstStyle/>
          <a:p>
            <a:pPr lvl="2" algn="l" rtl="1"/>
            <a:endParaRPr lang="en-US"/>
          </a:p>
        </p:txBody>
      </p:sp>
      <p:pic>
        <p:nvPicPr>
          <p:cNvPr id="4" name="Picture 4">
            <a:extLst>
              <a:ext uri="{FF2B5EF4-FFF2-40B4-BE49-F238E27FC236}">
                <a16:creationId xmlns:a16="http://schemas.microsoft.com/office/drawing/2014/main" id="{8E44029E-512B-E340-AC91-9BD8EE2C4A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2516" y="1191121"/>
            <a:ext cx="6894475" cy="4388190"/>
          </a:xfrm>
          <a:prstGeom prst="rect">
            <a:avLst/>
          </a:prstGeom>
        </p:spPr>
      </p:pic>
      <p:sp>
        <p:nvSpPr>
          <p:cNvPr id="6" name="Title 5">
            <a:extLst>
              <a:ext uri="{FF2B5EF4-FFF2-40B4-BE49-F238E27FC236}">
                <a16:creationId xmlns:a16="http://schemas.microsoft.com/office/drawing/2014/main" id="{A104E6BF-5988-274F-B398-335A6BF9D30C}"/>
              </a:ext>
            </a:extLst>
          </p:cNvPr>
          <p:cNvSpPr>
            <a:spLocks noGrp="1"/>
          </p:cNvSpPr>
          <p:nvPr>
            <p:ph type="ctrTitle"/>
          </p:nvPr>
        </p:nvSpPr>
        <p:spPr/>
        <p:txBody>
          <a:bodyPr/>
          <a:lstStyle/>
          <a:p>
            <a:endParaRPr lang="en-US"/>
          </a:p>
        </p:txBody>
      </p:sp>
    </p:spTree>
    <p:extLst>
      <p:ext uri="{BB962C8B-B14F-4D97-AF65-F5344CB8AC3E}">
        <p14:creationId xmlns:p14="http://schemas.microsoft.com/office/powerpoint/2010/main" val="4042183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B783F-1A82-0C42-9ED9-2255D97235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7B511E-205F-C641-92BA-03A33665F451}"/>
              </a:ext>
            </a:extLst>
          </p:cNvPr>
          <p:cNvSpPr>
            <a:spLocks noGrp="1"/>
          </p:cNvSpPr>
          <p:nvPr>
            <p:ph idx="1"/>
          </p:nvPr>
        </p:nvSpPr>
        <p:spPr>
          <a:xfrm>
            <a:off x="3268264" y="3062088"/>
            <a:ext cx="8692753" cy="3619104"/>
          </a:xfrm>
        </p:spPr>
        <p:txBody>
          <a:bodyPr/>
          <a:lstStyle/>
          <a:p>
            <a:pPr marL="0" indent="0">
              <a:buNone/>
            </a:pPr>
            <a:r>
              <a:rPr lang="en-GB" b="1"/>
              <a:t>ওয়েবসাইটের কাঠামো চার প্রকারঃ</a:t>
            </a:r>
          </a:p>
          <a:p>
            <a:pPr marL="514350" indent="-514350">
              <a:buFont typeface="+mj-lt"/>
              <a:buAutoNum type="arabicPeriod"/>
            </a:pPr>
            <a:r>
              <a:rPr lang="en-GB" b="1"/>
              <a:t>লিনিয়ার বা সিকুয়েন্সিয়াল কাঠামো</a:t>
            </a:r>
          </a:p>
          <a:p>
            <a:pPr marL="514350" indent="-514350">
              <a:buFont typeface="+mj-lt"/>
              <a:buAutoNum type="arabicPeriod"/>
            </a:pPr>
            <a:r>
              <a:rPr lang="en-GB" b="1"/>
              <a:t>ট্রি বা হায়ারার্কিক্যাল কাঠামো</a:t>
            </a:r>
          </a:p>
          <a:p>
            <a:pPr marL="514350" indent="-514350">
              <a:buFont typeface="+mj-lt"/>
              <a:buAutoNum type="arabicPeriod"/>
            </a:pPr>
            <a:r>
              <a:rPr lang="en-GB" b="1"/>
              <a:t>হাইব্রিড বা কম্বিনেশন কাঠামো</a:t>
            </a:r>
          </a:p>
          <a:p>
            <a:pPr marL="514350" indent="-514350">
              <a:buFont typeface="+mj-lt"/>
              <a:buAutoNum type="arabicPeriod"/>
            </a:pPr>
            <a:r>
              <a:rPr lang="en-GB" b="1"/>
              <a:t>ওয়েব লিংকড বা নেটওয়ার্ক কাঠামো</a:t>
            </a:r>
          </a:p>
          <a:p>
            <a:pPr marL="0" indent="0">
              <a:buNone/>
            </a:pPr>
            <a:endParaRPr lang="en-US" b="1"/>
          </a:p>
        </p:txBody>
      </p:sp>
    </p:spTree>
    <p:extLst>
      <p:ext uri="{BB962C8B-B14F-4D97-AF65-F5344CB8AC3E}">
        <p14:creationId xmlns:p14="http://schemas.microsoft.com/office/powerpoint/2010/main" val="1879893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6C638-51AF-3D45-A541-BFD2297DF3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1F966E-16E7-BC45-A58F-9CB611D132F9}"/>
              </a:ext>
            </a:extLst>
          </p:cNvPr>
          <p:cNvSpPr>
            <a:spLocks noGrp="1"/>
          </p:cNvSpPr>
          <p:nvPr>
            <p:ph idx="1"/>
          </p:nvPr>
        </p:nvSpPr>
        <p:spPr>
          <a:xfrm>
            <a:off x="1653778" y="2141537"/>
            <a:ext cx="10515600" cy="4351338"/>
          </a:xfrm>
        </p:spPr>
        <p:txBody>
          <a:bodyPr>
            <a:normAutofit/>
          </a:bodyPr>
          <a:lstStyle/>
          <a:p>
            <a:pPr marL="0" indent="0">
              <a:buNone/>
            </a:pPr>
            <a:r>
              <a:rPr lang="en-GB" sz="3200" b="1"/>
              <a:t>লিনিয়ার কাঠামোঃ</a:t>
            </a:r>
            <a:r>
              <a:rPr lang="en-GB" b="1"/>
              <a:t>যে ওয়েবসাইটের পেইজগুলো একটি নির্দিষ্ট অনুক্রমে সাজানো থাকে এবং কোন পেইজের পর কোন পেইজ আসবে তা নির্দেশিত থাকে তাকে লিনিয়ার কাঠামো বলে।এই পেইজগুলোতে সাধারণত  Next, Previous, Fast, Last, Back ইত্যাদি লিংক ব্যবহার হয়ে থাকে।</a:t>
            </a:r>
            <a:r>
              <a:rPr lang="en-GB" sz="3200" b="1"/>
              <a:t>যেমনঃwww.youtube.com</a:t>
            </a:r>
            <a:endParaRPr lang="en-US" sz="3200" b="1"/>
          </a:p>
        </p:txBody>
      </p:sp>
      <p:pic>
        <p:nvPicPr>
          <p:cNvPr id="4" name="Picture 4">
            <a:extLst>
              <a:ext uri="{FF2B5EF4-FFF2-40B4-BE49-F238E27FC236}">
                <a16:creationId xmlns:a16="http://schemas.microsoft.com/office/drawing/2014/main" id="{8D1824CA-7E01-7742-95A8-F3BE0841CC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9771" y="4150712"/>
            <a:ext cx="6593681" cy="2707288"/>
          </a:xfrm>
          <a:prstGeom prst="rect">
            <a:avLst/>
          </a:prstGeom>
        </p:spPr>
      </p:pic>
    </p:spTree>
    <p:extLst>
      <p:ext uri="{BB962C8B-B14F-4D97-AF65-F5344CB8AC3E}">
        <p14:creationId xmlns:p14="http://schemas.microsoft.com/office/powerpoint/2010/main" val="1242548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heel(1)">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FE484-8F60-FF40-95C1-FE5CB93D6C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8BE2D87-803C-7444-9B81-45D650C6DA96}"/>
              </a:ext>
            </a:extLst>
          </p:cNvPr>
          <p:cNvSpPr>
            <a:spLocks noGrp="1"/>
          </p:cNvSpPr>
          <p:nvPr>
            <p:ph idx="1"/>
          </p:nvPr>
        </p:nvSpPr>
        <p:spPr>
          <a:xfrm>
            <a:off x="2427685" y="2536031"/>
            <a:ext cx="9764315" cy="3623071"/>
          </a:xfrm>
        </p:spPr>
        <p:txBody>
          <a:bodyPr/>
          <a:lstStyle/>
          <a:p>
            <a:pPr marL="0" indent="0">
              <a:buNone/>
            </a:pPr>
            <a:r>
              <a:rPr lang="en-GB" b="1"/>
              <a:t>ট্রি কাঠামোঃ </a:t>
            </a:r>
            <a:r>
              <a:rPr lang="en-GB" sz="2400" b="1"/>
              <a:t>যে ওয়েবসাইটের হোম পেইজে সমস্ত ডকুমেন্টের পূর্ণ চিত্র সংক্ষিপ্ত আকারে থাকে এবং ওয়েব পেইজগুলো শাখা-প্রশাকায় সাজানো থাকে তাকে ট্রি কাঠামো বলে।এই কাঠামো সবচেয়ে সহজ ও জনপ্রিয়।উদাহরনঃwww.facebook.com </a:t>
            </a:r>
            <a:endParaRPr lang="en-US" b="1"/>
          </a:p>
        </p:txBody>
      </p:sp>
      <p:pic>
        <p:nvPicPr>
          <p:cNvPr id="4" name="Picture 4">
            <a:extLst>
              <a:ext uri="{FF2B5EF4-FFF2-40B4-BE49-F238E27FC236}">
                <a16:creationId xmlns:a16="http://schemas.microsoft.com/office/drawing/2014/main" id="{97172ED0-8A82-6846-BAA4-C0E4CAD988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2292" y="4249533"/>
            <a:ext cx="7455099" cy="2608467"/>
          </a:xfrm>
          <a:prstGeom prst="rect">
            <a:avLst/>
          </a:prstGeom>
        </p:spPr>
      </p:pic>
    </p:spTree>
    <p:extLst>
      <p:ext uri="{BB962C8B-B14F-4D97-AF65-F5344CB8AC3E}">
        <p14:creationId xmlns:p14="http://schemas.microsoft.com/office/powerpoint/2010/main" val="304271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ircle(in)">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B2154-06C6-2849-A706-FD1544097D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91EB29-8D35-D746-9A25-545681614A02}"/>
              </a:ext>
            </a:extLst>
          </p:cNvPr>
          <p:cNvSpPr>
            <a:spLocks noGrp="1"/>
          </p:cNvSpPr>
          <p:nvPr>
            <p:ph idx="1"/>
          </p:nvPr>
        </p:nvSpPr>
        <p:spPr>
          <a:xfrm>
            <a:off x="1802606" y="2381646"/>
            <a:ext cx="10389394" cy="4351338"/>
          </a:xfrm>
        </p:spPr>
        <p:txBody>
          <a:bodyPr>
            <a:normAutofit/>
          </a:bodyPr>
          <a:lstStyle/>
          <a:p>
            <a:pPr marL="0" indent="0">
              <a:buNone/>
            </a:pPr>
            <a:r>
              <a:rPr lang="en-GB" b="1"/>
              <a:t>হাইব্রিড কাঠামোঃ যখন একাধিক কাঠামো ব্যবহার করে ওয়েবসাইটের ডিজাইন করা হয় তখন তাকে হাইব্রিড কাঠামো বলে।বড় বড় প্রতিষ্টানের ক্ষেত্রে এ ধরনের কাঠামো তৈরি করা হয়ে থাকে।এ ধরনের কাঠামো ওয়েবসাইটের সৌন্দর্য বৃদ্ধি ও মেমোরি স্পেস কমানোর জন্য ব্যবহৃত হয়।যেমনঃwww.google.com </a:t>
            </a:r>
            <a:endParaRPr lang="en-US" b="1"/>
          </a:p>
        </p:txBody>
      </p:sp>
      <p:pic>
        <p:nvPicPr>
          <p:cNvPr id="4" name="Picture 4">
            <a:extLst>
              <a:ext uri="{FF2B5EF4-FFF2-40B4-BE49-F238E27FC236}">
                <a16:creationId xmlns:a16="http://schemas.microsoft.com/office/drawing/2014/main" id="{F120CC65-6155-FC45-965D-617F34AB1A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0141" y="4421188"/>
            <a:ext cx="4689873" cy="2071687"/>
          </a:xfrm>
          <a:prstGeom prst="rect">
            <a:avLst/>
          </a:prstGeom>
        </p:spPr>
      </p:pic>
    </p:spTree>
    <p:extLst>
      <p:ext uri="{BB962C8B-B14F-4D97-AF65-F5344CB8AC3E}">
        <p14:creationId xmlns:p14="http://schemas.microsoft.com/office/powerpoint/2010/main" val="156510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randombar(horizontal)">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5CA7D-EC55-4E42-9162-C339F24770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318C12-E1FE-9B49-86EC-988437D5ECDA}"/>
              </a:ext>
            </a:extLst>
          </p:cNvPr>
          <p:cNvSpPr>
            <a:spLocks noGrp="1"/>
          </p:cNvSpPr>
          <p:nvPr>
            <p:ph idx="1"/>
          </p:nvPr>
        </p:nvSpPr>
        <p:spPr>
          <a:xfrm>
            <a:off x="1331255" y="2506662"/>
            <a:ext cx="10022545" cy="4351338"/>
          </a:xfrm>
        </p:spPr>
        <p:txBody>
          <a:bodyPr/>
          <a:lstStyle/>
          <a:p>
            <a:pPr marL="0" indent="0">
              <a:buNone/>
            </a:pPr>
            <a:r>
              <a:rPr lang="en-GB" b="1"/>
              <a:t>নেটওয়ার্ক কাঠামোঃ বিভিন্ন ওয়েব সার্ভারে রাখা ওয়েবসাইটের মধ্যে নেটওয়ার্কি এর মাধ্যমে ওয়েবসাইটের যে লিংক  তৈরি করা হয় তাকে নেটওয়ার্ক কাঠামো বলে।এ ধরনের কাঠামোতে প্রতিটি পেইজের একটির সাথে অন্যটির লিংক থাকে। যেমনঃ </a:t>
            </a:r>
            <a:r>
              <a:rPr lang="en-GB" b="1">
                <a:hlinkClick r:id="rId2"/>
              </a:rPr>
              <a:t>www.Wikipedia</a:t>
            </a:r>
            <a:r>
              <a:rPr lang="en-GB" b="1"/>
              <a:t>. com</a:t>
            </a:r>
            <a:endParaRPr lang="en-US" b="1"/>
          </a:p>
        </p:txBody>
      </p:sp>
      <p:pic>
        <p:nvPicPr>
          <p:cNvPr id="4" name="Picture 4">
            <a:extLst>
              <a:ext uri="{FF2B5EF4-FFF2-40B4-BE49-F238E27FC236}">
                <a16:creationId xmlns:a16="http://schemas.microsoft.com/office/drawing/2014/main" id="{9E2AD908-83AD-B14C-BDCE-7F037B1322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flipV="1">
            <a:off x="5835861" y="4398965"/>
            <a:ext cx="3703290" cy="2459035"/>
          </a:xfrm>
          <a:prstGeom prst="rect">
            <a:avLst/>
          </a:prstGeom>
        </p:spPr>
      </p:pic>
    </p:spTree>
    <p:extLst>
      <p:ext uri="{BB962C8B-B14F-4D97-AF65-F5344CB8AC3E}">
        <p14:creationId xmlns:p14="http://schemas.microsoft.com/office/powerpoint/2010/main" val="368673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edge">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173278-D2B9-C545-8281-7B06DBD03088}"/>
              </a:ext>
            </a:extLst>
          </p:cNvPr>
          <p:cNvSpPr>
            <a:spLocks noGrp="1"/>
          </p:cNvSpPr>
          <p:nvPr>
            <p:ph idx="1"/>
          </p:nvPr>
        </p:nvSpPr>
        <p:spPr>
          <a:xfrm>
            <a:off x="2482453" y="2071687"/>
            <a:ext cx="8733236" cy="4105275"/>
          </a:xfrm>
        </p:spPr>
        <p:txBody>
          <a:bodyPr/>
          <a:lstStyle/>
          <a:p>
            <a:pPr marL="0" indent="0">
              <a:buNone/>
            </a:pPr>
            <a:r>
              <a:rPr lang="en-GB" b="1"/>
              <a:t>নিচের স্ট্রাকচার দুটির মধ্যে কোনটির ব্যবহার অধিক সুবিধাজনক- বিশ্লেশনপূর্বক মতামত দাও।</a:t>
            </a:r>
            <a:endParaRPr lang="en-US" b="1"/>
          </a:p>
        </p:txBody>
      </p:sp>
      <p:pic>
        <p:nvPicPr>
          <p:cNvPr id="4" name="Picture 4">
            <a:extLst>
              <a:ext uri="{FF2B5EF4-FFF2-40B4-BE49-F238E27FC236}">
                <a16:creationId xmlns:a16="http://schemas.microsoft.com/office/drawing/2014/main" id="{17B78C44-468A-6143-B390-BD91B6C573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9218" y="3248592"/>
            <a:ext cx="9211212" cy="3484392"/>
          </a:xfrm>
          <a:prstGeom prst="rect">
            <a:avLst/>
          </a:prstGeom>
        </p:spPr>
      </p:pic>
      <p:sp>
        <p:nvSpPr>
          <p:cNvPr id="6" name="Title 5">
            <a:extLst>
              <a:ext uri="{FF2B5EF4-FFF2-40B4-BE49-F238E27FC236}">
                <a16:creationId xmlns:a16="http://schemas.microsoft.com/office/drawing/2014/main" id="{1DF4B2DE-D06A-B34C-9060-4586BEEC1F1A}"/>
              </a:ext>
            </a:extLst>
          </p:cNvPr>
          <p:cNvSpPr>
            <a:spLocks noGrp="1"/>
          </p:cNvSpPr>
          <p:nvPr>
            <p:ph type="title"/>
          </p:nvPr>
        </p:nvSpPr>
        <p:spPr/>
        <p:txBody>
          <a:bodyPr/>
          <a:lstStyle/>
          <a:p>
            <a:endParaRPr lang="en-US"/>
          </a:p>
        </p:txBody>
      </p:sp>
      <p:sp>
        <p:nvSpPr>
          <p:cNvPr id="8" name="Wave 7">
            <a:extLst>
              <a:ext uri="{FF2B5EF4-FFF2-40B4-BE49-F238E27FC236}">
                <a16:creationId xmlns:a16="http://schemas.microsoft.com/office/drawing/2014/main" id="{8D0976F6-6779-9944-B987-3580B1F93B5F}"/>
              </a:ext>
            </a:extLst>
          </p:cNvPr>
          <p:cNvSpPr/>
          <p:nvPr/>
        </p:nvSpPr>
        <p:spPr>
          <a:xfrm>
            <a:off x="4199270" y="125017"/>
            <a:ext cx="6712807" cy="1768078"/>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a:t>বাড়ির কাজ</a:t>
            </a:r>
            <a:endParaRPr lang="en-US" sz="4400" b="1"/>
          </a:p>
        </p:txBody>
      </p:sp>
    </p:spTree>
    <p:extLst>
      <p:ext uri="{BB962C8B-B14F-4D97-AF65-F5344CB8AC3E}">
        <p14:creationId xmlns:p14="http://schemas.microsoft.com/office/powerpoint/2010/main" val="2902871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692F2-D6B2-AF4A-8F32-C60DA3FFA080}"/>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042222EF-3A8E-A84A-8703-68374AB1927A}"/>
              </a:ext>
            </a:extLst>
          </p:cNvPr>
          <p:cNvSpPr>
            <a:spLocks noGrp="1"/>
          </p:cNvSpPr>
          <p:nvPr>
            <p:ph idx="1"/>
          </p:nvPr>
        </p:nvSpPr>
        <p:spPr/>
        <p:txBody>
          <a:bodyPr/>
          <a:lstStyle/>
          <a:p>
            <a:endParaRPr lang="en-US"/>
          </a:p>
        </p:txBody>
      </p:sp>
      <p:sp>
        <p:nvSpPr>
          <p:cNvPr id="6" name="Explosion: 8 Points 5">
            <a:extLst>
              <a:ext uri="{FF2B5EF4-FFF2-40B4-BE49-F238E27FC236}">
                <a16:creationId xmlns:a16="http://schemas.microsoft.com/office/drawing/2014/main" id="{CFABAA63-BA4A-914B-95B0-B98484D9967D}"/>
              </a:ext>
            </a:extLst>
          </p:cNvPr>
          <p:cNvSpPr/>
          <p:nvPr/>
        </p:nvSpPr>
        <p:spPr>
          <a:xfrm>
            <a:off x="1982391" y="160735"/>
            <a:ext cx="9144000" cy="54828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a:t>সবাইকে ধন্যবাদ</a:t>
            </a:r>
            <a:endParaRPr lang="en-US" sz="4800" b="1"/>
          </a:p>
        </p:txBody>
      </p:sp>
    </p:spTree>
    <p:extLst>
      <p:ext uri="{BB962C8B-B14F-4D97-AF65-F5344CB8AC3E}">
        <p14:creationId xmlns:p14="http://schemas.microsoft.com/office/powerpoint/2010/main" val="214620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ppt_x"/>
                                          </p:val>
                                        </p:tav>
                                      </p:tavLst>
                                    </p:anim>
                                    <p:anim calcmode="lin" valueType="num">
                                      <p:cBhvr additive="base">
                                        <p:cTn id="7" dur="500"/>
                                        <p:tgtEl>
                                          <p:spTgt spid="6"/>
                                        </p:tgtEl>
                                        <p:attrNameLst>
                                          <p:attrName>ppt_y</p:attrName>
                                        </p:attrNameLst>
                                      </p:cBhvr>
                                      <p:tavLst>
                                        <p:tav tm="0">
                                          <p:val>
                                            <p:strVal val="ppt_y"/>
                                          </p:val>
                                        </p:tav>
                                        <p:tav tm="100000">
                                          <p:val>
                                            <p:strVal val="1+ppt_h/2"/>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558E86-3F8B-C641-A930-9F97F4E3B84A}"/>
              </a:ext>
            </a:extLst>
          </p:cNvPr>
          <p:cNvSpPr>
            <a:spLocks noGrp="1"/>
          </p:cNvSpPr>
          <p:nvPr>
            <p:ph idx="1"/>
          </p:nvPr>
        </p:nvSpPr>
        <p:spPr>
          <a:xfrm>
            <a:off x="1821655" y="2969022"/>
            <a:ext cx="9835753" cy="4351338"/>
          </a:xfrm>
        </p:spPr>
        <p:txBody>
          <a:bodyPr/>
          <a:lstStyle/>
          <a:p>
            <a:pPr marL="0" indent="0">
              <a:buNone/>
            </a:pPr>
            <a:r>
              <a:rPr lang="en-GB" b="1"/>
              <a:t>নামঃ নবেন্দু বিকাশ চক্রবর্তী</a:t>
            </a:r>
          </a:p>
          <a:p>
            <a:pPr marL="0" indent="0">
              <a:buNone/>
            </a:pPr>
            <a:r>
              <a:rPr lang="en-GB" b="1"/>
              <a:t>প্রভাষক,আইসিটি</a:t>
            </a:r>
          </a:p>
          <a:p>
            <a:pPr marL="0" indent="0">
              <a:buNone/>
            </a:pPr>
            <a:r>
              <a:rPr lang="en-GB" b="1"/>
              <a:t>তৈয়বুন্নেছা খানম সরকারি কলেজ</a:t>
            </a:r>
          </a:p>
          <a:p>
            <a:pPr marL="0" indent="0">
              <a:buNone/>
            </a:pPr>
            <a:r>
              <a:rPr lang="en-GB" b="1"/>
              <a:t>জুড়ী,মৌলভীবাজার</a:t>
            </a:r>
          </a:p>
          <a:p>
            <a:pPr marL="0" indent="0">
              <a:buNone/>
            </a:pPr>
            <a:r>
              <a:rPr lang="en-GB" b="1"/>
              <a:t>মোবাঃ০১৭১৬৩৮৭০৭৯</a:t>
            </a:r>
            <a:endParaRPr lang="en-US" b="1"/>
          </a:p>
        </p:txBody>
      </p:sp>
      <p:pic>
        <p:nvPicPr>
          <p:cNvPr id="4" name="Picture 4">
            <a:extLst>
              <a:ext uri="{FF2B5EF4-FFF2-40B4-BE49-F238E27FC236}">
                <a16:creationId xmlns:a16="http://schemas.microsoft.com/office/drawing/2014/main" id="{7BCE36AC-E89B-C043-9362-7DC6562412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7233" y="2410355"/>
            <a:ext cx="4058067" cy="4447645"/>
          </a:xfrm>
          <a:prstGeom prst="rect">
            <a:avLst/>
          </a:prstGeom>
        </p:spPr>
      </p:pic>
      <p:sp>
        <p:nvSpPr>
          <p:cNvPr id="6" name="Title 5">
            <a:extLst>
              <a:ext uri="{FF2B5EF4-FFF2-40B4-BE49-F238E27FC236}">
                <a16:creationId xmlns:a16="http://schemas.microsoft.com/office/drawing/2014/main" id="{BA022C42-16DF-724C-BCDE-723AADC382A5}"/>
              </a:ext>
            </a:extLst>
          </p:cNvPr>
          <p:cNvSpPr>
            <a:spLocks noGrp="1"/>
          </p:cNvSpPr>
          <p:nvPr>
            <p:ph type="title"/>
          </p:nvPr>
        </p:nvSpPr>
        <p:spPr/>
        <p:txBody>
          <a:bodyPr/>
          <a:lstStyle/>
          <a:p>
            <a:endParaRPr lang="en-US"/>
          </a:p>
        </p:txBody>
      </p:sp>
      <p:sp>
        <p:nvSpPr>
          <p:cNvPr id="7" name="Rectangle: Bevelled 6">
            <a:extLst>
              <a:ext uri="{FF2B5EF4-FFF2-40B4-BE49-F238E27FC236}">
                <a16:creationId xmlns:a16="http://schemas.microsoft.com/office/drawing/2014/main" id="{BB7427FB-38C2-144B-85E6-01A9A3EB2096}"/>
              </a:ext>
            </a:extLst>
          </p:cNvPr>
          <p:cNvSpPr/>
          <p:nvPr/>
        </p:nvSpPr>
        <p:spPr>
          <a:xfrm>
            <a:off x="3788543" y="185630"/>
            <a:ext cx="5873379" cy="1993214"/>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a:t>পরিচিতি</a:t>
            </a:r>
            <a:endParaRPr lang="en-US" sz="4800" b="1"/>
          </a:p>
        </p:txBody>
      </p:sp>
    </p:spTree>
    <p:extLst>
      <p:ext uri="{BB962C8B-B14F-4D97-AF65-F5344CB8AC3E}">
        <p14:creationId xmlns:p14="http://schemas.microsoft.com/office/powerpoint/2010/main" val="202593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circle(in)">
                                      <p:cBhvr>
                                        <p:cTn id="4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D91206-9307-7E48-BDAC-11C6E217F0C9}"/>
              </a:ext>
            </a:extLst>
          </p:cNvPr>
          <p:cNvSpPr>
            <a:spLocks noGrp="1"/>
          </p:cNvSpPr>
          <p:nvPr>
            <p:ph idx="1"/>
          </p:nvPr>
        </p:nvSpPr>
        <p:spPr>
          <a:xfrm>
            <a:off x="4179094" y="2781298"/>
            <a:ext cx="6947297" cy="3244057"/>
          </a:xfrm>
        </p:spPr>
        <p:txBody>
          <a:bodyPr/>
          <a:lstStyle/>
          <a:p>
            <a:pPr marL="0" indent="0">
              <a:buNone/>
            </a:pPr>
            <a:r>
              <a:rPr lang="en-GB" b="1"/>
              <a:t>বিষয়ঃ আইসিটি</a:t>
            </a:r>
          </a:p>
          <a:p>
            <a:pPr marL="0" indent="0">
              <a:buNone/>
            </a:pPr>
            <a:r>
              <a:rPr lang="en-GB" b="1"/>
              <a:t>শ্রেণীঃ একাদশ/দ্বাদশ</a:t>
            </a:r>
          </a:p>
          <a:p>
            <a:pPr marL="0" indent="0">
              <a:buNone/>
            </a:pPr>
            <a:r>
              <a:rPr lang="en-GB" b="1"/>
              <a:t>অধ্যায়ঃচতুর্থ (ওয়েব ডিজাইন পরিচিতি</a:t>
            </a:r>
          </a:p>
          <a:p>
            <a:pPr marL="0" indent="0">
              <a:buNone/>
            </a:pPr>
            <a:r>
              <a:rPr lang="en-GB" b="1"/>
              <a:t>ও এইচটিএম এল)</a:t>
            </a:r>
            <a:endParaRPr lang="en-US" b="1"/>
          </a:p>
        </p:txBody>
      </p:sp>
      <p:sp>
        <p:nvSpPr>
          <p:cNvPr id="5" name="Title 4">
            <a:extLst>
              <a:ext uri="{FF2B5EF4-FFF2-40B4-BE49-F238E27FC236}">
                <a16:creationId xmlns:a16="http://schemas.microsoft.com/office/drawing/2014/main" id="{65E20468-85A3-4649-83B8-78168E69107A}"/>
              </a:ext>
            </a:extLst>
          </p:cNvPr>
          <p:cNvSpPr>
            <a:spLocks noGrp="1"/>
          </p:cNvSpPr>
          <p:nvPr>
            <p:ph type="title"/>
          </p:nvPr>
        </p:nvSpPr>
        <p:spPr/>
        <p:txBody>
          <a:bodyPr/>
          <a:lstStyle/>
          <a:p>
            <a:endParaRPr lang="en-US"/>
          </a:p>
        </p:txBody>
      </p:sp>
      <p:sp>
        <p:nvSpPr>
          <p:cNvPr id="6" name="Double Wave 5">
            <a:extLst>
              <a:ext uri="{FF2B5EF4-FFF2-40B4-BE49-F238E27FC236}">
                <a16:creationId xmlns:a16="http://schemas.microsoft.com/office/drawing/2014/main" id="{BEA6158C-FDDF-624B-83F2-5D656BC81948}"/>
              </a:ext>
            </a:extLst>
          </p:cNvPr>
          <p:cNvSpPr/>
          <p:nvPr/>
        </p:nvSpPr>
        <p:spPr>
          <a:xfrm>
            <a:off x="3684388" y="365125"/>
            <a:ext cx="6156127" cy="1896665"/>
          </a:xfrm>
          <a:prstGeom prst="double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a:t>পাঠ পরিচিতি</a:t>
            </a:r>
            <a:endParaRPr lang="en-US" sz="4800" b="1"/>
          </a:p>
        </p:txBody>
      </p:sp>
    </p:spTree>
    <p:extLst>
      <p:ext uri="{BB962C8B-B14F-4D97-AF65-F5344CB8AC3E}">
        <p14:creationId xmlns:p14="http://schemas.microsoft.com/office/powerpoint/2010/main" val="3862392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7"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5"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9"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5" presetClass="entr" presetSubtype="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 calcmode="lin" valueType="num">
                                      <p:cBhvr>
                                        <p:cTn id="38"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41"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3">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5" presetClass="entr" presetSubtype="0" fill="hold" grpId="0"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 calcmode="lin" valueType="num">
                                      <p:cBhvr>
                                        <p:cTn id="50"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51"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52"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53"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54"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55"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56"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7"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622720A6-3465-F14D-8C1C-57175C61690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5159" y="3429000"/>
            <a:ext cx="4993482" cy="2750344"/>
          </a:xfrm>
          <a:prstGeom prst="rect">
            <a:avLst/>
          </a:prstGeom>
        </p:spPr>
      </p:pic>
      <p:pic>
        <p:nvPicPr>
          <p:cNvPr id="6" name="Picture 6">
            <a:extLst>
              <a:ext uri="{FF2B5EF4-FFF2-40B4-BE49-F238E27FC236}">
                <a16:creationId xmlns:a16="http://schemas.microsoft.com/office/drawing/2014/main" id="{0ACF6311-C8A9-C947-843B-D5B1CD230A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7695" y="2911078"/>
            <a:ext cx="4766618" cy="3581797"/>
          </a:xfrm>
          <a:prstGeom prst="rect">
            <a:avLst/>
          </a:prstGeom>
        </p:spPr>
      </p:pic>
      <p:sp>
        <p:nvSpPr>
          <p:cNvPr id="5" name="Title 4">
            <a:extLst>
              <a:ext uri="{FF2B5EF4-FFF2-40B4-BE49-F238E27FC236}">
                <a16:creationId xmlns:a16="http://schemas.microsoft.com/office/drawing/2014/main" id="{0BBEA674-F3F9-604C-A95F-10FA93E2B420}"/>
              </a:ext>
            </a:extLst>
          </p:cNvPr>
          <p:cNvSpPr>
            <a:spLocks noGrp="1"/>
          </p:cNvSpPr>
          <p:nvPr>
            <p:ph type="title"/>
          </p:nvPr>
        </p:nvSpPr>
        <p:spPr/>
        <p:txBody>
          <a:bodyPr/>
          <a:lstStyle/>
          <a:p>
            <a:endParaRPr lang="en-US"/>
          </a:p>
        </p:txBody>
      </p:sp>
      <p:sp>
        <p:nvSpPr>
          <p:cNvPr id="7" name="Scroll: Horizontal 6">
            <a:extLst>
              <a:ext uri="{FF2B5EF4-FFF2-40B4-BE49-F238E27FC236}">
                <a16:creationId xmlns:a16="http://schemas.microsoft.com/office/drawing/2014/main" id="{3D577474-5FB2-F34E-AE57-FFE721DC29D2}"/>
              </a:ext>
            </a:extLst>
          </p:cNvPr>
          <p:cNvSpPr/>
          <p:nvPr/>
        </p:nvSpPr>
        <p:spPr>
          <a:xfrm>
            <a:off x="2830711" y="365125"/>
            <a:ext cx="6875860" cy="2497741"/>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a:t>ছবিগুলো লক্ষ্য কর</a:t>
            </a:r>
            <a:endParaRPr lang="en-US" sz="4800" b="1"/>
          </a:p>
        </p:txBody>
      </p:sp>
    </p:spTree>
    <p:extLst>
      <p:ext uri="{BB962C8B-B14F-4D97-AF65-F5344CB8AC3E}">
        <p14:creationId xmlns:p14="http://schemas.microsoft.com/office/powerpoint/2010/main" val="209853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53667-4E0A-EB4F-A63F-8F055D08F25F}"/>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37818D9A-99AF-C245-9CAA-89EA0654A3F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0716" y="2582778"/>
            <a:ext cx="5505284" cy="3535050"/>
          </a:xfrm>
          <a:prstGeom prst="rect">
            <a:avLst/>
          </a:prstGeom>
        </p:spPr>
      </p:pic>
      <p:pic>
        <p:nvPicPr>
          <p:cNvPr id="7" name="Picture 7">
            <a:extLst>
              <a:ext uri="{FF2B5EF4-FFF2-40B4-BE49-F238E27FC236}">
                <a16:creationId xmlns:a16="http://schemas.microsoft.com/office/drawing/2014/main" id="{F87C5DF2-FBC3-4C4B-BF19-BD54A5071B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6662" y="3428999"/>
            <a:ext cx="5267159" cy="3429001"/>
          </a:xfrm>
          <a:prstGeom prst="rect">
            <a:avLst/>
          </a:prstGeom>
        </p:spPr>
      </p:pic>
    </p:spTree>
    <p:extLst>
      <p:ext uri="{BB962C8B-B14F-4D97-AF65-F5344CB8AC3E}">
        <p14:creationId xmlns:p14="http://schemas.microsoft.com/office/powerpoint/2010/main" val="325154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BEB18-0A3E-FE4F-8E4D-C79927597618}"/>
              </a:ext>
            </a:extLst>
          </p:cNvPr>
          <p:cNvSpPr>
            <a:spLocks noGrp="1"/>
          </p:cNvSpPr>
          <p:nvPr>
            <p:ph type="title"/>
          </p:nvPr>
        </p:nvSpPr>
        <p:spPr>
          <a:xfrm>
            <a:off x="3148014" y="506413"/>
            <a:ext cx="9085658" cy="1511697"/>
          </a:xfrm>
        </p:spPr>
        <p:txBody>
          <a:bodyPr/>
          <a:lstStyle/>
          <a:p>
            <a:r>
              <a:rPr lang="en-GB" b="1"/>
              <a:t>আজকের বিষয়ঃওয়েবসাইটের কাঠামো</a:t>
            </a:r>
            <a:endParaRPr lang="en-US" b="1"/>
          </a:p>
        </p:txBody>
      </p:sp>
      <p:sp>
        <p:nvSpPr>
          <p:cNvPr id="3" name="Content Placeholder 2">
            <a:extLst>
              <a:ext uri="{FF2B5EF4-FFF2-40B4-BE49-F238E27FC236}">
                <a16:creationId xmlns:a16="http://schemas.microsoft.com/office/drawing/2014/main" id="{A7C6B35E-C3B7-3743-9468-D76BCC3EDA50}"/>
              </a:ext>
            </a:extLst>
          </p:cNvPr>
          <p:cNvSpPr>
            <a:spLocks noGrp="1"/>
          </p:cNvSpPr>
          <p:nvPr>
            <p:ph idx="1"/>
          </p:nvPr>
        </p:nvSpPr>
        <p:spPr>
          <a:xfrm>
            <a:off x="1718072" y="3259336"/>
            <a:ext cx="10515600" cy="3161109"/>
          </a:xfrm>
        </p:spPr>
        <p:txBody>
          <a:bodyPr/>
          <a:lstStyle/>
          <a:p>
            <a:pPr marL="0" indent="0">
              <a:buNone/>
            </a:pPr>
            <a:r>
              <a:rPr lang="en-GB" b="1"/>
              <a:t>                                   </a:t>
            </a:r>
            <a:r>
              <a:rPr lang="en-GB" sz="3200" b="1"/>
              <a:t>শিখনফলঃ</a:t>
            </a:r>
            <a:endParaRPr lang="en-GB" b="1"/>
          </a:p>
          <a:p>
            <a:pPr marL="514350" indent="-514350">
              <a:buFont typeface="+mj-lt"/>
              <a:buAutoNum type="arabicPeriod"/>
            </a:pPr>
            <a:r>
              <a:rPr lang="en-GB" b="1"/>
              <a:t>ওয়েবসাইটের কাঠামো কি তা বলতেপারবে।</a:t>
            </a:r>
          </a:p>
          <a:p>
            <a:pPr marL="514350" indent="-514350">
              <a:buFont typeface="+mj-lt"/>
              <a:buAutoNum type="arabicPeriod"/>
            </a:pPr>
            <a:r>
              <a:rPr lang="en-GB" b="1"/>
              <a:t>বিভিন্ন প্রকার ওয়েব কাঠামো বিস্তারিত ব্যাখ্যা করতে পারবে।</a:t>
            </a:r>
          </a:p>
          <a:p>
            <a:pPr marL="514350" indent="-514350">
              <a:buFont typeface="+mj-lt"/>
              <a:buAutoNum type="arabicPeriod"/>
            </a:pPr>
            <a:r>
              <a:rPr lang="en-GB" b="1"/>
              <a:t>বিভিন্ন প্রকার কাঠমো এর পার্থক্য নির্ণয়  করতে পারবে।</a:t>
            </a:r>
            <a:endParaRPr lang="en-US" b="1"/>
          </a:p>
        </p:txBody>
      </p:sp>
    </p:spTree>
    <p:extLst>
      <p:ext uri="{BB962C8B-B14F-4D97-AF65-F5344CB8AC3E}">
        <p14:creationId xmlns:p14="http://schemas.microsoft.com/office/powerpoint/2010/main" val="246615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additive="base">
                                        <p:cTn id="4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6DA0-F6D0-E147-888C-2E8AAF138D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681DC0-D4D1-4040-9FAB-3D7CDC6C7331}"/>
              </a:ext>
            </a:extLst>
          </p:cNvPr>
          <p:cNvSpPr>
            <a:spLocks noGrp="1"/>
          </p:cNvSpPr>
          <p:nvPr>
            <p:ph idx="1"/>
          </p:nvPr>
        </p:nvSpPr>
        <p:spPr>
          <a:xfrm>
            <a:off x="516731" y="1027906"/>
            <a:ext cx="10515600" cy="3067844"/>
          </a:xfrm>
        </p:spPr>
        <p:txBody>
          <a:bodyPr/>
          <a:lstStyle/>
          <a:p>
            <a:pPr marL="0" indent="0">
              <a:buNone/>
            </a:pPr>
            <a:r>
              <a:rPr lang="en-GB" sz="3200" b="1"/>
              <a:t>ওয়েবসাইটের কাঠামোঃ</a:t>
            </a:r>
            <a:r>
              <a:rPr lang="en-GB" b="1"/>
              <a:t> যে অবকাঠামোতে একটি ওয়েবসাইটের সব তথ্য উপস্থাপন  করা হয় তাকে ওয়েবসাইটের কাঠামো বলা হয়।ওয়েবসাইটের মধ্যে বিভিন্ন পেইজ কিভাবে সাজানো থাকবে তা হলো ওয়েবসাইটের কাঠামো।ওয়েবসাইটে প্রবেশের পর প্রথমে কোন পেইজ আসবে,সে পেইজ থেকে অন্যান্য পেইজে কিভাবে যাওয়া যাবে তা ওয়েবসাইটের কাঠামোতে ঠিক করা হয়।</a:t>
            </a:r>
            <a:endParaRPr lang="en-US" b="1"/>
          </a:p>
        </p:txBody>
      </p:sp>
    </p:spTree>
    <p:extLst>
      <p:ext uri="{BB962C8B-B14F-4D97-AF65-F5344CB8AC3E}">
        <p14:creationId xmlns:p14="http://schemas.microsoft.com/office/powerpoint/2010/main" val="185724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E422B-B8BB-A942-85DD-2353529D0D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9F13B3-2600-3947-8A7F-9189105D7C1D}"/>
              </a:ext>
            </a:extLst>
          </p:cNvPr>
          <p:cNvSpPr>
            <a:spLocks noGrp="1"/>
          </p:cNvSpPr>
          <p:nvPr>
            <p:ph idx="1"/>
          </p:nvPr>
        </p:nvSpPr>
        <p:spPr>
          <a:xfrm>
            <a:off x="2875358" y="2160984"/>
            <a:ext cx="8478441" cy="4462464"/>
          </a:xfrm>
        </p:spPr>
        <p:txBody>
          <a:bodyPr/>
          <a:lstStyle/>
          <a:p>
            <a:pPr marL="0" indent="0">
              <a:buNone/>
            </a:pPr>
            <a:r>
              <a:rPr lang="en-GB" b="1"/>
              <a:t>ওয়েবসাইটের কাঠামো তিনটি অংশে বিভক্তঃ</a:t>
            </a:r>
          </a:p>
          <a:p>
            <a:pPr marL="0" indent="0">
              <a:buNone/>
            </a:pPr>
            <a:r>
              <a:rPr lang="en-GB" b="1"/>
              <a:t>১.মূল পেইজ ২. মূল সেকশন ৩.উপ সেকশন</a:t>
            </a:r>
            <a:endParaRPr lang="en-US" b="1"/>
          </a:p>
        </p:txBody>
      </p:sp>
      <p:pic>
        <p:nvPicPr>
          <p:cNvPr id="4" name="Picture 4">
            <a:extLst>
              <a:ext uri="{FF2B5EF4-FFF2-40B4-BE49-F238E27FC236}">
                <a16:creationId xmlns:a16="http://schemas.microsoft.com/office/drawing/2014/main" id="{C13187AB-D37D-C947-84EE-8FBBE128A2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0503" y="3227414"/>
            <a:ext cx="9483328" cy="3396034"/>
          </a:xfrm>
          <a:prstGeom prst="rect">
            <a:avLst/>
          </a:prstGeom>
        </p:spPr>
      </p:pic>
    </p:spTree>
    <p:extLst>
      <p:ext uri="{BB962C8B-B14F-4D97-AF65-F5344CB8AC3E}">
        <p14:creationId xmlns:p14="http://schemas.microsoft.com/office/powerpoint/2010/main" val="29622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58DD1-5FED-CC42-8A33-2B741A0A54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58A092-48AC-8346-8722-E8E67BA50F49}"/>
              </a:ext>
            </a:extLst>
          </p:cNvPr>
          <p:cNvSpPr>
            <a:spLocks noGrp="1"/>
          </p:cNvSpPr>
          <p:nvPr>
            <p:ph idx="1"/>
          </p:nvPr>
        </p:nvSpPr>
        <p:spPr>
          <a:xfrm>
            <a:off x="1373981" y="3425031"/>
            <a:ext cx="10515600" cy="2924969"/>
          </a:xfrm>
        </p:spPr>
        <p:txBody>
          <a:bodyPr/>
          <a:lstStyle/>
          <a:p>
            <a:pPr marL="0" indent="0">
              <a:buNone/>
            </a:pPr>
            <a:r>
              <a:rPr lang="en-GB" b="1"/>
              <a:t>মূল পেইজঃ </a:t>
            </a:r>
            <a:r>
              <a:rPr lang="en-GB" sz="2400" b="1"/>
              <a:t>কোন ওয়েবসাইট চালু করলে যে পেইজ প্রথম লোড হয় তাকে মূল পেইজ বলে।</a:t>
            </a:r>
          </a:p>
          <a:p>
            <a:pPr marL="0" indent="0">
              <a:buNone/>
            </a:pPr>
            <a:r>
              <a:rPr lang="en-GB" b="1"/>
              <a:t>মূল সেকশনঃ </a:t>
            </a:r>
            <a:r>
              <a:rPr lang="en-GB" sz="2400" b="1"/>
              <a:t>মূল পেইজের পরের ওয়েব পেইজগুলোকে মূল সেকশন বলে।</a:t>
            </a:r>
          </a:p>
          <a:p>
            <a:pPr marL="0" indent="0">
              <a:buNone/>
            </a:pPr>
            <a:r>
              <a:rPr lang="en-GB" b="1"/>
              <a:t>উপ সেকশনঃ </a:t>
            </a:r>
            <a:r>
              <a:rPr lang="en-GB" sz="2400" b="1"/>
              <a:t>মূল পেইজ থেকে মূল সেকশন ও মূল সেকশন থেকে আবার অনেকগুলো পেইজের সাথে যুক্ত থাকলে তাকে উপ সেকশন বলে।</a:t>
            </a:r>
            <a:endParaRPr lang="en-US" b="1"/>
          </a:p>
        </p:txBody>
      </p:sp>
    </p:spTree>
    <p:extLst>
      <p:ext uri="{BB962C8B-B14F-4D97-AF65-F5344CB8AC3E}">
        <p14:creationId xmlns:p14="http://schemas.microsoft.com/office/powerpoint/2010/main" val="339788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আজকের বিষয়ঃওয়েবসাইটের কাঠামো</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cp:revision>12</cp:revision>
  <dcterms:modified xsi:type="dcterms:W3CDTF">2021-04-25T15:18:48Z</dcterms:modified>
</cp:coreProperties>
</file>