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sldIdLst>
    <p:sldId id="257" r:id="rId2"/>
    <p:sldId id="259" r:id="rId3"/>
    <p:sldId id="263" r:id="rId4"/>
    <p:sldId id="264" r:id="rId5"/>
    <p:sldId id="265" r:id="rId6"/>
    <p:sldId id="266" r:id="rId7"/>
    <p:sldId id="267" r:id="rId8"/>
    <p:sldId id="25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83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500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77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28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834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453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33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9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6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16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1624"/>
            <a:ext cx="12192000" cy="1936376"/>
          </a:xfrm>
        </p:spPr>
        <p:txBody>
          <a:bodyPr/>
          <a:lstStyle/>
          <a:p>
            <a:pPr algn="ctr"/>
            <a:r>
              <a:rPr lang="en-GB" sz="11500" dirty="0" smtClean="0">
                <a:solidFill>
                  <a:srgbClr val="FFFF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                        </a:t>
            </a:r>
            <a:endParaRPr lang="en-US" sz="11500" dirty="0">
              <a:solidFill>
                <a:srgbClr val="FFFF00"/>
              </a:solidFill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0222" y="0"/>
            <a:ext cx="35410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solidFill>
                  <a:srgbClr val="FFFF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স্বাগতম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29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615723"/>
            <a:ext cx="7053943" cy="68580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b="1" i="1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b="1" i="1" dirty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4400" b="1" i="1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শিক্ষক</a:t>
            </a:r>
            <a:r>
              <a:rPr lang="en-GB" sz="4400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400" b="1" i="1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পরিচিতি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615723"/>
            <a:ext cx="4064000" cy="57910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1809376"/>
            <a:ext cx="7053943" cy="4597428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endParaRPr lang="en-GB" sz="2400" b="1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দেওয়ান </a:t>
            </a:r>
            <a:r>
              <a:rPr lang="en-GB" sz="24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24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শফিকুল</a:t>
            </a:r>
            <a:r>
              <a:rPr lang="en-GB" sz="24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সহকারী </a:t>
            </a:r>
            <a:r>
              <a:rPr lang="en-GB" sz="2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</a:t>
            </a:r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endParaRPr lang="en-GB" sz="20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আটিয়া </a:t>
            </a:r>
            <a:r>
              <a:rPr lang="en-GB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মহিলা</a:t>
            </a:r>
            <a:r>
              <a:rPr lang="en-GB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মহাবিদ্যালয়</a:t>
            </a:r>
            <a:endParaRPr lang="en-GB" sz="32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1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দেলদুয়ার</a:t>
            </a:r>
            <a:r>
              <a:rPr lang="en-GB" sz="1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টাঙ্গাইল</a:t>
            </a:r>
            <a:r>
              <a:rPr lang="en-GB" sz="1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ctr"/>
            <a:r>
              <a:rPr lang="en-GB" sz="1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01792-636476</a:t>
            </a:r>
          </a:p>
          <a:p>
            <a:pPr algn="ctr"/>
            <a:r>
              <a:rPr lang="en-GB" sz="18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ইমেইলঃ</a:t>
            </a:r>
            <a:r>
              <a:rPr lang="en-GB" sz="1800" dirty="0">
                <a:solidFill>
                  <a:schemeClr val="bg1"/>
                </a:solidFill>
                <a:latin typeface="ArhialkhanMJ" pitchFamily="2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dewaniswr87@gmail.com</a:t>
            </a:r>
            <a:endParaRPr lang="en-GB" sz="1800" dirty="0">
              <a:solidFill>
                <a:schemeClr val="bg1"/>
              </a:solidFill>
              <a:latin typeface="ArhialkhanMJ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374" y="4814048"/>
            <a:ext cx="4937760" cy="1657474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err="1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শ্রেণী</a:t>
            </a:r>
            <a:r>
              <a:rPr lang="en-GB" b="1" dirty="0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  <a:r>
              <a:rPr lang="en-GB" b="1" dirty="0" err="1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দ্বাদশ</a:t>
            </a:r>
            <a:endParaRPr lang="en-GB" b="1" dirty="0">
              <a:solidFill>
                <a:schemeClr val="bg1"/>
              </a:solidFill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err="1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বিষয়</a:t>
            </a:r>
            <a:r>
              <a:rPr lang="en-GB" b="1" dirty="0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- সমাজকর্ম ২য় </a:t>
            </a:r>
            <a:r>
              <a:rPr lang="en-GB" b="1" dirty="0" err="1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পত্র</a:t>
            </a:r>
            <a:r>
              <a:rPr lang="en-GB" b="1" dirty="0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(৮ম </a:t>
            </a:r>
            <a:r>
              <a:rPr lang="en-GB" b="1" dirty="0" err="1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অধ্যায়</a:t>
            </a:r>
            <a:r>
              <a:rPr lang="en-GB" b="1" dirty="0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err="1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তারিখ</a:t>
            </a:r>
            <a:r>
              <a:rPr lang="en-GB" b="1" dirty="0">
                <a:solidFill>
                  <a:schemeClr val="bg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– ১১/০৩/২০২১ </a:t>
            </a:r>
            <a:endParaRPr lang="en-US" b="1" dirty="0">
              <a:solidFill>
                <a:schemeClr val="bg1"/>
              </a:solidFill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2" y="379856"/>
            <a:ext cx="4938712" cy="38761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0664" y="379856"/>
            <a:ext cx="5140100" cy="736282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পূর্বজ্ঞান</a:t>
            </a:r>
            <a:r>
              <a:rPr lang="en-US" sz="3600" b="1" dirty="0">
                <a:solidFill>
                  <a:schemeClr val="tx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যাচাই</a:t>
            </a:r>
            <a:r>
              <a:rPr lang="en-US" sz="3600" b="1" dirty="0">
                <a:solidFill>
                  <a:schemeClr val="tx1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3" y="1196819"/>
            <a:ext cx="5139465" cy="239354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3684494"/>
            <a:ext cx="5139465" cy="27870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30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119" y="519954"/>
            <a:ext cx="10878669" cy="1039905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  <a:latin typeface="ArhialkhanMJ" pitchFamily="2" charset="0"/>
              </a:rPr>
              <a:t>পাঠ </a:t>
            </a:r>
            <a:r>
              <a:rPr lang="en-GB" b="1" i="1" dirty="0" err="1" smtClean="0">
                <a:solidFill>
                  <a:schemeClr val="bg1"/>
                </a:solidFill>
                <a:latin typeface="ArhialkhanMJ" pitchFamily="2" charset="0"/>
              </a:rPr>
              <a:t>ঘোষণা</a:t>
            </a:r>
            <a:endParaRPr lang="en-GB" b="1" i="1" dirty="0" smtClean="0">
              <a:solidFill>
                <a:schemeClr val="bg1"/>
              </a:solidFill>
              <a:latin typeface="ArhialkhanMJ" pitchFamily="2" charset="0"/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</a:rPr>
              <a:t>সমাজকর্ম </a:t>
            </a:r>
            <a:r>
              <a:rPr lang="en-GB" sz="1800" b="1" dirty="0" err="1">
                <a:solidFill>
                  <a:schemeClr val="bg1"/>
                </a:solidFill>
              </a:rPr>
              <a:t>শিক্ষায়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মাঠকর্ম</a:t>
            </a:r>
            <a:r>
              <a:rPr lang="en-GB" sz="1800" b="1" dirty="0">
                <a:solidFill>
                  <a:schemeClr val="bg1"/>
                </a:solidFill>
              </a:rPr>
              <a:t> ও </a:t>
            </a:r>
            <a:r>
              <a:rPr lang="en-GB" sz="1800" b="1" dirty="0" err="1">
                <a:solidFill>
                  <a:schemeClr val="bg1"/>
                </a:solidFill>
              </a:rPr>
              <a:t>অনুশীলন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endParaRPr lang="en-US" sz="100" b="1" i="1" dirty="0">
              <a:solidFill>
                <a:schemeClr val="bg1"/>
              </a:solidFill>
              <a:latin typeface="Arhialkhan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5118" y="2164976"/>
            <a:ext cx="10878669" cy="3969357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119" y="1710718"/>
            <a:ext cx="10878669" cy="45425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উপস্থাপনা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41" y="2329282"/>
            <a:ext cx="3952877" cy="25385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96441" y="4867836"/>
            <a:ext cx="3952877" cy="1169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chemeClr val="bg1"/>
                </a:solidFill>
              </a:rPr>
              <a:t>প্রফেসর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এম</a:t>
            </a:r>
            <a:r>
              <a:rPr lang="en-GB" sz="1600" b="1" dirty="0" smtClean="0">
                <a:solidFill>
                  <a:schemeClr val="bg1"/>
                </a:solidFill>
              </a:rPr>
              <a:t> এ </a:t>
            </a:r>
            <a:r>
              <a:rPr lang="en-GB" sz="1600" b="1" dirty="0" err="1" smtClean="0">
                <a:solidFill>
                  <a:schemeClr val="bg1"/>
                </a:solidFill>
              </a:rPr>
              <a:t>মোমেন</a:t>
            </a:r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400" dirty="0" err="1" smtClean="0">
                <a:solidFill>
                  <a:schemeClr val="bg1"/>
                </a:solidFill>
              </a:rPr>
              <a:t>সাবেক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পরিচালক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en-GB" sz="1400" dirty="0" err="1" smtClean="0">
                <a:solidFill>
                  <a:schemeClr val="bg1"/>
                </a:solidFill>
              </a:rPr>
              <a:t>সমাজকল্যাণ</a:t>
            </a:r>
            <a:r>
              <a:rPr lang="en-GB" sz="1400" dirty="0" smtClean="0">
                <a:solidFill>
                  <a:schemeClr val="bg1"/>
                </a:solidFill>
              </a:rPr>
              <a:t> ও </a:t>
            </a:r>
            <a:r>
              <a:rPr lang="en-GB" sz="1400" dirty="0" err="1" smtClean="0">
                <a:solidFill>
                  <a:schemeClr val="bg1"/>
                </a:solidFill>
              </a:rPr>
              <a:t>গবেষণা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ইন্সটিটিউট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en-GB" sz="1400" dirty="0" err="1" smtClean="0">
                <a:solidFill>
                  <a:schemeClr val="bg1"/>
                </a:solidFill>
              </a:rPr>
              <a:t>ঢাকা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বিশ্ববিদ্যালয়</a:t>
            </a:r>
            <a:r>
              <a:rPr lang="en-GB" sz="1400" dirty="0" smtClean="0">
                <a:solidFill>
                  <a:schemeClr val="bg1"/>
                </a:solidFill>
              </a:rPr>
              <a:t>।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460" y="2191870"/>
            <a:ext cx="6575612" cy="3899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 err="1" smtClean="0">
                <a:solidFill>
                  <a:schemeClr val="bg1"/>
                </a:solidFill>
              </a:rPr>
              <a:t>মাঠকর্ম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হলো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তাত্বিক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জ্ঞানের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বাস্তব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প্রয়োগ</a:t>
            </a:r>
            <a:r>
              <a:rPr lang="en-GB" sz="1600" dirty="0" smtClean="0">
                <a:solidFill>
                  <a:schemeClr val="bg1"/>
                </a:solidFill>
              </a:rPr>
              <a:t>। </a:t>
            </a:r>
            <a:r>
              <a:rPr lang="en-GB" sz="1600" dirty="0" err="1" smtClean="0">
                <a:solidFill>
                  <a:schemeClr val="bg1"/>
                </a:solidFill>
              </a:rPr>
              <a:t>যে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কোন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বিষয়ে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জ্ঞানার্জনের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ব্যবহারিক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বা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প্রায়োগিক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দিক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বিবেচনা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করে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তার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কার্যকারিতা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প্রকাশ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পায়</a:t>
            </a:r>
            <a:r>
              <a:rPr lang="en-GB" sz="1600" dirty="0" smtClean="0">
                <a:solidFill>
                  <a:schemeClr val="bg1"/>
                </a:solidFill>
              </a:rPr>
              <a:t>। সমাজকর্ম </a:t>
            </a:r>
            <a:r>
              <a:rPr lang="en-GB" sz="1600" dirty="0" err="1" smtClean="0">
                <a:solidFill>
                  <a:schemeClr val="bg1"/>
                </a:solidFill>
              </a:rPr>
              <a:t>এমন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একটি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বিষয়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যার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কার্যকারিতা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নির্ভর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করে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এর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ব্যবহারিক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দক্ষতার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উপর</a:t>
            </a:r>
            <a:r>
              <a:rPr lang="en-GB" sz="1600" dirty="0" smtClean="0">
                <a:solidFill>
                  <a:schemeClr val="bg1"/>
                </a:solidFill>
              </a:rPr>
              <a:t>।</a:t>
            </a:r>
          </a:p>
          <a:p>
            <a:pPr algn="just"/>
            <a:r>
              <a:rPr lang="en-GB" sz="1600" b="1" i="1" dirty="0" err="1" smtClean="0">
                <a:solidFill>
                  <a:schemeClr val="bg1"/>
                </a:solidFill>
              </a:rPr>
              <a:t>মাঠকর্মের</a:t>
            </a:r>
            <a:r>
              <a:rPr lang="en-GB" sz="1600" b="1" i="1" dirty="0" smtClean="0">
                <a:solidFill>
                  <a:schemeClr val="bg1"/>
                </a:solidFill>
              </a:rPr>
              <a:t> </a:t>
            </a:r>
            <a:r>
              <a:rPr lang="en-GB" sz="1600" b="1" i="1" dirty="0" err="1" smtClean="0">
                <a:solidFill>
                  <a:schemeClr val="bg1"/>
                </a:solidFill>
              </a:rPr>
              <a:t>ধারণা</a:t>
            </a:r>
            <a:r>
              <a:rPr lang="en-GB" sz="1600" b="1" i="1" dirty="0" smtClean="0">
                <a:solidFill>
                  <a:schemeClr val="bg1"/>
                </a:solidFill>
              </a:rPr>
              <a:t>  </a:t>
            </a:r>
            <a:r>
              <a:rPr lang="en-GB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(Concept of Practicum)</a:t>
            </a:r>
            <a:r>
              <a:rPr lang="en-GB" sz="1600" b="1" i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GB" sz="1600" dirty="0" smtClean="0">
                <a:solidFill>
                  <a:schemeClr val="bg1"/>
                </a:solidFill>
              </a:rPr>
              <a:t>সমাজকর্ম </a:t>
            </a:r>
            <a:r>
              <a:rPr lang="en-GB" sz="1600" dirty="0" err="1" smtClean="0">
                <a:solidFill>
                  <a:schemeClr val="bg1"/>
                </a:solidFill>
              </a:rPr>
              <a:t>শিক্ষার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অবিচ্ছেদ্য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অংশ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হলো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মাঠকর্ম</a:t>
            </a:r>
            <a:r>
              <a:rPr lang="en-GB" sz="1600" dirty="0" smtClean="0">
                <a:solidFill>
                  <a:schemeClr val="bg1"/>
                </a:solidFill>
              </a:rPr>
              <a:t>।  </a:t>
            </a:r>
            <a:r>
              <a:rPr lang="en-GB" sz="1600" dirty="0" err="1" smtClean="0">
                <a:solidFill>
                  <a:schemeClr val="bg1"/>
                </a:solidFill>
              </a:rPr>
              <a:t>সমাজকর্মের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ব্যব্যহারিক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শিক্ষাকে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মাঠকর্ম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বা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ব্যবহারিক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প্রশিক্ষণ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বলে</a:t>
            </a:r>
            <a:r>
              <a:rPr lang="en-GB" sz="1600" dirty="0" smtClean="0">
                <a:solidFill>
                  <a:schemeClr val="bg1"/>
                </a:solidFill>
              </a:rPr>
              <a:t>। </a:t>
            </a:r>
          </a:p>
          <a:p>
            <a:pPr algn="just"/>
            <a:r>
              <a:rPr lang="en-GB" sz="1600" dirty="0" err="1" smtClean="0">
                <a:solidFill>
                  <a:schemeClr val="bg1"/>
                </a:solidFill>
              </a:rPr>
              <a:t>ঢাকা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বিশ্ববিদ্যালয়ের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সমাজকল্যাণ</a:t>
            </a:r>
            <a:r>
              <a:rPr lang="en-GB" sz="1600" dirty="0" smtClean="0">
                <a:solidFill>
                  <a:schemeClr val="bg1"/>
                </a:solidFill>
              </a:rPr>
              <a:t> ও </a:t>
            </a:r>
            <a:r>
              <a:rPr lang="en-GB" sz="1600" dirty="0" err="1" smtClean="0">
                <a:solidFill>
                  <a:schemeClr val="bg1"/>
                </a:solidFill>
              </a:rPr>
              <a:t>গবেষণা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ইন্সটিটিউটের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সাবেক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পরিচালক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প্রফেসর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এম</a:t>
            </a:r>
            <a:r>
              <a:rPr lang="en-GB" sz="1600" dirty="0" smtClean="0">
                <a:solidFill>
                  <a:schemeClr val="bg1"/>
                </a:solidFill>
              </a:rPr>
              <a:t>, এ, </a:t>
            </a:r>
            <a:r>
              <a:rPr lang="en-GB" sz="1600" dirty="0" err="1" smtClean="0">
                <a:solidFill>
                  <a:schemeClr val="bg1"/>
                </a:solidFill>
              </a:rPr>
              <a:t>মোমেন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বলেন</a:t>
            </a:r>
            <a:r>
              <a:rPr lang="en-GB" sz="1600" dirty="0" smtClean="0">
                <a:solidFill>
                  <a:schemeClr val="bg1"/>
                </a:solidFill>
              </a:rPr>
              <a:t>- “</a:t>
            </a:r>
            <a:r>
              <a:rPr lang="en-GB" sz="1600" dirty="0" err="1" smtClean="0">
                <a:solidFill>
                  <a:schemeClr val="bg1"/>
                </a:solidFill>
              </a:rPr>
              <a:t>মাঠকর্ম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কর্মসূচী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হলো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একজন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ছাত্রকে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স্বতন্ত্র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পেশাগত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কর্ম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সম্পাদন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এবং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দক্ষতা</a:t>
            </a:r>
            <a:r>
              <a:rPr lang="en-GB" sz="1600" dirty="0" smtClean="0">
                <a:solidFill>
                  <a:schemeClr val="bg1"/>
                </a:solidFill>
              </a:rPr>
              <a:t> ও </a:t>
            </a:r>
            <a:r>
              <a:rPr lang="en-GB" sz="1600" dirty="0" err="1" smtClean="0">
                <a:solidFill>
                  <a:schemeClr val="bg1"/>
                </a:solidFill>
              </a:rPr>
              <a:t>যোগ্যতার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উন্নয়নের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জন্য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সাহায্য</a:t>
            </a:r>
            <a:r>
              <a:rPr lang="en-GB" sz="1600" dirty="0" smtClean="0">
                <a:solidFill>
                  <a:schemeClr val="bg1"/>
                </a:solidFill>
              </a:rPr>
              <a:t> ও </a:t>
            </a:r>
            <a:r>
              <a:rPr lang="en-GB" sz="1600" dirty="0" err="1" smtClean="0">
                <a:solidFill>
                  <a:schemeClr val="bg1"/>
                </a:solidFill>
              </a:rPr>
              <a:t>দিকনির্দেশনা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প্রদান</a:t>
            </a:r>
            <a:r>
              <a:rPr lang="en-GB" sz="1600" dirty="0" smtClean="0">
                <a:solidFill>
                  <a:schemeClr val="bg1"/>
                </a:solidFill>
              </a:rPr>
              <a:t>।”</a:t>
            </a:r>
            <a:r>
              <a:rPr lang="en-GB" sz="1600" i="1" dirty="0" smtClean="0">
                <a:solidFill>
                  <a:schemeClr val="bg1"/>
                </a:solidFill>
              </a:rPr>
              <a:t>  </a:t>
            </a:r>
            <a:r>
              <a:rPr lang="en-GB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(Field Work programme is designed to help guide a student to develop his skill and competence for his independent professional as functioning and carrying out appropriate responsibilities.)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4" y="439271"/>
            <a:ext cx="11631705" cy="576262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</a:t>
            </a:r>
            <a:r>
              <a:rPr lang="en-GB" sz="28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মাঠকর্ম</a:t>
            </a:r>
            <a:r>
              <a:rPr lang="en-GB" sz="28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শিক্ষার</a:t>
            </a:r>
            <a:r>
              <a:rPr lang="en-GB" sz="28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উদ্দেশ্য</a:t>
            </a:r>
            <a:r>
              <a:rPr lang="en-GB" sz="28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(Objective of Field Work in Social Work)</a:t>
            </a:r>
            <a:endParaRPr lang="en-US" sz="2800" b="1" i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835" y="1062317"/>
            <a:ext cx="11631705" cy="5540189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উদ্দেশ্য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পদ্ধতিগুলোর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যথাযথ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নিজেকে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পেশেদার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হিসেব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গড়ে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তোলা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সামগ্রিকভাবে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ব্যবহারিক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প্রশিক্ষণ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উদ্দেশ্যগুলো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নিম্নরূপ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pPr algn="just"/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পদ্ধতি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কৌশলের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বাস্তব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প্রয়োগ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অর্জিত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তাত্ত্বিক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বাস্তবক্ষেত্রে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প্রয়োগ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প্রশিক্ষণ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কেন্দ্রের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লক্ষ্য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উদ্দেশ্য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বীতি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কর্মসূচির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একাত্ম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কার্যক্রমে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অংশগ্রহণ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বাস্তব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প্রোয়োগ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আত্মসচেনতা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নিয়মানুবর্তিতা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কর্তব্যপরায়ণতা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পেশাগত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যোগ্যতা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তাত্ত্বিক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চলমান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অর্জিত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সমন্বয়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সাধন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এজেন্সির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আদর্শ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মূল্যবোধ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জানা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সেইসাথে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মুল্যবোধের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সুষ্ঠু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সমন্বয়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সাধন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সমাজকর্মীর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মূল্যবোধ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জাগ্রত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জানা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প্রতিষ্ঠান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পরিচালনার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দাপ্তরিক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নিয়মকানুন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জানা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algn="just"/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রেকর্ডিং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রিপোর্টিং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প্রতিবেদন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রচনার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বাস্তব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12377"/>
            <a:ext cx="11267888" cy="527424"/>
          </a:xfr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মাঠকর্মের</a:t>
            </a:r>
            <a:r>
              <a:rPr lang="en-GB" sz="28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নীতিমালা</a:t>
            </a:r>
            <a:r>
              <a:rPr lang="en-GB" sz="28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(Principal of Field Work)    </a:t>
            </a:r>
            <a:endParaRPr lang="en-US" sz="2800" b="1" i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4500" y="1203510"/>
            <a:ext cx="11255188" cy="5438590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মাঠকর্ম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অনুশিলনের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মাঠকর্মীকে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নিয়ম-নীতি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মেনে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চলতে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মাঠকর্মী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যেসব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নিয়ম-নীতির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মাঠকর্ম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বলা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সার্ব্জনীনভাবে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মাঠকর্মের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নীতিমালা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অনুসরণ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সেগুলো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নিম্নরূপ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অংশগ্রহণ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								২।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লক্ষ্য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নির্ধারণ</a:t>
            </a:r>
            <a:r>
              <a:rPr lang="en-GB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								৪।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গোপনীয়তার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৫।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সম্পদের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সদ্ব্যবহার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							৬।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সাহায্যার্থীর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মর্যাদা</a:t>
            </a:r>
            <a:endParaRPr lang="en-GB" sz="2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৭।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নমনীয়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কর্মকাঠামো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								৮।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পেশাগত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৯।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সমান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চোখে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দেখা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						১০।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আত্মসচেতনতা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১১।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প্রতিষ্ঠানের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লক্ষ্য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উদ্দেশ্য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মেনে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চলা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				১২।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তত্ত্বাবধায়কদের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উপদেশ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নির্দেশ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অনুকরণ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১৩। </a:t>
            </a:r>
            <a:r>
              <a:rPr lang="en-GB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en-GB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  <a:p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71" y="896471"/>
            <a:ext cx="10718799" cy="905435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sz="3600" b="1" i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3600" b="1" i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1801906"/>
            <a:ext cx="5056093" cy="437029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071" y="1801906"/>
            <a:ext cx="5662705" cy="4370294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মাঠকর্ম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মাঠকর্ম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ধরণের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জ্ঞানের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বাস্তব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প্রয়োগ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৪।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৫।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মাঠকর্মে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গোপনীয়তা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sz="2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990" y="600636"/>
            <a:ext cx="10920598" cy="73062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sz="32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GB" sz="3200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3200" b="1" i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90" y="1331261"/>
            <a:ext cx="6254375" cy="4975410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 smtClean="0">
                <a:solidFill>
                  <a:schemeClr val="bg1"/>
                </a:solidFill>
              </a:rPr>
              <a:t>মাঠকর্মের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উদ্দেশ্য</a:t>
            </a:r>
            <a:r>
              <a:rPr lang="en-GB" dirty="0" smtClean="0">
                <a:solidFill>
                  <a:schemeClr val="bg1"/>
                </a:solidFill>
              </a:rPr>
              <a:t> ও </a:t>
            </a:r>
            <a:r>
              <a:rPr lang="en-GB" dirty="0" err="1" smtClean="0">
                <a:solidFill>
                  <a:schemeClr val="bg1"/>
                </a:solidFill>
              </a:rPr>
              <a:t>নীতিমালা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লিখে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এসাইনমেন্ট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জমা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দিবে</a:t>
            </a:r>
            <a:r>
              <a:rPr lang="en-GB" dirty="0" smtClean="0">
                <a:solidFill>
                  <a:schemeClr val="bg1"/>
                </a:solidFill>
              </a:rPr>
              <a:t>।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1331260"/>
            <a:ext cx="4572094" cy="49619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76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1" y="846045"/>
            <a:ext cx="10743548" cy="52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367</TotalTime>
  <Words>433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ArhialkhanMJ</vt:lpstr>
      <vt:lpstr>Arial</vt:lpstr>
      <vt:lpstr>Arial Narrow</vt:lpstr>
      <vt:lpstr>Century Gothic</vt:lpstr>
      <vt:lpstr>SutonnyOMJ</vt:lpstr>
      <vt:lpstr>SutonnySushreeOMJ</vt:lpstr>
      <vt:lpstr>SutonnyUniBanglaOMJ</vt:lpstr>
      <vt:lpstr>Times New Roman</vt:lpstr>
      <vt:lpstr>Wingdings 3</vt:lpstr>
      <vt:lpstr>Ion</vt:lpstr>
      <vt:lpstr>                         </vt:lpstr>
      <vt:lpstr>      শিক্ষক পরিচিতি</vt:lpstr>
      <vt:lpstr>PowerPoint Presentation</vt:lpstr>
      <vt:lpstr>PowerPoint Presentation</vt:lpstr>
      <vt:lpstr>PowerPoint Presentation</vt:lpstr>
      <vt:lpstr>মাঠকর্মের নীতিমালা (Principal of Field Work)    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2021-04-06T07:30:11Z</dcterms:created>
  <dcterms:modified xsi:type="dcterms:W3CDTF">2021-04-16T11:36:32Z</dcterms:modified>
</cp:coreProperties>
</file>