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91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1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5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2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6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8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0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1DDDE-BA90-40DC-9E7A-1060822F476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0070C0"/>
                </a:solidFill>
              </a:rPr>
              <a:t>পরিচিতি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3103563"/>
            <a:ext cx="4038600" cy="302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dirty="0" smtClean="0"/>
              <a:t>পাঠ পরিচিতিঃ</a:t>
            </a:r>
          </a:p>
          <a:p>
            <a:pPr marL="0" indent="0">
              <a:buNone/>
            </a:pPr>
            <a:r>
              <a:rPr lang="bn-IN" dirty="0" smtClean="0"/>
              <a:t>বিষয়ঃকৃষি শিক্ষা</a:t>
            </a:r>
          </a:p>
          <a:p>
            <a:pPr marL="0" indent="0">
              <a:buNone/>
            </a:pPr>
            <a:r>
              <a:rPr lang="bn-IN" dirty="0" smtClean="0"/>
              <a:t>অধ্যায়ঃচতুর্থ</a:t>
            </a:r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পরিচ্ছেদঃতৃতীয়</a:t>
            </a:r>
          </a:p>
          <a:p>
            <a:pPr marL="0" indent="0">
              <a:buNone/>
            </a:pPr>
            <a:r>
              <a:rPr lang="bn-IN" dirty="0" smtClean="0"/>
              <a:t>তারিখঃ২৫/০৪/২০২১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48200" y="3103563"/>
            <a:ext cx="4038600" cy="3022600"/>
          </a:xfrm>
        </p:spPr>
        <p:txBody>
          <a:bodyPr/>
          <a:lstStyle/>
          <a:p>
            <a:r>
              <a:rPr lang="bn-IN" dirty="0" smtClean="0"/>
              <a:t>শিক্ষক পরিচিতিঃ</a:t>
            </a:r>
          </a:p>
          <a:p>
            <a:r>
              <a:rPr lang="bn-IN" dirty="0" smtClean="0"/>
              <a:t>রনজিৎ কুমার মন্ডল</a:t>
            </a:r>
          </a:p>
          <a:p>
            <a:pPr marL="0" indent="0">
              <a:buNone/>
            </a:pPr>
            <a:r>
              <a:rPr lang="bn-IN" dirty="0" smtClean="0"/>
              <a:t>    সহকারী শিক্ষক(কৃষি)</a:t>
            </a:r>
          </a:p>
          <a:p>
            <a:r>
              <a:rPr lang="bn-IN" dirty="0" smtClean="0"/>
              <a:t>বি আর বি আজগড়া মাধ্যমিক বিদ্যালয়</a:t>
            </a:r>
          </a:p>
          <a:p>
            <a:r>
              <a:rPr lang="bn-IN" dirty="0" smtClean="0"/>
              <a:t>তেরখাদা,খুলনা।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29" y="274638"/>
            <a:ext cx="1944496" cy="25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8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1910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09800" y="381000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4275" y="404000"/>
            <a:ext cx="37802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প্রতিকার 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200" y="1752600"/>
            <a:ext cx="8153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রোগমুক্ত গাছ লাগাতে হবে । 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432486" y="2596977"/>
            <a:ext cx="8077200" cy="761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রোগাক্রান্ত গাছ তুলে ফেলতে হবে । 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457200" y="3358976"/>
            <a:ext cx="8052486" cy="1469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টিল্ট – ২৫০ ইসি ছত্রাকনাশক অনুমোদিত মাত্রায়  প্রয়োগ করতে হবে </a:t>
            </a:r>
            <a:r>
              <a:rPr lang="bn-BD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0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2514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733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53" y="2012682"/>
            <a:ext cx="3634947" cy="229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3657599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55" y="4495800"/>
            <a:ext cx="3634946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ross 3"/>
          <p:cNvSpPr/>
          <p:nvPr/>
        </p:nvSpPr>
        <p:spPr>
          <a:xfrm>
            <a:off x="3200400" y="152400"/>
            <a:ext cx="2514600" cy="1219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নিচের ছবিগুলো দেখ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1039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719"/>
            <a:ext cx="8229600" cy="10729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547575" y="391297"/>
            <a:ext cx="8139225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575" y="401940"/>
            <a:ext cx="81392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নিচের ছবিগুলো দেখ 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1" y="2362200"/>
            <a:ext cx="4846026" cy="27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876329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4600" y="1447800"/>
            <a:ext cx="44527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1477665"/>
            <a:ext cx="4267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সিগাটোগা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60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457200" y="457200"/>
            <a:ext cx="8229600" cy="838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4396" y="457200"/>
            <a:ext cx="7095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নিচের ছবিগুলো দেখ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286000" y="2014834"/>
            <a:ext cx="4074309" cy="7283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2014835"/>
            <a:ext cx="40743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গুচ্ছ </a:t>
            </a:r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মাথা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8165"/>
            <a:ext cx="8229600" cy="39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91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533400" y="609600"/>
            <a:ext cx="8153400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6552" y="490835"/>
            <a:ext cx="821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সিগাটোগা রোগের কারন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526142" y="1414165"/>
            <a:ext cx="8008257" cy="3310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9569" y="2281535"/>
            <a:ext cx="588494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ছত্রাক 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31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 smtClean="0"/>
              <a:t>ক. পাতার উপরে গোলাকার  গাঢ় বাদামি রঙের দাগ পড়ে। </a:t>
            </a:r>
          </a:p>
          <a:p>
            <a:pPr marL="0" indent="0">
              <a:buNone/>
            </a:pPr>
            <a:r>
              <a:rPr lang="bn-BD" dirty="0" smtClean="0"/>
              <a:t>খ. আক্রমন ব্যাপক হলে পাতা ঝলসে যায় । </a:t>
            </a:r>
          </a:p>
          <a:p>
            <a:pPr marL="0" indent="0">
              <a:buNone/>
            </a:pPr>
            <a:r>
              <a:rPr lang="bn-BD" dirty="0" smtClean="0"/>
              <a:t>গ. ফল ছোট হয় এবং ফলন কম হয় । </a:t>
            </a:r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আক্রান্ত গাছের পাতা পুড়িয়ে ফেলতে হবে ।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09800" y="450780"/>
            <a:ext cx="518159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8602" y="439894"/>
            <a:ext cx="41341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লক্ষন 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990600" y="4009570"/>
            <a:ext cx="6934199" cy="94342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59887" y="4009570"/>
            <a:ext cx="3126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প্রতিকার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2662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bn-BD" dirty="0" smtClean="0"/>
          </a:p>
          <a:p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514350" indent="-514350">
              <a:buAutoNum type="arabicPeriod"/>
            </a:pPr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জাবপোকার মাধ্যমে এ রোগ ছড়ায় ।</a:t>
            </a:r>
          </a:p>
          <a:p>
            <a:pPr marL="514350" indent="-514350">
              <a:buAutoNum type="arabicPeriod"/>
            </a:pPr>
            <a:endParaRPr lang="bn-BD" dirty="0"/>
          </a:p>
          <a:p>
            <a:pPr marL="514350" indent="-514350">
              <a:buAutoNum type="arabicPeriod"/>
            </a:pPr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ম্যালাথিয়নপ্র্রয়োগের   মাধ্যমে জাব পোকা </a:t>
            </a:r>
          </a:p>
          <a:p>
            <a:pPr marL="0" indent="0">
              <a:buNone/>
            </a:pPr>
            <a:r>
              <a:rPr lang="bn-BD" dirty="0" smtClean="0"/>
              <a:t>দমনের মাধ্যমে এ রোগ থেকে রেহাই পাওয়া যায় ।  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8229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গু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76535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গুচ্ছমাথা রোগের কারন 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981200" y="1752600"/>
            <a:ext cx="55626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1123" y="1595735"/>
            <a:ext cx="2901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ভাইরাস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362200" y="2519065"/>
            <a:ext cx="4343400" cy="909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85801" y="2519065"/>
            <a:ext cx="2172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লক্ষন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362200" y="4038599"/>
            <a:ext cx="3660678" cy="69026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19002" y="3805535"/>
            <a:ext cx="29338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প্রতিকার</a:t>
            </a:r>
          </a:p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2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3732977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2514600" y="304800"/>
            <a:ext cx="3732977" cy="9906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9624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কলার রোগ  কত প্রকার । 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2253" y="338435"/>
            <a:ext cx="35253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মূল্যায়ন</a:t>
            </a:r>
            <a:r>
              <a:rPr lang="bn-B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362200" y="2362200"/>
            <a:ext cx="4343400" cy="838200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46500" y="2967335"/>
            <a:ext cx="5050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Your text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4001" y="2277070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একক কাজ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178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85955" y="304800"/>
            <a:ext cx="4211410" cy="9386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3114" y="320151"/>
            <a:ext cx="553709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বাড়ীর কাজ 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57200" y="2286000"/>
            <a:ext cx="7620000" cy="26670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967335"/>
            <a:ext cx="784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তোমার দেখা কোন কলা বাগানের বর্ণনা দাও ।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453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457200" y="304800"/>
            <a:ext cx="8077200" cy="1066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76535"/>
            <a:ext cx="80772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সকলকে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ধন্যবাদ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1" y="1371600"/>
            <a:ext cx="810622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40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96200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57200" y="304800"/>
            <a:ext cx="8229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স্বাগতম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222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800" y="401782"/>
            <a:ext cx="6019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নিচের ছবিগুলো লক্ষ্য কর 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752600"/>
            <a:ext cx="2752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3048000" cy="16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743199" cy="167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3745458"/>
            <a:ext cx="2876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94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0327" y="0"/>
            <a:ext cx="8153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শিখনফল </a:t>
            </a:r>
            <a:endParaRPr lang="en-US" sz="6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এই পাঠ শেষে  শিক্ষার্থী – </a:t>
            </a:r>
          </a:p>
          <a:p>
            <a:r>
              <a:rPr lang="bn-BD" dirty="0" smtClean="0"/>
              <a:t>ক.কলার বিভিন্ন জাত সম্পর্কে বলতে পারবে । </a:t>
            </a:r>
          </a:p>
          <a:p>
            <a:r>
              <a:rPr lang="bn-BD" dirty="0" smtClean="0"/>
              <a:t>খ. ক.কলার বিভিন্ন রোগ সম্পর্কে ব্যাখ্যা করতে পারবে ।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1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57200" y="304800"/>
            <a:ext cx="82296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নিচের ছবিগুলো দেখ </a:t>
            </a:r>
            <a:endParaRPr lang="en-US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9624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53389" y="35814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অমৃত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সাগর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7127"/>
            <a:ext cx="3886200" cy="197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953000" y="3581400"/>
            <a:ext cx="2362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মেহের সাগর 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3200400" cy="218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19544" y="5895109"/>
            <a:ext cx="130925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সবরি কলা 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57" y="4636380"/>
            <a:ext cx="3505200" cy="217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7239000" y="5418447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চাপা কলা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511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8600" y="-152400"/>
            <a:ext cx="87630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/>
              <a:t>নিচের ছবিগুলো দেখ </a:t>
            </a:r>
            <a:endParaRPr lang="en-US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" y="2286000"/>
            <a:ext cx="27527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1273629"/>
            <a:ext cx="2743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কাঁচ কলা 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88030"/>
            <a:ext cx="2743200" cy="18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657600" y="1139373"/>
            <a:ext cx="2590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জাহাজি কলা </a:t>
            </a:r>
            <a:endParaRPr lang="en-US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1" y="5029200"/>
            <a:ext cx="3458029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28600" y="4132943"/>
            <a:ext cx="3048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বাঙলা কলা </a:t>
            </a:r>
            <a:endParaRPr lang="en-US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47342"/>
            <a:ext cx="3157101" cy="172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038599" y="4132943"/>
            <a:ext cx="315710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এঁটে কলা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518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8229600" cy="20574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8229600" cy="1142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392721"/>
            <a:ext cx="7239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মূল্যায়ন</a:t>
            </a:r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980543"/>
            <a:ext cx="8153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৫টি কলার জাতের নাম লিখ ।  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1524000" y="1981200"/>
            <a:ext cx="495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52501" y="1985665"/>
            <a:ext cx="45244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একক কাজ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04800"/>
            <a:ext cx="7924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কলার রোগ 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1" y="2209800"/>
            <a:ext cx="280418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153" y="2200870"/>
            <a:ext cx="2621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পানামা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93592" y="24202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48200" y="2161741"/>
            <a:ext cx="4038600" cy="1038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গা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53000" y="2277071"/>
            <a:ext cx="2895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সিগাটোগা </a:t>
            </a:r>
            <a:r>
              <a:rPr lang="bn-BD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0600" y="4953000"/>
            <a:ext cx="6019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58825" y="2967335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Your text 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84156" y="4917643"/>
            <a:ext cx="3576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গুছচমাথা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54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7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6535"/>
            <a:ext cx="90415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পানামা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রোগের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কারন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,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লক্ষণ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95400" y="2209800"/>
            <a:ext cx="6781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কারনঃ ছত্রাক 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3124200"/>
            <a:ext cx="80772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bn-BD" sz="3600" dirty="0" smtClean="0"/>
              <a:t>গাছের পাতা হলদে হয়ে যায় । </a:t>
            </a:r>
          </a:p>
          <a:p>
            <a:pPr marL="342900" indent="-342900" algn="ctr">
              <a:buAutoNum type="arabicPeriod"/>
            </a:pPr>
            <a:r>
              <a:rPr lang="bn-BD" sz="3600" dirty="0" smtClean="0"/>
              <a:t>পাতা  বোটার কাছে ভেঙে  ঝুলে যায় ।</a:t>
            </a:r>
          </a:p>
          <a:p>
            <a:pPr marL="342900" indent="-342900" algn="ctr">
              <a:buAutoNum type="arabicPeriod"/>
            </a:pPr>
            <a:r>
              <a:rPr lang="bn-BD" sz="3600" dirty="0" smtClean="0"/>
              <a:t>আক্রান্ত গাছ ধীরে ধীরে মারা যায় ।  </a:t>
            </a:r>
          </a:p>
          <a:p>
            <a:pPr marL="342900" indent="-342900" algn="ctr">
              <a:buAutoNum type="arabicPeriod"/>
            </a:pPr>
            <a:r>
              <a:rPr lang="bn-BD" sz="3600" dirty="0" smtClean="0"/>
              <a:t>ফুল ও ফল ধরেনা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4030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255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Vrinda</vt:lpstr>
      <vt:lpstr>Office Theme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USER</dc:creator>
  <cp:lastModifiedBy>HP</cp:lastModifiedBy>
  <cp:revision>59</cp:revision>
  <dcterms:created xsi:type="dcterms:W3CDTF">2020-01-02T14:33:03Z</dcterms:created>
  <dcterms:modified xsi:type="dcterms:W3CDTF">2021-04-25T05:39:27Z</dcterms:modified>
</cp:coreProperties>
</file>