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68" r:id="rId3"/>
    <p:sldId id="269" r:id="rId4"/>
    <p:sldId id="270" r:id="rId5"/>
    <p:sldId id="273" r:id="rId6"/>
    <p:sldId id="271" r:id="rId7"/>
    <p:sldId id="272" r:id="rId8"/>
    <p:sldId id="27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33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3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365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56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9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5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4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3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4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0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718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6249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30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CA6A6-D3EB-4A17-A814-043F943F531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E21D-29F9-4EB0-9692-63CF2ACE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23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6414" y="348797"/>
            <a:ext cx="3624491" cy="1646302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Well come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072" y="2474516"/>
            <a:ext cx="6606710" cy="31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048" y="218070"/>
            <a:ext cx="833878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4800" b="0" i="1" dirty="0" smtClean="0">
                <a:solidFill>
                  <a:srgbClr val="FF0000"/>
                </a:solidFill>
                <a:effectLst/>
                <a:latin typeface="Google Sans"/>
              </a:rPr>
              <a:t>folk music</a:t>
            </a:r>
          </a:p>
          <a:p>
            <a:r>
              <a:rPr lang="en-US" sz="4800" b="0" i="1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noun</a:t>
            </a:r>
            <a:endParaRPr lang="en-US" sz="4800" b="0" i="0" dirty="0" smtClean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4800" b="0" i="0" dirty="0" smtClean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music that originates in traditional popular culture or that is written in such a style. Folk music is typically of unknown authorship and is transmitted orally from generation to generation.</a:t>
            </a:r>
            <a:endParaRPr lang="en-US" sz="48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650" y="1078173"/>
            <a:ext cx="102904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According to the passage </a:t>
            </a:r>
          </a:p>
          <a:p>
            <a:r>
              <a:rPr lang="en-US" sz="5400" dirty="0" smtClean="0"/>
              <a:t>Folk </a:t>
            </a:r>
            <a:r>
              <a:rPr lang="en-US" sz="5400" dirty="0" err="1" smtClean="0"/>
              <a:t>misic</a:t>
            </a:r>
            <a:r>
              <a:rPr lang="en-US" sz="5400" dirty="0" smtClean="0"/>
              <a:t> may be described as that type of ancient music  which springs from the heart of a community , based on their natural style of expression uninfluenced by the rules of classical music and modern popular songs.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7105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433" y="272955"/>
            <a:ext cx="11259403" cy="818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09433" y="272955"/>
            <a:ext cx="111092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0000"/>
                </a:solidFill>
              </a:rPr>
              <a:t>The characteristics of folk music.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To be composed by rural folk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To be sung in groups or individually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No regular practice is required for 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To be sung and to be performed by illiterate or semi literate persons.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To contain a strong emotive expression of human love and separation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716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319" y="450376"/>
            <a:ext cx="110000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FF0000"/>
                </a:solidFill>
              </a:rPr>
              <a:t>Some names of folk music.</a:t>
            </a:r>
          </a:p>
          <a:p>
            <a:r>
              <a:rPr lang="en-US" sz="3200" dirty="0" err="1" smtClean="0"/>
              <a:t>Baul</a:t>
            </a:r>
            <a:r>
              <a:rPr lang="en-US" sz="3200" dirty="0" smtClean="0"/>
              <a:t>: 	</a:t>
            </a:r>
            <a:r>
              <a:rPr lang="en-US" sz="3200" dirty="0" err="1" smtClean="0"/>
              <a:t>Birbum</a:t>
            </a:r>
            <a:r>
              <a:rPr lang="en-US" sz="3200" dirty="0" smtClean="0"/>
              <a:t> and </a:t>
            </a:r>
            <a:r>
              <a:rPr lang="en-US" sz="3200" dirty="0" err="1" smtClean="0"/>
              <a:t>Kustia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Jari</a:t>
            </a:r>
            <a:r>
              <a:rPr lang="en-US" sz="3200" dirty="0" smtClean="0"/>
              <a:t> :         Dhaka, </a:t>
            </a:r>
            <a:r>
              <a:rPr lang="en-US" sz="3200" dirty="0" err="1" smtClean="0"/>
              <a:t>Myamansing</a:t>
            </a:r>
            <a:r>
              <a:rPr lang="en-US" sz="3200" dirty="0" smtClean="0"/>
              <a:t>, Sylhet, </a:t>
            </a:r>
            <a:r>
              <a:rPr lang="en-US" sz="3200" dirty="0" err="1" smtClean="0"/>
              <a:t>chattagram</a:t>
            </a:r>
            <a:r>
              <a:rPr lang="en-US" sz="3200" dirty="0" smtClean="0"/>
              <a:t>, </a:t>
            </a:r>
            <a:r>
              <a:rPr lang="en-US" sz="3200" dirty="0" err="1" smtClean="0"/>
              <a:t>Faridpur</a:t>
            </a:r>
            <a:r>
              <a:rPr lang="en-US" sz="3200" dirty="0" smtClean="0"/>
              <a:t>, </a:t>
            </a:r>
            <a:r>
              <a:rPr lang="en-US" sz="3200" dirty="0" err="1" smtClean="0"/>
              <a:t>Murshidabad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Gambhira</a:t>
            </a:r>
            <a:r>
              <a:rPr lang="en-US" sz="3200" dirty="0" smtClean="0"/>
              <a:t> :  </a:t>
            </a:r>
            <a:r>
              <a:rPr lang="en-US" sz="3200" dirty="0" err="1" smtClean="0"/>
              <a:t>Rajsahi</a:t>
            </a:r>
            <a:r>
              <a:rPr lang="en-US" sz="3200" dirty="0" smtClean="0"/>
              <a:t>, </a:t>
            </a:r>
            <a:r>
              <a:rPr lang="en-US" sz="3200" dirty="0" err="1" smtClean="0"/>
              <a:t>Dinajpur,Pabna</a:t>
            </a:r>
            <a:r>
              <a:rPr lang="en-US" sz="3200" dirty="0" smtClean="0"/>
              <a:t>, </a:t>
            </a:r>
            <a:r>
              <a:rPr lang="en-US" sz="3200" dirty="0" err="1" smtClean="0"/>
              <a:t>cooch</a:t>
            </a:r>
            <a:r>
              <a:rPr lang="en-US" sz="3200" dirty="0" smtClean="0"/>
              <a:t> </a:t>
            </a:r>
            <a:r>
              <a:rPr lang="en-US" sz="3200" dirty="0" err="1" smtClean="0"/>
              <a:t>bihar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gambhira</a:t>
            </a:r>
            <a:r>
              <a:rPr lang="en-US" sz="3200" dirty="0"/>
              <a:t> </a:t>
            </a:r>
            <a:r>
              <a:rPr lang="en-US" sz="3200" dirty="0" smtClean="0"/>
              <a:t>:   </a:t>
            </a:r>
            <a:r>
              <a:rPr lang="en-US" sz="3200" dirty="0" err="1" smtClean="0"/>
              <a:t>Rajsahi</a:t>
            </a:r>
            <a:r>
              <a:rPr lang="en-US" sz="3200" dirty="0" smtClean="0"/>
              <a:t> , </a:t>
            </a:r>
            <a:r>
              <a:rPr lang="en-US" sz="3200" dirty="0" err="1" smtClean="0"/>
              <a:t>Malda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Besides those songs, there are sari , </a:t>
            </a:r>
            <a:r>
              <a:rPr lang="en-US" sz="3200" dirty="0" err="1" smtClean="0"/>
              <a:t>vatiyally</a:t>
            </a:r>
            <a:r>
              <a:rPr lang="en-US" sz="3200" dirty="0" smtClean="0"/>
              <a:t> and many pastoral songs.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26070"/>
              </p:ext>
            </p:extLst>
          </p:nvPr>
        </p:nvGraphicFramePr>
        <p:xfrm>
          <a:off x="2032000" y="719666"/>
          <a:ext cx="8128000" cy="37709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3401368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33354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classicial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79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mysticla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Spiritual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659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metaphor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Allegory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178376"/>
                  </a:ext>
                </a:extLst>
              </a:tr>
              <a:tr h="4333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Coperate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243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emotive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Passonate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735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Injustice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05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combination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235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Nonrelegious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480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sophisticated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998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distinctive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68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0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1128" y="327546"/>
            <a:ext cx="91303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>
                <a:solidFill>
                  <a:srgbClr val="FF0000"/>
                </a:solidFill>
              </a:rPr>
              <a:t>Single work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/>
              <a:t>What is folk </a:t>
            </a:r>
            <a:r>
              <a:rPr lang="en-US" sz="4000" dirty="0" err="1" smtClean="0"/>
              <a:t>misic</a:t>
            </a:r>
            <a:r>
              <a:rPr lang="en-US" sz="4000" dirty="0" smtClean="0"/>
              <a:t>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/>
              <a:t>Who generally sing?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/>
              <a:t>Is there any variety in the song?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/>
              <a:t>Do you know how to sing any folk music? If it is , you can sing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3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262" y="464024"/>
            <a:ext cx="1009934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i="1" dirty="0" smtClean="0">
                <a:solidFill>
                  <a:srgbClr val="FF0000"/>
                </a:solidFill>
              </a:rPr>
              <a:t>Group work</a:t>
            </a:r>
          </a:p>
          <a:p>
            <a:endParaRPr lang="en-US" sz="4400" dirty="0"/>
          </a:p>
          <a:p>
            <a:r>
              <a:rPr lang="en-US" sz="4400" dirty="0" smtClean="0"/>
              <a:t>What are the characteristics of folk music?</a:t>
            </a:r>
          </a:p>
          <a:p>
            <a:r>
              <a:rPr lang="en-US" sz="4400" dirty="0" smtClean="0"/>
              <a:t>Where do we see the environment of arranging the concert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0193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1" y="504967"/>
            <a:ext cx="108772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rgbClr val="FF0000"/>
                </a:solidFill>
              </a:rPr>
              <a:t>Home work</a:t>
            </a:r>
          </a:p>
          <a:p>
            <a:r>
              <a:rPr lang="en-US" sz="5400" dirty="0" smtClean="0"/>
              <a:t>Write a paragraph about folk music</a:t>
            </a:r>
          </a:p>
          <a:p>
            <a:r>
              <a:rPr lang="en-US" sz="5400" dirty="0" smtClean="0"/>
              <a:t>Write a dialogue between two friends about folk music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3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965" y="946582"/>
            <a:ext cx="4031064" cy="29791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6288" y="300251"/>
            <a:ext cx="59640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When more again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3959" y="3875964"/>
            <a:ext cx="5964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pPr algn="ctr"/>
            <a:r>
              <a:rPr lang="en-US" sz="3600" dirty="0" err="1" smtClean="0"/>
              <a:t>inshaallah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31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2131" y="609600"/>
            <a:ext cx="2461651" cy="98186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identity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958" y="3593603"/>
            <a:ext cx="5286738" cy="2466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Md</a:t>
            </a:r>
            <a:r>
              <a:rPr lang="en-US" sz="2400" dirty="0" smtClean="0"/>
              <a:t> </a:t>
            </a:r>
            <a:r>
              <a:rPr lang="en-US" sz="2400" dirty="0" err="1" smtClean="0"/>
              <a:t>Hasanul</a:t>
            </a:r>
            <a:r>
              <a:rPr lang="en-US" sz="2400" dirty="0" smtClean="0"/>
              <a:t> </a:t>
            </a:r>
            <a:r>
              <a:rPr lang="en-US" sz="2400" dirty="0" err="1" smtClean="0"/>
              <a:t>Kabir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Lec</a:t>
            </a:r>
            <a:r>
              <a:rPr lang="en-US" sz="2400" dirty="0" smtClean="0"/>
              <a:t> in English</a:t>
            </a:r>
          </a:p>
          <a:p>
            <a:pPr marL="0" indent="0">
              <a:buNone/>
            </a:pPr>
            <a:r>
              <a:rPr lang="en-US" sz="2400" dirty="0" smtClean="0"/>
              <a:t>H. A, </a:t>
            </a:r>
            <a:r>
              <a:rPr lang="en-US" sz="2400" dirty="0" err="1" smtClean="0"/>
              <a:t>Harindia</a:t>
            </a:r>
            <a:r>
              <a:rPr lang="en-US" sz="2400" dirty="0" smtClean="0"/>
              <a:t> </a:t>
            </a:r>
            <a:r>
              <a:rPr lang="en-US" sz="2400" dirty="0" err="1" smtClean="0"/>
              <a:t>Alim</a:t>
            </a:r>
            <a:r>
              <a:rPr lang="en-US" sz="2400" dirty="0" smtClean="0"/>
              <a:t> Madrasa</a:t>
            </a:r>
          </a:p>
          <a:p>
            <a:pPr marL="0" indent="0">
              <a:buNone/>
            </a:pPr>
            <a:r>
              <a:rPr lang="en-US" sz="2400" dirty="0" err="1" smtClean="0"/>
              <a:t>Harindia</a:t>
            </a:r>
            <a:r>
              <a:rPr lang="en-US" sz="2400" dirty="0" smtClean="0"/>
              <a:t> , </a:t>
            </a:r>
            <a:r>
              <a:rPr lang="en-US" sz="2400" dirty="0" err="1" smtClean="0"/>
              <a:t>Kotchandpur</a:t>
            </a:r>
            <a:r>
              <a:rPr lang="en-US" sz="2400" dirty="0" smtClean="0"/>
              <a:t>, </a:t>
            </a:r>
            <a:r>
              <a:rPr lang="en-US" sz="2400" dirty="0" err="1" smtClean="0"/>
              <a:t>Jhenaidah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2985" y="3443477"/>
            <a:ext cx="4184034" cy="30392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Englsish</a:t>
            </a:r>
            <a:r>
              <a:rPr lang="en-US" sz="2400" dirty="0" smtClean="0"/>
              <a:t>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paper</a:t>
            </a:r>
          </a:p>
          <a:p>
            <a:pPr marL="0" indent="0">
              <a:buNone/>
            </a:pPr>
            <a:r>
              <a:rPr lang="en-US" sz="2400" dirty="0" smtClean="0"/>
              <a:t>Unit :</a:t>
            </a:r>
            <a:r>
              <a:rPr lang="en-US" sz="2400" dirty="0"/>
              <a:t> </a:t>
            </a:r>
            <a:r>
              <a:rPr lang="en-US" sz="2400" dirty="0" smtClean="0"/>
              <a:t>five</a:t>
            </a:r>
          </a:p>
          <a:p>
            <a:pPr marL="0" indent="0">
              <a:buNone/>
            </a:pPr>
            <a:r>
              <a:rPr lang="en-US" sz="2400" dirty="0" smtClean="0"/>
              <a:t>Lesson :2</a:t>
            </a:r>
          </a:p>
          <a:p>
            <a:pPr marL="0" indent="0">
              <a:buNone/>
            </a:pPr>
            <a:r>
              <a:rPr lang="en-US" sz="2400" dirty="0" smtClean="0"/>
              <a:t>Time 45 </a:t>
            </a:r>
            <a:r>
              <a:rPr lang="en-US" sz="2400" dirty="0" err="1" smtClean="0"/>
              <a:t>mnts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18/4/2021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084" y="2587752"/>
            <a:ext cx="2115612" cy="17114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3607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060" y="1355179"/>
            <a:ext cx="8475259" cy="537316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2217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963" y="3630304"/>
            <a:ext cx="6601857" cy="34801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6" y="95534"/>
            <a:ext cx="5127900" cy="3916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679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13" y="1075132"/>
            <a:ext cx="5687687" cy="49571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9963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98" y="1433015"/>
            <a:ext cx="7227890" cy="56911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614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66" y="1028913"/>
            <a:ext cx="7874758" cy="52081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84622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7230" y="2524836"/>
            <a:ext cx="9253182" cy="186204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274320">
              <a:spcBef>
                <a:spcPts val="1800"/>
              </a:spcBef>
              <a:spcAft>
                <a:spcPts val="600"/>
              </a:spcAft>
            </a:pPr>
            <a:r>
              <a:rPr lang="en-US" sz="9600" dirty="0" smtClean="0">
                <a:solidFill>
                  <a:srgbClr val="FF0000"/>
                </a:solidFill>
              </a:rPr>
              <a:t>Folk</a:t>
            </a:r>
            <a:r>
              <a:rPr lang="en-US" sz="11500" dirty="0" smtClean="0">
                <a:solidFill>
                  <a:srgbClr val="FF0000"/>
                </a:solidFill>
              </a:rPr>
              <a:t> music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37230" y="655093"/>
            <a:ext cx="848890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b="1" i="1" dirty="0" smtClean="0">
                <a:solidFill>
                  <a:schemeClr val="accent4"/>
                </a:solidFill>
              </a:rPr>
              <a:t>Lesson declaration</a:t>
            </a:r>
            <a:endParaRPr lang="en-US" sz="54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2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387" y="605236"/>
            <a:ext cx="1172342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At the end of the lesson </a:t>
            </a:r>
          </a:p>
          <a:p>
            <a:r>
              <a:rPr lang="en-US" sz="5400" dirty="0" smtClean="0"/>
              <a:t>You will be able to know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smtClean="0"/>
              <a:t>About folk music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smtClean="0"/>
              <a:t>Characteristics of folk music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smtClean="0"/>
              <a:t>Names of different of folk songs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5400" dirty="0" smtClean="0"/>
              <a:t>Vocabularies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173</TotalTime>
  <Words>348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</vt:lpstr>
      <vt:lpstr>Google Sans</vt:lpstr>
      <vt:lpstr>Trebuchet MS</vt:lpstr>
      <vt:lpstr>Tw Cen MT</vt:lpstr>
      <vt:lpstr>Wingdings</vt:lpstr>
      <vt:lpstr>Circuit</vt:lpstr>
      <vt:lpstr>Well come</vt:lpstr>
      <vt:lpstr>identity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2021-04-17T11:26:55Z</dcterms:created>
  <dcterms:modified xsi:type="dcterms:W3CDTF">2021-04-19T12:59:27Z</dcterms:modified>
</cp:coreProperties>
</file>