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82" r:id="rId2"/>
    <p:sldId id="257" r:id="rId3"/>
    <p:sldId id="258" r:id="rId4"/>
    <p:sldId id="279" r:id="rId5"/>
    <p:sldId id="262" r:id="rId6"/>
    <p:sldId id="283" r:id="rId7"/>
    <p:sldId id="271" r:id="rId8"/>
    <p:sldId id="284" r:id="rId9"/>
    <p:sldId id="265" r:id="rId10"/>
    <p:sldId id="285" r:id="rId11"/>
    <p:sldId id="275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06A4"/>
    <a:srgbClr val="10103F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7" autoAdjust="0"/>
    <p:restoredTop sz="96256" autoAdjust="0"/>
  </p:normalViewPr>
  <p:slideViewPr>
    <p:cSldViewPr>
      <p:cViewPr varScale="1">
        <p:scale>
          <a:sx n="74" d="100"/>
          <a:sy n="74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379941-E991-4072-AEB8-F96EF6384FF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BA03F9-C027-46FD-BB41-70ADDC045286}">
      <dgm:prSet phldrT="[Text]" custT="1"/>
      <dgm:spPr>
        <a:solidFill>
          <a:srgbClr val="FF0000"/>
        </a:solidFill>
      </dgm:spPr>
      <dgm:t>
        <a:bodyPr/>
        <a:lstStyle/>
        <a:p>
          <a:r>
            <a:rPr lang="bn-BD" sz="2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বা</a:t>
          </a:r>
          <a:r>
            <a:rPr lang="en-US" sz="2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স</a:t>
          </a:r>
          <a:r>
            <a:rPr lang="bn-BD" sz="2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স্থানে</a:t>
          </a:r>
        </a:p>
        <a:p>
          <a:r>
            <a:rPr lang="bn-BD" sz="2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প্রযুক্তি </a:t>
          </a:r>
          <a:endParaRPr lang="en-US" sz="24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13D4FEB0-0D83-48A2-B036-9C18D1097DA3}" type="parTrans" cxnId="{4B7DB33D-268B-41DC-A937-EF528FAB6F41}">
      <dgm:prSet/>
      <dgm:spPr/>
      <dgm:t>
        <a:bodyPr/>
        <a:lstStyle/>
        <a:p>
          <a:endParaRPr lang="en-US" sz="2800">
            <a:latin typeface="NikoshBAN" pitchFamily="2" charset="0"/>
            <a:cs typeface="NikoshBAN" pitchFamily="2" charset="0"/>
          </a:endParaRPr>
        </a:p>
      </dgm:t>
    </dgm:pt>
    <dgm:pt modelId="{68A65B82-B55F-4BEE-92BF-6AF914CBA0CB}" type="sibTrans" cxnId="{4B7DB33D-268B-41DC-A937-EF528FAB6F41}">
      <dgm:prSet/>
      <dgm:spPr/>
      <dgm:t>
        <a:bodyPr/>
        <a:lstStyle/>
        <a:p>
          <a:endParaRPr lang="en-US" sz="2800">
            <a:latin typeface="NikoshBAN" pitchFamily="2" charset="0"/>
            <a:cs typeface="NikoshBAN" pitchFamily="2" charset="0"/>
          </a:endParaRPr>
        </a:p>
      </dgm:t>
    </dgm:pt>
    <dgm:pt modelId="{236D3F97-9391-472C-A92E-186FC5A5C090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2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কম্পিউটার</a:t>
          </a:r>
          <a:r>
            <a:rPr lang="bn-BD" sz="2400" dirty="0" smtClean="0">
              <a:latin typeface="NikoshBAN" pitchFamily="2" charset="0"/>
              <a:cs typeface="NikoshBAN" pitchFamily="2" charset="0"/>
            </a:rPr>
            <a:t>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32E99D4F-3234-4C3E-A3C6-B3DEE8DB5C73}" type="parTrans" cxnId="{03105BF1-76DA-4169-B6B1-E6051AFDACFA}">
      <dgm:prSet custT="1"/>
      <dgm:spPr/>
      <dgm:t>
        <a:bodyPr/>
        <a:lstStyle/>
        <a:p>
          <a:endParaRPr lang="en-US" sz="2800">
            <a:latin typeface="NikoshBAN" pitchFamily="2" charset="0"/>
            <a:cs typeface="NikoshBAN" pitchFamily="2" charset="0"/>
          </a:endParaRPr>
        </a:p>
      </dgm:t>
    </dgm:pt>
    <dgm:pt modelId="{3F0B9C51-DC18-4C00-8071-C72A6D53AF7F}" type="sibTrans" cxnId="{03105BF1-76DA-4169-B6B1-E6051AFDACFA}">
      <dgm:prSet/>
      <dgm:spPr/>
      <dgm:t>
        <a:bodyPr/>
        <a:lstStyle/>
        <a:p>
          <a:endParaRPr lang="en-US" sz="2800">
            <a:latin typeface="NikoshBAN" pitchFamily="2" charset="0"/>
            <a:cs typeface="NikoshBAN" pitchFamily="2" charset="0"/>
          </a:endParaRPr>
        </a:p>
      </dgm:t>
    </dgm:pt>
    <dgm:pt modelId="{C2032514-84F7-4845-A37A-374864A70CBA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ঘড়ি</a:t>
          </a:r>
          <a:endParaRPr lang="en-US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A451F97-3C53-4708-9021-49CB0D496F18}" type="parTrans" cxnId="{04172D83-0D71-4BCA-9C9E-2D8E3B6F9992}">
      <dgm:prSet custT="1"/>
      <dgm:spPr/>
      <dgm:t>
        <a:bodyPr/>
        <a:lstStyle/>
        <a:p>
          <a:endParaRPr lang="en-US" sz="2800">
            <a:latin typeface="NikoshBAN" pitchFamily="2" charset="0"/>
            <a:cs typeface="NikoshBAN" pitchFamily="2" charset="0"/>
          </a:endParaRPr>
        </a:p>
      </dgm:t>
    </dgm:pt>
    <dgm:pt modelId="{18ABA1BD-92D0-46BA-B344-44CC3C5B54EA}" type="sibTrans" cxnId="{04172D83-0D71-4BCA-9C9E-2D8E3B6F9992}">
      <dgm:prSet/>
      <dgm:spPr/>
      <dgm:t>
        <a:bodyPr/>
        <a:lstStyle/>
        <a:p>
          <a:endParaRPr lang="en-US" sz="2800">
            <a:latin typeface="NikoshBAN" pitchFamily="2" charset="0"/>
            <a:cs typeface="NikoshBAN" pitchFamily="2" charset="0"/>
          </a:endParaRPr>
        </a:p>
      </dgm:t>
    </dgm:pt>
    <dgm:pt modelId="{BD3B9411-1A76-44AB-BB3F-22436264312B}">
      <dgm:prSet phldrT="[Text]" custT="1"/>
      <dgm:spPr>
        <a:solidFill>
          <a:srgbClr val="0070C0"/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টিভি</a:t>
          </a:r>
          <a:r>
            <a:rPr lang="bn-BD" sz="2000" dirty="0" smtClean="0">
              <a:latin typeface="NikoshBAN" pitchFamily="2" charset="0"/>
              <a:cs typeface="NikoshBAN" pitchFamily="2" charset="0"/>
            </a:rPr>
            <a:t>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5C3E3A63-E748-48BB-B6E9-AC195189507C}" type="parTrans" cxnId="{C3244162-DD8B-499A-8536-E8F14475EE91}">
      <dgm:prSet custT="1"/>
      <dgm:spPr/>
      <dgm:t>
        <a:bodyPr/>
        <a:lstStyle/>
        <a:p>
          <a:endParaRPr lang="en-US" sz="2800">
            <a:latin typeface="NikoshBAN" pitchFamily="2" charset="0"/>
            <a:cs typeface="NikoshBAN" pitchFamily="2" charset="0"/>
          </a:endParaRPr>
        </a:p>
      </dgm:t>
    </dgm:pt>
    <dgm:pt modelId="{D25C8217-8694-4254-8801-05388D8F6130}" type="sibTrans" cxnId="{C3244162-DD8B-499A-8536-E8F14475EE91}">
      <dgm:prSet/>
      <dgm:spPr/>
      <dgm:t>
        <a:bodyPr/>
        <a:lstStyle/>
        <a:p>
          <a:endParaRPr lang="en-US" sz="2800">
            <a:latin typeface="NikoshBAN" pitchFamily="2" charset="0"/>
            <a:cs typeface="NikoshBAN" pitchFamily="2" charset="0"/>
          </a:endParaRPr>
        </a:p>
      </dgm:t>
    </dgm:pt>
    <dgm:pt modelId="{51815585-592A-47C9-9EA3-30DAB8CC8FE4}">
      <dgm:prSet phldrT="[Text]" custT="1"/>
      <dgm:spPr>
        <a:solidFill>
          <a:srgbClr val="A306A4"/>
        </a:solidFill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ফ্যান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F8C6AEAC-ED82-47C2-B740-1FFC7E29965F}" type="sibTrans" cxnId="{091D46CA-C389-40F5-811C-380138762A7C}">
      <dgm:prSet/>
      <dgm:spPr/>
      <dgm:t>
        <a:bodyPr/>
        <a:lstStyle/>
        <a:p>
          <a:endParaRPr lang="en-US" sz="2800">
            <a:latin typeface="NikoshBAN" pitchFamily="2" charset="0"/>
            <a:cs typeface="NikoshBAN" pitchFamily="2" charset="0"/>
          </a:endParaRPr>
        </a:p>
      </dgm:t>
    </dgm:pt>
    <dgm:pt modelId="{8A9E5563-27E5-4410-A4C6-71E8D6C90E78}" type="parTrans" cxnId="{091D46CA-C389-40F5-811C-380138762A7C}">
      <dgm:prSet custT="1"/>
      <dgm:spPr/>
      <dgm:t>
        <a:bodyPr/>
        <a:lstStyle/>
        <a:p>
          <a:endParaRPr lang="en-US" sz="2800">
            <a:latin typeface="NikoshBAN" pitchFamily="2" charset="0"/>
            <a:cs typeface="NikoshBAN" pitchFamily="2" charset="0"/>
          </a:endParaRPr>
        </a:p>
      </dgm:t>
    </dgm:pt>
    <dgm:pt modelId="{F74B8BDD-4EBA-4CFD-9896-F054454583A4}">
      <dgm:prSet custT="1"/>
      <dgm:spPr>
        <a:solidFill>
          <a:srgbClr val="10103F"/>
        </a:solidFill>
      </dgm:spPr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এয়ার কন্ডিশন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C76B560F-EE6A-4322-8C69-94882D66858D}" type="parTrans" cxnId="{41355F93-30A5-4726-ACC9-B2FBA4A6CFF8}">
      <dgm:prSet/>
      <dgm:spPr/>
      <dgm:t>
        <a:bodyPr/>
        <a:lstStyle/>
        <a:p>
          <a:endParaRPr lang="en-US"/>
        </a:p>
      </dgm:t>
    </dgm:pt>
    <dgm:pt modelId="{9DF33FDE-A672-482B-8501-4D7136F0DF64}" type="sibTrans" cxnId="{41355F93-30A5-4726-ACC9-B2FBA4A6CFF8}">
      <dgm:prSet/>
      <dgm:spPr/>
      <dgm:t>
        <a:bodyPr/>
        <a:lstStyle/>
        <a:p>
          <a:endParaRPr lang="en-US"/>
        </a:p>
      </dgm:t>
    </dgm:pt>
    <dgm:pt modelId="{0C352450-CA33-40B5-A3D5-2C3FA602C077}">
      <dgm:prSet custT="1"/>
      <dgm:spPr>
        <a:solidFill>
          <a:srgbClr val="FFC000"/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ফ্রিজ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69C972A-529D-48D6-BDC4-88D86471C989}" type="parTrans" cxnId="{4B7C7AFA-3177-4576-88B6-014E482A8824}">
      <dgm:prSet/>
      <dgm:spPr/>
      <dgm:t>
        <a:bodyPr/>
        <a:lstStyle/>
        <a:p>
          <a:endParaRPr lang="en-US" dirty="0"/>
        </a:p>
      </dgm:t>
    </dgm:pt>
    <dgm:pt modelId="{5E7564E2-6765-4F34-AEE4-F28F386B4412}" type="sibTrans" cxnId="{4B7C7AFA-3177-4576-88B6-014E482A8824}">
      <dgm:prSet/>
      <dgm:spPr/>
      <dgm:t>
        <a:bodyPr/>
        <a:lstStyle/>
        <a:p>
          <a:endParaRPr lang="en-US"/>
        </a:p>
      </dgm:t>
    </dgm:pt>
    <dgm:pt modelId="{3C5004F3-8873-429F-9BAB-2655E8B51159}" type="pres">
      <dgm:prSet presAssocID="{4B379941-E991-4072-AEB8-F96EF6384FF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0DDABF-EDA9-4C00-B766-250EC4DDDABB}" type="pres">
      <dgm:prSet presAssocID="{A2BA03F9-C027-46FD-BB41-70ADDC045286}" presName="centerShape" presStyleLbl="node0" presStyleIdx="0" presStyleCnt="1" custScaleX="155773" custScaleY="126251" custLinFactNeighborX="248" custLinFactNeighborY="-894"/>
      <dgm:spPr/>
      <dgm:t>
        <a:bodyPr/>
        <a:lstStyle/>
        <a:p>
          <a:endParaRPr lang="en-US"/>
        </a:p>
      </dgm:t>
    </dgm:pt>
    <dgm:pt modelId="{F97D83EA-0807-4153-BC07-9814026C493B}" type="pres">
      <dgm:prSet presAssocID="{32E99D4F-3234-4C3E-A3C6-B3DEE8DB5C73}" presName="parTrans" presStyleLbl="sibTrans2D1" presStyleIdx="0" presStyleCnt="6"/>
      <dgm:spPr/>
      <dgm:t>
        <a:bodyPr/>
        <a:lstStyle/>
        <a:p>
          <a:endParaRPr lang="en-US"/>
        </a:p>
      </dgm:t>
    </dgm:pt>
    <dgm:pt modelId="{C909C2E8-2546-4FCE-BE64-0E6BD76167D7}" type="pres">
      <dgm:prSet presAssocID="{32E99D4F-3234-4C3E-A3C6-B3DEE8DB5C73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92CAD806-BF7F-48F9-AC8B-AC29FCA10877}" type="pres">
      <dgm:prSet presAssocID="{236D3F97-9391-472C-A92E-186FC5A5C090}" presName="node" presStyleLbl="node1" presStyleIdx="0" presStyleCnt="6" custScaleX="149396" custRadScaleRad="110262" custRadScaleInc="2036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BC04AD-AD2B-4F63-9989-2700804D4E48}" type="pres">
      <dgm:prSet presAssocID="{8A9E5563-27E5-4410-A4C6-71E8D6C90E78}" presName="parTrans" presStyleLbl="sibTrans2D1" presStyleIdx="1" presStyleCnt="6"/>
      <dgm:spPr/>
      <dgm:t>
        <a:bodyPr/>
        <a:lstStyle/>
        <a:p>
          <a:endParaRPr lang="en-US"/>
        </a:p>
      </dgm:t>
    </dgm:pt>
    <dgm:pt modelId="{980A1318-10E1-4668-A1BB-BB7CD0A13E26}" type="pres">
      <dgm:prSet presAssocID="{8A9E5563-27E5-4410-A4C6-71E8D6C90E78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296E00E0-40C0-4515-A0FF-0F8D23B1A7BD}" type="pres">
      <dgm:prSet presAssocID="{51815585-592A-47C9-9EA3-30DAB8CC8FE4}" presName="node" presStyleLbl="node1" presStyleIdx="1" presStyleCnt="6" custScaleX="157679" custRadScaleRad="100499" custRadScaleInc="-1843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065D5-FB3E-498C-ADBC-959BBC1389DB}" type="pres">
      <dgm:prSet presAssocID="{4A451F97-3C53-4708-9021-49CB0D496F18}" presName="parTrans" presStyleLbl="sibTrans2D1" presStyleIdx="2" presStyleCnt="6"/>
      <dgm:spPr/>
      <dgm:t>
        <a:bodyPr/>
        <a:lstStyle/>
        <a:p>
          <a:endParaRPr lang="en-US"/>
        </a:p>
      </dgm:t>
    </dgm:pt>
    <dgm:pt modelId="{BB4EFA29-17DD-499D-8760-4B67153E8809}" type="pres">
      <dgm:prSet presAssocID="{4A451F97-3C53-4708-9021-49CB0D496F18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C6715C75-0DA4-4722-BE79-B8F2B3E8E85F}" type="pres">
      <dgm:prSet presAssocID="{C2032514-84F7-4845-A37A-374864A70CBA}" presName="node" presStyleLbl="node1" presStyleIdx="2" presStyleCnt="6" custScaleX="160266" custRadScaleRad="124174" custRadScaleInc="76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C886B7-42FB-4C27-86C9-F770BD5A27E7}" type="pres">
      <dgm:prSet presAssocID="{5C3E3A63-E748-48BB-B6E9-AC195189507C}" presName="parTrans" presStyleLbl="sibTrans2D1" presStyleIdx="3" presStyleCnt="6"/>
      <dgm:spPr/>
      <dgm:t>
        <a:bodyPr/>
        <a:lstStyle/>
        <a:p>
          <a:endParaRPr lang="en-US"/>
        </a:p>
      </dgm:t>
    </dgm:pt>
    <dgm:pt modelId="{E9CDC143-8EED-40F5-A02B-F952FB053FC1}" type="pres">
      <dgm:prSet presAssocID="{5C3E3A63-E748-48BB-B6E9-AC195189507C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2335C1C9-25FB-46D5-93B3-D625C78BC58C}" type="pres">
      <dgm:prSet presAssocID="{BD3B9411-1A76-44AB-BB3F-22436264312B}" presName="node" presStyleLbl="node1" presStyleIdx="3" presStyleCnt="6" custScaleX="147298" custRadScaleRad="118183" custRadScaleInc="-2725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0536C-885B-4310-8449-AE14F318C5F8}" type="pres">
      <dgm:prSet presAssocID="{C76B560F-EE6A-4322-8C69-94882D66858D}" presName="parTrans" presStyleLbl="sibTrans2D1" presStyleIdx="4" presStyleCnt="6"/>
      <dgm:spPr/>
      <dgm:t>
        <a:bodyPr/>
        <a:lstStyle/>
        <a:p>
          <a:endParaRPr lang="en-US"/>
        </a:p>
      </dgm:t>
    </dgm:pt>
    <dgm:pt modelId="{CDEFD469-927D-49C9-9A09-95B3DCA916EF}" type="pres">
      <dgm:prSet presAssocID="{C76B560F-EE6A-4322-8C69-94882D66858D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BC3542AB-7D60-4D58-915B-053A004B35A9}" type="pres">
      <dgm:prSet presAssocID="{F74B8BDD-4EBA-4CFD-9896-F054454583A4}" presName="node" presStyleLbl="node1" presStyleIdx="4" presStyleCnt="6" custScaleX="147456" custRadScaleRad="103428" custRadScaleInc="859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5775D-E4F3-4BB1-9EB7-6715CE9F848B}" type="pres">
      <dgm:prSet presAssocID="{E69C972A-529D-48D6-BDC4-88D86471C989}" presName="parTrans" presStyleLbl="sibTrans2D1" presStyleIdx="5" presStyleCnt="6"/>
      <dgm:spPr/>
      <dgm:t>
        <a:bodyPr/>
        <a:lstStyle/>
        <a:p>
          <a:endParaRPr lang="en-US"/>
        </a:p>
      </dgm:t>
    </dgm:pt>
    <dgm:pt modelId="{0004BB24-0402-4D27-AE80-7DCCFF79B794}" type="pres">
      <dgm:prSet presAssocID="{E69C972A-529D-48D6-BDC4-88D86471C989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D208C283-8C24-40FC-97BD-948CC496BE52}" type="pres">
      <dgm:prSet presAssocID="{0C352450-CA33-40B5-A3D5-2C3FA602C077}" presName="node" presStyleLbl="node1" presStyleIdx="5" presStyleCnt="6" custScaleX="153798" custRadScaleRad="113640" custRadScaleInc="211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A81DBC-6C1A-4C6D-BC3B-22A109ECB5B1}" type="presOf" srcId="{E69C972A-529D-48D6-BDC4-88D86471C989}" destId="{0004BB24-0402-4D27-AE80-7DCCFF79B794}" srcOrd="1" destOrd="0" presId="urn:microsoft.com/office/officeart/2005/8/layout/radial5"/>
    <dgm:cxn modelId="{E88967A9-4B61-4654-897E-5725157E4762}" type="presOf" srcId="{F74B8BDD-4EBA-4CFD-9896-F054454583A4}" destId="{BC3542AB-7D60-4D58-915B-053A004B35A9}" srcOrd="0" destOrd="0" presId="urn:microsoft.com/office/officeart/2005/8/layout/radial5"/>
    <dgm:cxn modelId="{CF1196AE-E888-42A8-84B3-6884CEB085E1}" type="presOf" srcId="{5C3E3A63-E748-48BB-B6E9-AC195189507C}" destId="{65C886B7-42FB-4C27-86C9-F770BD5A27E7}" srcOrd="0" destOrd="0" presId="urn:microsoft.com/office/officeart/2005/8/layout/radial5"/>
    <dgm:cxn modelId="{832ABFBE-B4FF-4A2C-8B77-B4A0E63B27B3}" type="presOf" srcId="{5C3E3A63-E748-48BB-B6E9-AC195189507C}" destId="{E9CDC143-8EED-40F5-A02B-F952FB053FC1}" srcOrd="1" destOrd="0" presId="urn:microsoft.com/office/officeart/2005/8/layout/radial5"/>
    <dgm:cxn modelId="{DE8FA113-6A45-44AD-92D5-689335F7952D}" type="presOf" srcId="{32E99D4F-3234-4C3E-A3C6-B3DEE8DB5C73}" destId="{F97D83EA-0807-4153-BC07-9814026C493B}" srcOrd="0" destOrd="0" presId="urn:microsoft.com/office/officeart/2005/8/layout/radial5"/>
    <dgm:cxn modelId="{BF106BBD-9E0E-4886-A0CF-A01B80E86605}" type="presOf" srcId="{BD3B9411-1A76-44AB-BB3F-22436264312B}" destId="{2335C1C9-25FB-46D5-93B3-D625C78BC58C}" srcOrd="0" destOrd="0" presId="urn:microsoft.com/office/officeart/2005/8/layout/radial5"/>
    <dgm:cxn modelId="{ADFDC3E0-7C73-4D4E-8FDB-134E75210C35}" type="presOf" srcId="{C76B560F-EE6A-4322-8C69-94882D66858D}" destId="{8E90536C-885B-4310-8449-AE14F318C5F8}" srcOrd="0" destOrd="0" presId="urn:microsoft.com/office/officeart/2005/8/layout/radial5"/>
    <dgm:cxn modelId="{76BDC381-2CFE-4268-8D0F-FAB8634303BB}" type="presOf" srcId="{4A451F97-3C53-4708-9021-49CB0D496F18}" destId="{34E065D5-FB3E-498C-ADBC-959BBC1389DB}" srcOrd="0" destOrd="0" presId="urn:microsoft.com/office/officeart/2005/8/layout/radial5"/>
    <dgm:cxn modelId="{04172D83-0D71-4BCA-9C9E-2D8E3B6F9992}" srcId="{A2BA03F9-C027-46FD-BB41-70ADDC045286}" destId="{C2032514-84F7-4845-A37A-374864A70CBA}" srcOrd="2" destOrd="0" parTransId="{4A451F97-3C53-4708-9021-49CB0D496F18}" sibTransId="{18ABA1BD-92D0-46BA-B344-44CC3C5B54EA}"/>
    <dgm:cxn modelId="{2618F925-51BC-4A66-A58B-C772EA9A41F3}" type="presOf" srcId="{0C352450-CA33-40B5-A3D5-2C3FA602C077}" destId="{D208C283-8C24-40FC-97BD-948CC496BE52}" srcOrd="0" destOrd="0" presId="urn:microsoft.com/office/officeart/2005/8/layout/radial5"/>
    <dgm:cxn modelId="{87B14088-2646-4ABB-A26A-9C066E9EA703}" type="presOf" srcId="{C2032514-84F7-4845-A37A-374864A70CBA}" destId="{C6715C75-0DA4-4722-BE79-B8F2B3E8E85F}" srcOrd="0" destOrd="0" presId="urn:microsoft.com/office/officeart/2005/8/layout/radial5"/>
    <dgm:cxn modelId="{A19D4C5D-1C5C-447E-BBC6-F08F2BDD74F3}" type="presOf" srcId="{4A451F97-3C53-4708-9021-49CB0D496F18}" destId="{BB4EFA29-17DD-499D-8760-4B67153E8809}" srcOrd="1" destOrd="0" presId="urn:microsoft.com/office/officeart/2005/8/layout/radial5"/>
    <dgm:cxn modelId="{ED87C1ED-CAB9-4032-833E-81640B6A6156}" type="presOf" srcId="{8A9E5563-27E5-4410-A4C6-71E8D6C90E78}" destId="{C1BC04AD-AD2B-4F63-9989-2700804D4E48}" srcOrd="0" destOrd="0" presId="urn:microsoft.com/office/officeart/2005/8/layout/radial5"/>
    <dgm:cxn modelId="{C3244162-DD8B-499A-8536-E8F14475EE91}" srcId="{A2BA03F9-C027-46FD-BB41-70ADDC045286}" destId="{BD3B9411-1A76-44AB-BB3F-22436264312B}" srcOrd="3" destOrd="0" parTransId="{5C3E3A63-E748-48BB-B6E9-AC195189507C}" sibTransId="{D25C8217-8694-4254-8801-05388D8F6130}"/>
    <dgm:cxn modelId="{03105BF1-76DA-4169-B6B1-E6051AFDACFA}" srcId="{A2BA03F9-C027-46FD-BB41-70ADDC045286}" destId="{236D3F97-9391-472C-A92E-186FC5A5C090}" srcOrd="0" destOrd="0" parTransId="{32E99D4F-3234-4C3E-A3C6-B3DEE8DB5C73}" sibTransId="{3F0B9C51-DC18-4C00-8071-C72A6D53AF7F}"/>
    <dgm:cxn modelId="{F078B4B7-EE86-44B7-A35D-8E13E503EC61}" type="presOf" srcId="{E69C972A-529D-48D6-BDC4-88D86471C989}" destId="{3795775D-E4F3-4BB1-9EB7-6715CE9F848B}" srcOrd="0" destOrd="0" presId="urn:microsoft.com/office/officeart/2005/8/layout/radial5"/>
    <dgm:cxn modelId="{D3ADAC3F-7D99-41A6-8452-1E39AF46D76F}" type="presOf" srcId="{4B379941-E991-4072-AEB8-F96EF6384FFD}" destId="{3C5004F3-8873-429F-9BAB-2655E8B51159}" srcOrd="0" destOrd="0" presId="urn:microsoft.com/office/officeart/2005/8/layout/radial5"/>
    <dgm:cxn modelId="{31B65498-623D-4BE8-90CE-CD88F499F004}" type="presOf" srcId="{8A9E5563-27E5-4410-A4C6-71E8D6C90E78}" destId="{980A1318-10E1-4668-A1BB-BB7CD0A13E26}" srcOrd="1" destOrd="0" presId="urn:microsoft.com/office/officeart/2005/8/layout/radial5"/>
    <dgm:cxn modelId="{03CB8D18-A43C-473A-BBDB-D37344268ECA}" type="presOf" srcId="{236D3F97-9391-472C-A92E-186FC5A5C090}" destId="{92CAD806-BF7F-48F9-AC8B-AC29FCA10877}" srcOrd="0" destOrd="0" presId="urn:microsoft.com/office/officeart/2005/8/layout/radial5"/>
    <dgm:cxn modelId="{091D46CA-C389-40F5-811C-380138762A7C}" srcId="{A2BA03F9-C027-46FD-BB41-70ADDC045286}" destId="{51815585-592A-47C9-9EA3-30DAB8CC8FE4}" srcOrd="1" destOrd="0" parTransId="{8A9E5563-27E5-4410-A4C6-71E8D6C90E78}" sibTransId="{F8C6AEAC-ED82-47C2-B740-1FFC7E29965F}"/>
    <dgm:cxn modelId="{4B7DB33D-268B-41DC-A937-EF528FAB6F41}" srcId="{4B379941-E991-4072-AEB8-F96EF6384FFD}" destId="{A2BA03F9-C027-46FD-BB41-70ADDC045286}" srcOrd="0" destOrd="0" parTransId="{13D4FEB0-0D83-48A2-B036-9C18D1097DA3}" sibTransId="{68A65B82-B55F-4BEE-92BF-6AF914CBA0CB}"/>
    <dgm:cxn modelId="{AF6E3BF9-DCDF-4617-A678-4DF6C9B9F6F3}" type="presOf" srcId="{51815585-592A-47C9-9EA3-30DAB8CC8FE4}" destId="{296E00E0-40C0-4515-A0FF-0F8D23B1A7BD}" srcOrd="0" destOrd="0" presId="urn:microsoft.com/office/officeart/2005/8/layout/radial5"/>
    <dgm:cxn modelId="{109BE18F-CF9A-4C07-B2E0-34D0537634EE}" type="presOf" srcId="{A2BA03F9-C027-46FD-BB41-70ADDC045286}" destId="{0A0DDABF-EDA9-4C00-B766-250EC4DDDABB}" srcOrd="0" destOrd="0" presId="urn:microsoft.com/office/officeart/2005/8/layout/radial5"/>
    <dgm:cxn modelId="{4B7C7AFA-3177-4576-88B6-014E482A8824}" srcId="{A2BA03F9-C027-46FD-BB41-70ADDC045286}" destId="{0C352450-CA33-40B5-A3D5-2C3FA602C077}" srcOrd="5" destOrd="0" parTransId="{E69C972A-529D-48D6-BDC4-88D86471C989}" sibTransId="{5E7564E2-6765-4F34-AEE4-F28F386B4412}"/>
    <dgm:cxn modelId="{C683C634-7F2C-42E4-996C-4DD971FBE002}" type="presOf" srcId="{32E99D4F-3234-4C3E-A3C6-B3DEE8DB5C73}" destId="{C909C2E8-2546-4FCE-BE64-0E6BD76167D7}" srcOrd="1" destOrd="0" presId="urn:microsoft.com/office/officeart/2005/8/layout/radial5"/>
    <dgm:cxn modelId="{82B3F580-9843-49AD-AC7A-C3F361C5FF45}" type="presOf" srcId="{C76B560F-EE6A-4322-8C69-94882D66858D}" destId="{CDEFD469-927D-49C9-9A09-95B3DCA916EF}" srcOrd="1" destOrd="0" presId="urn:microsoft.com/office/officeart/2005/8/layout/radial5"/>
    <dgm:cxn modelId="{41355F93-30A5-4726-ACC9-B2FBA4A6CFF8}" srcId="{A2BA03F9-C027-46FD-BB41-70ADDC045286}" destId="{F74B8BDD-4EBA-4CFD-9896-F054454583A4}" srcOrd="4" destOrd="0" parTransId="{C76B560F-EE6A-4322-8C69-94882D66858D}" sibTransId="{9DF33FDE-A672-482B-8501-4D7136F0DF64}"/>
    <dgm:cxn modelId="{17267392-4FF8-42CA-BCA4-3746AA52E85E}" type="presParOf" srcId="{3C5004F3-8873-429F-9BAB-2655E8B51159}" destId="{0A0DDABF-EDA9-4C00-B766-250EC4DDDABB}" srcOrd="0" destOrd="0" presId="urn:microsoft.com/office/officeart/2005/8/layout/radial5"/>
    <dgm:cxn modelId="{077F9297-01F0-436B-A9E8-A7B3CB97E8EF}" type="presParOf" srcId="{3C5004F3-8873-429F-9BAB-2655E8B51159}" destId="{F97D83EA-0807-4153-BC07-9814026C493B}" srcOrd="1" destOrd="0" presId="urn:microsoft.com/office/officeart/2005/8/layout/radial5"/>
    <dgm:cxn modelId="{D0BBC23B-D2E8-4FC6-BC24-1074A641A296}" type="presParOf" srcId="{F97D83EA-0807-4153-BC07-9814026C493B}" destId="{C909C2E8-2546-4FCE-BE64-0E6BD76167D7}" srcOrd="0" destOrd="0" presId="urn:microsoft.com/office/officeart/2005/8/layout/radial5"/>
    <dgm:cxn modelId="{DC2AD27F-C99C-4818-8970-37B99F8674F0}" type="presParOf" srcId="{3C5004F3-8873-429F-9BAB-2655E8B51159}" destId="{92CAD806-BF7F-48F9-AC8B-AC29FCA10877}" srcOrd="2" destOrd="0" presId="urn:microsoft.com/office/officeart/2005/8/layout/radial5"/>
    <dgm:cxn modelId="{C491C3C3-D3D9-4032-80E7-8CA0F09FC91F}" type="presParOf" srcId="{3C5004F3-8873-429F-9BAB-2655E8B51159}" destId="{C1BC04AD-AD2B-4F63-9989-2700804D4E48}" srcOrd="3" destOrd="0" presId="urn:microsoft.com/office/officeart/2005/8/layout/radial5"/>
    <dgm:cxn modelId="{25E1A0DE-5201-4FAD-B883-7F497C3D5A42}" type="presParOf" srcId="{C1BC04AD-AD2B-4F63-9989-2700804D4E48}" destId="{980A1318-10E1-4668-A1BB-BB7CD0A13E26}" srcOrd="0" destOrd="0" presId="urn:microsoft.com/office/officeart/2005/8/layout/radial5"/>
    <dgm:cxn modelId="{2B3E8C47-72E1-4DA2-AC81-4073A4EA3C5B}" type="presParOf" srcId="{3C5004F3-8873-429F-9BAB-2655E8B51159}" destId="{296E00E0-40C0-4515-A0FF-0F8D23B1A7BD}" srcOrd="4" destOrd="0" presId="urn:microsoft.com/office/officeart/2005/8/layout/radial5"/>
    <dgm:cxn modelId="{F64801F9-4D64-48C0-98B7-AB9BDC2E1106}" type="presParOf" srcId="{3C5004F3-8873-429F-9BAB-2655E8B51159}" destId="{34E065D5-FB3E-498C-ADBC-959BBC1389DB}" srcOrd="5" destOrd="0" presId="urn:microsoft.com/office/officeart/2005/8/layout/radial5"/>
    <dgm:cxn modelId="{1D16204D-D61A-41F9-BB84-113CDAF5D7FD}" type="presParOf" srcId="{34E065D5-FB3E-498C-ADBC-959BBC1389DB}" destId="{BB4EFA29-17DD-499D-8760-4B67153E8809}" srcOrd="0" destOrd="0" presId="urn:microsoft.com/office/officeart/2005/8/layout/radial5"/>
    <dgm:cxn modelId="{392848C9-5DAA-4994-9C95-003C8D765C18}" type="presParOf" srcId="{3C5004F3-8873-429F-9BAB-2655E8B51159}" destId="{C6715C75-0DA4-4722-BE79-B8F2B3E8E85F}" srcOrd="6" destOrd="0" presId="urn:microsoft.com/office/officeart/2005/8/layout/radial5"/>
    <dgm:cxn modelId="{945C3352-71B6-457C-979C-49A32266A7C6}" type="presParOf" srcId="{3C5004F3-8873-429F-9BAB-2655E8B51159}" destId="{65C886B7-42FB-4C27-86C9-F770BD5A27E7}" srcOrd="7" destOrd="0" presId="urn:microsoft.com/office/officeart/2005/8/layout/radial5"/>
    <dgm:cxn modelId="{37512210-63A3-4B96-9BD2-6110DE458B59}" type="presParOf" srcId="{65C886B7-42FB-4C27-86C9-F770BD5A27E7}" destId="{E9CDC143-8EED-40F5-A02B-F952FB053FC1}" srcOrd="0" destOrd="0" presId="urn:microsoft.com/office/officeart/2005/8/layout/radial5"/>
    <dgm:cxn modelId="{CFAEF979-8501-4307-AE7A-298376B8CC9A}" type="presParOf" srcId="{3C5004F3-8873-429F-9BAB-2655E8B51159}" destId="{2335C1C9-25FB-46D5-93B3-D625C78BC58C}" srcOrd="8" destOrd="0" presId="urn:microsoft.com/office/officeart/2005/8/layout/radial5"/>
    <dgm:cxn modelId="{A00A8E8D-04DB-48EB-A8FE-A55120508371}" type="presParOf" srcId="{3C5004F3-8873-429F-9BAB-2655E8B51159}" destId="{8E90536C-885B-4310-8449-AE14F318C5F8}" srcOrd="9" destOrd="0" presId="urn:microsoft.com/office/officeart/2005/8/layout/radial5"/>
    <dgm:cxn modelId="{442AEA84-0B41-4431-AE86-91F8E7A17E81}" type="presParOf" srcId="{8E90536C-885B-4310-8449-AE14F318C5F8}" destId="{CDEFD469-927D-49C9-9A09-95B3DCA916EF}" srcOrd="0" destOrd="0" presId="urn:microsoft.com/office/officeart/2005/8/layout/radial5"/>
    <dgm:cxn modelId="{93A345E9-3009-4953-ACEB-9216ECC7A6AE}" type="presParOf" srcId="{3C5004F3-8873-429F-9BAB-2655E8B51159}" destId="{BC3542AB-7D60-4D58-915B-053A004B35A9}" srcOrd="10" destOrd="0" presId="urn:microsoft.com/office/officeart/2005/8/layout/radial5"/>
    <dgm:cxn modelId="{98BDCB04-458E-471B-8EEE-48FF3FC147E6}" type="presParOf" srcId="{3C5004F3-8873-429F-9BAB-2655E8B51159}" destId="{3795775D-E4F3-4BB1-9EB7-6715CE9F848B}" srcOrd="11" destOrd="0" presId="urn:microsoft.com/office/officeart/2005/8/layout/radial5"/>
    <dgm:cxn modelId="{9DFB3932-5B48-48D7-919B-CA2B7F34A437}" type="presParOf" srcId="{3795775D-E4F3-4BB1-9EB7-6715CE9F848B}" destId="{0004BB24-0402-4D27-AE80-7DCCFF79B794}" srcOrd="0" destOrd="0" presId="urn:microsoft.com/office/officeart/2005/8/layout/radial5"/>
    <dgm:cxn modelId="{390B73B3-B2B9-418E-AD68-AF97FAFFAB2E}" type="presParOf" srcId="{3C5004F3-8873-429F-9BAB-2655E8B51159}" destId="{D208C283-8C24-40FC-97BD-948CC496BE52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DDABF-EDA9-4C00-B766-250EC4DDDABB}">
      <dsp:nvSpPr>
        <dsp:cNvPr id="0" name=""/>
        <dsp:cNvSpPr/>
      </dsp:nvSpPr>
      <dsp:spPr>
        <a:xfrm>
          <a:off x="2264588" y="1585331"/>
          <a:ext cx="1469210" cy="119076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বা</a:t>
          </a:r>
          <a:r>
            <a:rPr lang="en-US" sz="24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স</a:t>
          </a:r>
          <a:r>
            <a:rPr lang="bn-BD" sz="24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স্থানে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প্রযুক্তি </a:t>
          </a:r>
          <a:endParaRPr lang="en-US" sz="24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2479749" y="1759715"/>
        <a:ext cx="1038888" cy="841998"/>
      </dsp:txXfrm>
    </dsp:sp>
    <dsp:sp modelId="{F97D83EA-0807-4153-BC07-9814026C493B}">
      <dsp:nvSpPr>
        <dsp:cNvPr id="0" name=""/>
        <dsp:cNvSpPr/>
      </dsp:nvSpPr>
      <dsp:spPr>
        <a:xfrm rot="19906789">
          <a:off x="3661953" y="1583648"/>
          <a:ext cx="164053" cy="394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itchFamily="2" charset="0"/>
            <a:cs typeface="NikoshBAN" pitchFamily="2" charset="0"/>
          </a:endParaRPr>
        </a:p>
      </dsp:txBody>
      <dsp:txXfrm>
        <a:off x="3664878" y="1674235"/>
        <a:ext cx="114837" cy="236853"/>
      </dsp:txXfrm>
    </dsp:sp>
    <dsp:sp modelId="{92CAD806-BF7F-48F9-AC8B-AC29FCA10877}">
      <dsp:nvSpPr>
        <dsp:cNvPr id="0" name=""/>
        <dsp:cNvSpPr/>
      </dsp:nvSpPr>
      <dsp:spPr>
        <a:xfrm>
          <a:off x="3693823" y="761996"/>
          <a:ext cx="1734555" cy="116104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কম্পিউটার</a:t>
          </a: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3947843" y="932027"/>
        <a:ext cx="1226515" cy="820983"/>
      </dsp:txXfrm>
    </dsp:sp>
    <dsp:sp modelId="{C1BC04AD-AD2B-4F63-9989-2700804D4E48}">
      <dsp:nvSpPr>
        <dsp:cNvPr id="0" name=""/>
        <dsp:cNvSpPr/>
      </dsp:nvSpPr>
      <dsp:spPr>
        <a:xfrm rot="16470073">
          <a:off x="2948945" y="1182447"/>
          <a:ext cx="226593" cy="394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itchFamily="2" charset="0"/>
            <a:cs typeface="NikoshBAN" pitchFamily="2" charset="0"/>
          </a:endParaRPr>
        </a:p>
      </dsp:txBody>
      <dsp:txXfrm>
        <a:off x="2980267" y="1295282"/>
        <a:ext cx="158615" cy="236853"/>
      </dsp:txXfrm>
    </dsp:sp>
    <dsp:sp modelId="{296E00E0-40C0-4515-A0FF-0F8D23B1A7BD}">
      <dsp:nvSpPr>
        <dsp:cNvPr id="0" name=""/>
        <dsp:cNvSpPr/>
      </dsp:nvSpPr>
      <dsp:spPr>
        <a:xfrm>
          <a:off x="2209803" y="0"/>
          <a:ext cx="1830724" cy="1161045"/>
        </a:xfrm>
        <a:prstGeom prst="ellipse">
          <a:avLst/>
        </a:prstGeom>
        <a:solidFill>
          <a:srgbClr val="A306A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ফ্যান 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2477906" y="170031"/>
        <a:ext cx="1294518" cy="820983"/>
      </dsp:txXfrm>
    </dsp:sp>
    <dsp:sp modelId="{34E065D5-FB3E-498C-ADBC-959BBC1389DB}">
      <dsp:nvSpPr>
        <dsp:cNvPr id="0" name=""/>
        <dsp:cNvSpPr/>
      </dsp:nvSpPr>
      <dsp:spPr>
        <a:xfrm rot="3219859">
          <a:off x="3392096" y="2787220"/>
          <a:ext cx="396759" cy="394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itchFamily="2" charset="0"/>
            <a:cs typeface="NikoshBAN" pitchFamily="2" charset="0"/>
          </a:endParaRPr>
        </a:p>
      </dsp:txBody>
      <dsp:txXfrm>
        <a:off x="3416224" y="2818471"/>
        <a:ext cx="278333" cy="236853"/>
      </dsp:txXfrm>
    </dsp:sp>
    <dsp:sp modelId="{C6715C75-0DA4-4722-BE79-B8F2B3E8E85F}">
      <dsp:nvSpPr>
        <dsp:cNvPr id="0" name=""/>
        <dsp:cNvSpPr/>
      </dsp:nvSpPr>
      <dsp:spPr>
        <a:xfrm>
          <a:off x="3276603" y="3242253"/>
          <a:ext cx="1860761" cy="116104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ঘড়ি</a:t>
          </a:r>
          <a:endParaRPr lang="en-US" sz="36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549105" y="3412284"/>
        <a:ext cx="1315757" cy="820983"/>
      </dsp:txXfrm>
    </dsp:sp>
    <dsp:sp modelId="{65C886B7-42FB-4C27-86C9-F770BD5A27E7}">
      <dsp:nvSpPr>
        <dsp:cNvPr id="0" name=""/>
        <dsp:cNvSpPr/>
      </dsp:nvSpPr>
      <dsp:spPr>
        <a:xfrm rot="548410">
          <a:off x="3793793" y="2125948"/>
          <a:ext cx="183541" cy="394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itchFamily="2" charset="0"/>
            <a:cs typeface="NikoshBAN" pitchFamily="2" charset="0"/>
          </a:endParaRPr>
        </a:p>
      </dsp:txBody>
      <dsp:txXfrm>
        <a:off x="3794143" y="2200526"/>
        <a:ext cx="128479" cy="236853"/>
      </dsp:txXfrm>
    </dsp:sp>
    <dsp:sp modelId="{2335C1C9-25FB-46D5-93B3-D625C78BC58C}">
      <dsp:nvSpPr>
        <dsp:cNvPr id="0" name=""/>
        <dsp:cNvSpPr/>
      </dsp:nvSpPr>
      <dsp:spPr>
        <a:xfrm>
          <a:off x="4038599" y="1905004"/>
          <a:ext cx="1710196" cy="116104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টিভি</a:t>
          </a: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4289051" y="2075035"/>
        <a:ext cx="1209292" cy="820983"/>
      </dsp:txXfrm>
    </dsp:sp>
    <dsp:sp modelId="{8E90536C-885B-4310-8449-AE14F318C5F8}">
      <dsp:nvSpPr>
        <dsp:cNvPr id="0" name=""/>
        <dsp:cNvSpPr/>
      </dsp:nvSpPr>
      <dsp:spPr>
        <a:xfrm rot="10490077">
          <a:off x="2188460" y="2054043"/>
          <a:ext cx="57146" cy="394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205569" y="2132222"/>
        <a:ext cx="40002" cy="236853"/>
      </dsp:txXfrm>
    </dsp:sp>
    <dsp:sp modelId="{BC3542AB-7D60-4D58-915B-053A004B35A9}">
      <dsp:nvSpPr>
        <dsp:cNvPr id="0" name=""/>
        <dsp:cNvSpPr/>
      </dsp:nvSpPr>
      <dsp:spPr>
        <a:xfrm>
          <a:off x="457203" y="1752601"/>
          <a:ext cx="1712031" cy="1161045"/>
        </a:xfrm>
        <a:prstGeom prst="ellipse">
          <a:avLst/>
        </a:prstGeom>
        <a:solidFill>
          <a:srgbClr val="1010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এয়ার কন্ডিশন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707924" y="1922632"/>
        <a:ext cx="1210589" cy="820983"/>
      </dsp:txXfrm>
    </dsp:sp>
    <dsp:sp modelId="{3795775D-E4F3-4BB1-9EB7-6715CE9F848B}">
      <dsp:nvSpPr>
        <dsp:cNvPr id="0" name=""/>
        <dsp:cNvSpPr/>
      </dsp:nvSpPr>
      <dsp:spPr>
        <a:xfrm rot="12928717">
          <a:off x="2169265" y="1471465"/>
          <a:ext cx="223487" cy="394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10800000">
        <a:off x="2230087" y="1569873"/>
        <a:ext cx="156441" cy="236853"/>
      </dsp:txXfrm>
    </dsp:sp>
    <dsp:sp modelId="{D208C283-8C24-40FC-97BD-948CC496BE52}">
      <dsp:nvSpPr>
        <dsp:cNvPr id="0" name=""/>
        <dsp:cNvSpPr/>
      </dsp:nvSpPr>
      <dsp:spPr>
        <a:xfrm>
          <a:off x="609602" y="533407"/>
          <a:ext cx="1785664" cy="116104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ফ্রিজ</a:t>
          </a:r>
          <a:endParaRPr lang="en-US" sz="24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871106" y="703438"/>
        <a:ext cx="1262656" cy="820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99D43-564C-43A6-8398-A04BEBC3F231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70C0F-4B26-4FB8-9030-9FD062B5E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736669"/>
            <a:ext cx="2971800" cy="22259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142999"/>
            <a:ext cx="2924175" cy="2190309"/>
          </a:xfrm>
          <a:prstGeom prst="rect">
            <a:avLst/>
          </a:prstGeom>
        </p:spPr>
      </p:pic>
      <p:sp>
        <p:nvSpPr>
          <p:cNvPr id="3" name="Curved Down Ribbon 2"/>
          <p:cNvSpPr/>
          <p:nvPr/>
        </p:nvSpPr>
        <p:spPr>
          <a:xfrm>
            <a:off x="457200" y="685800"/>
            <a:ext cx="4572000" cy="28956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387" y="3886200"/>
            <a:ext cx="2971800" cy="222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27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685800"/>
            <a:ext cx="2047355" cy="769441"/>
          </a:xfrm>
          <a:prstGeom prst="rect">
            <a:avLst/>
          </a:prstGeom>
          <a:solidFill>
            <a:srgbClr val="A306A4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Decision 2"/>
          <p:cNvSpPr/>
          <p:nvPr/>
        </p:nvSpPr>
        <p:spPr>
          <a:xfrm>
            <a:off x="1143000" y="2057400"/>
            <a:ext cx="3276600" cy="17526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2438400"/>
            <a:ext cx="32004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বাসস্থানে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Decision 4"/>
          <p:cNvSpPr/>
          <p:nvPr/>
        </p:nvSpPr>
        <p:spPr>
          <a:xfrm>
            <a:off x="1295400" y="4267200"/>
            <a:ext cx="3124200" cy="1524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ফুটবল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9155" y="4613701"/>
            <a:ext cx="32004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খেলাধুলায়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58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4200" y="1371600"/>
            <a:ext cx="2971800" cy="923330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371600" y="2438400"/>
            <a:ext cx="6248400" cy="28956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ঘরে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খেলাধুলায়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লিখে  আনবে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1752600"/>
            <a:ext cx="3905236" cy="34163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72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খোদা</a:t>
            </a:r>
            <a:r>
              <a:rPr lang="en-US" sz="7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endParaRPr lang="en-US" sz="72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7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72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808955"/>
            <a:ext cx="3864384" cy="4031873"/>
          </a:xfrm>
          <a:prstGeom prst="rect">
            <a:avLst/>
          </a:prstGeom>
          <a:solidFill>
            <a:srgbClr val="0070C0"/>
          </a:solidFill>
          <a:ln w="5715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আকলিমা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খাতুন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শিক্ষক</a:t>
            </a:r>
          </a:p>
          <a:p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মেরুং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সরকারি </a:t>
            </a:r>
          </a:p>
          <a:p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প্রাথমিক বিদ্যালয়</a:t>
            </a:r>
          </a:p>
          <a:p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দীঘিনালা,খাগড়াছড়ি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940368"/>
            <a:ext cx="33528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r>
              <a:rPr lang="bn-BD" sz="6000" dirty="0" smtClean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FFFF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031" y="2841938"/>
            <a:ext cx="4267200" cy="317009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BD" sz="32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endParaRPr lang="bn-BD" sz="2800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বিষয়ঃ প্রাথমিক বিজ্ঞান</a:t>
            </a:r>
          </a:p>
          <a:p>
            <a:r>
              <a:rPr lang="bn-BD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পাঠ শিরোনামঃ আমাদের জীবনে প্রযুক্তি</a:t>
            </a:r>
          </a:p>
          <a:p>
            <a:r>
              <a:rPr lang="bn-BD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28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বাসস্থানে</a:t>
            </a:r>
            <a:r>
              <a:rPr lang="en-US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খেলাধূলায়</a:t>
            </a:r>
            <a:r>
              <a:rPr lang="en-US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853" y="489397"/>
            <a:ext cx="3323878" cy="2276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514600"/>
            <a:ext cx="7162800" cy="3046988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A306A4"/>
                </a:solidFill>
                <a:latin typeface="NikoshBAN" pitchFamily="2" charset="0"/>
                <a:cs typeface="NikoshBAN" pitchFamily="2" charset="0"/>
              </a:rPr>
              <a:t>১০.১.১ বাসস্থানে প্রযুক্তির ব্যবহার বণর্না করতে পারবে।</a:t>
            </a:r>
          </a:p>
          <a:p>
            <a:r>
              <a:rPr lang="bn-BD" sz="4800" dirty="0" smtClean="0">
                <a:solidFill>
                  <a:srgbClr val="A306A4"/>
                </a:solidFill>
                <a:latin typeface="NikoshBAN" pitchFamily="2" charset="0"/>
                <a:cs typeface="NikoshBAN" pitchFamily="2" charset="0"/>
              </a:rPr>
              <a:t>১০.১.</a:t>
            </a:r>
            <a:r>
              <a:rPr lang="en-US" sz="4800" dirty="0" smtClean="0">
                <a:solidFill>
                  <a:srgbClr val="A306A4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4800" dirty="0" smtClean="0">
                <a:solidFill>
                  <a:srgbClr val="A306A4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A306A4"/>
                </a:solidFill>
                <a:latin typeface="NikoshBAN" pitchFamily="2" charset="0"/>
                <a:cs typeface="NikoshBAN" pitchFamily="2" charset="0"/>
              </a:rPr>
              <a:t>খেলাধূলায়</a:t>
            </a:r>
            <a:r>
              <a:rPr lang="bn-BD" sz="4800" dirty="0" smtClean="0">
                <a:solidFill>
                  <a:srgbClr val="A306A4"/>
                </a:solidFill>
                <a:latin typeface="NikoshBAN" pitchFamily="2" charset="0"/>
                <a:cs typeface="NikoshBAN" pitchFamily="2" charset="0"/>
              </a:rPr>
              <a:t> প্রযুক্তির ব্যবহার</a:t>
            </a:r>
            <a:r>
              <a:rPr lang="en-US" sz="4800" dirty="0" smtClean="0">
                <a:solidFill>
                  <a:srgbClr val="A306A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A306A4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bn-BD" sz="4800" dirty="0" smtClean="0">
                <a:solidFill>
                  <a:srgbClr val="A306A4"/>
                </a:solidFill>
                <a:latin typeface="NikoshBAN" pitchFamily="2" charset="0"/>
                <a:cs typeface="NikoshBAN" pitchFamily="2" charset="0"/>
              </a:rPr>
              <a:t> করতে পারবে।</a:t>
            </a:r>
            <a:endParaRPr lang="en-US" sz="4800" dirty="0">
              <a:solidFill>
                <a:srgbClr val="A306A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1066800"/>
            <a:ext cx="2557110" cy="1107996"/>
          </a:xfrm>
          <a:prstGeom prst="rec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530" y="2837773"/>
            <a:ext cx="2465276" cy="1600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2" y="2673341"/>
            <a:ext cx="2694308" cy="17646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855279"/>
            <a:ext cx="2545640" cy="1685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731416"/>
            <a:ext cx="2963829" cy="193333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64494" y="152400"/>
            <a:ext cx="3809036" cy="58330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চলো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আমরা কিছু ছবি দেখি 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219909"/>
            <a:ext cx="2017358" cy="16489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81" y="4868854"/>
            <a:ext cx="3184225" cy="17202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558" y="5105399"/>
            <a:ext cx="2719869" cy="152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04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828800"/>
            <a:ext cx="7239000" cy="3785652"/>
          </a:xfrm>
          <a:prstGeom prst="rect">
            <a:avLst/>
          </a:prstGeom>
          <a:solidFill>
            <a:schemeClr val="bg2">
              <a:lumMod val="10000"/>
            </a:schemeClr>
          </a:solidFill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pPr algn="ctr"/>
            <a:r>
              <a:rPr lang="bn-BD" sz="8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আমাদের জীবনে প্রযুক্তি</a:t>
            </a:r>
            <a:endParaRPr lang="en-US" sz="8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930427"/>
            <a:ext cx="5105400" cy="33987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20453" y="152400"/>
            <a:ext cx="510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331275"/>
            <a:ext cx="5410200" cy="246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94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70552733"/>
              </p:ext>
            </p:extLst>
          </p:nvPr>
        </p:nvGraphicFramePr>
        <p:xfrm>
          <a:off x="1295400" y="990600"/>
          <a:ext cx="6019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2438400" y="4267200"/>
            <a:ext cx="16002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ওয়াশিং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মেশিন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4038600" y="2590800"/>
            <a:ext cx="1905000" cy="838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খেলাধূলায়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780209" y="4237349"/>
            <a:ext cx="1618445" cy="8249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জুতা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438400" y="3969912"/>
            <a:ext cx="1568539" cy="983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ক্যারাম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133600" y="2438400"/>
            <a:ext cx="1524000" cy="8623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ফুটবল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830534" y="1092558"/>
            <a:ext cx="1654131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টেনিস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র‌্যাকেট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642834" y="1000796"/>
            <a:ext cx="1524000" cy="9020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ক্রিকেট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413679" y="1930758"/>
            <a:ext cx="1447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261279" y="3278210"/>
            <a:ext cx="1600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পোষাক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73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3893" y="54864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নং পৃষ্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ঠা</a:t>
            </a:r>
            <a:r>
              <a:rPr lang="bn-BD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খোল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6087"/>
            <a:ext cx="3949460" cy="52403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590784"/>
            <a:ext cx="3352800" cy="4550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2232</TotalTime>
  <Words>149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Haier</cp:lastModifiedBy>
  <cp:revision>181</cp:revision>
  <dcterms:created xsi:type="dcterms:W3CDTF">2006-08-16T00:00:00Z</dcterms:created>
  <dcterms:modified xsi:type="dcterms:W3CDTF">2021-04-26T05:06:45Z</dcterms:modified>
</cp:coreProperties>
</file>