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1" r:id="rId2"/>
    <p:sldId id="290" r:id="rId3"/>
    <p:sldId id="292" r:id="rId4"/>
    <p:sldId id="295" r:id="rId5"/>
    <p:sldId id="293" r:id="rId6"/>
    <p:sldId id="294" r:id="rId7"/>
    <p:sldId id="260" r:id="rId8"/>
    <p:sldId id="261" r:id="rId9"/>
    <p:sldId id="288" r:id="rId10"/>
    <p:sldId id="289" r:id="rId11"/>
    <p:sldId id="262" r:id="rId12"/>
    <p:sldId id="263" r:id="rId13"/>
    <p:sldId id="284" r:id="rId14"/>
    <p:sldId id="285" r:id="rId15"/>
    <p:sldId id="296" r:id="rId16"/>
    <p:sldId id="264" r:id="rId17"/>
    <p:sldId id="277" r:id="rId18"/>
    <p:sldId id="278" r:id="rId19"/>
    <p:sldId id="282" r:id="rId20"/>
    <p:sldId id="266" r:id="rId21"/>
    <p:sldId id="265" r:id="rId22"/>
    <p:sldId id="267" r:id="rId23"/>
    <p:sldId id="279" r:id="rId24"/>
    <p:sldId id="271" r:id="rId25"/>
    <p:sldId id="272" r:id="rId26"/>
    <p:sldId id="299" r:id="rId27"/>
    <p:sldId id="286" r:id="rId28"/>
    <p:sldId id="301" r:id="rId29"/>
    <p:sldId id="30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66FFFF"/>
    <a:srgbClr val="00FF00"/>
    <a:srgbClr val="FFFFFF"/>
    <a:srgbClr val="FF0066"/>
    <a:srgbClr val="0000FF"/>
    <a:srgbClr val="FFFF00"/>
    <a:srgbClr val="3333FF"/>
    <a:srgbClr val="FF66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1815" autoAdjust="0"/>
  </p:normalViewPr>
  <p:slideViewPr>
    <p:cSldViewPr snapToGrid="0" showGuides="1">
      <p:cViewPr varScale="1">
        <p:scale>
          <a:sx n="74" d="100"/>
          <a:sy n="74" d="100"/>
        </p:scale>
        <p:origin x="498" y="90"/>
      </p:cViewPr>
      <p:guideLst>
        <p:guide orient="horz" pos="2112"/>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F8736-8CF3-4DAC-BE67-E64816B51B20}" type="datetimeFigureOut">
              <a:rPr lang="en-US" smtClean="0"/>
              <a:t>4/25/2021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6E2FC-D31C-4D63-94A7-36610B366A79}" type="slidenum">
              <a:rPr lang="en-US" smtClean="0"/>
              <a:t>‹#›</a:t>
            </a:fld>
            <a:endParaRPr lang="en-US"/>
          </a:p>
        </p:txBody>
      </p:sp>
    </p:spTree>
    <p:extLst>
      <p:ext uri="{BB962C8B-B14F-4D97-AF65-F5344CB8AC3E}">
        <p14:creationId xmlns:p14="http://schemas.microsoft.com/office/powerpoint/2010/main" val="32567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6E2FC-D31C-4D63-94A7-36610B366A79}" type="slidenum">
              <a:rPr lang="en-US" smtClean="0"/>
              <a:t>1</a:t>
            </a:fld>
            <a:endParaRPr lang="en-US"/>
          </a:p>
        </p:txBody>
      </p:sp>
    </p:spTree>
    <p:extLst>
      <p:ext uri="{BB962C8B-B14F-4D97-AF65-F5344CB8AC3E}">
        <p14:creationId xmlns:p14="http://schemas.microsoft.com/office/powerpoint/2010/main" val="402868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3D5308-32E5-4330-9C64-0174A7D5CE74}" type="datetime1">
              <a:rPr lang="en-US" smtClean="0"/>
              <a:t>4/25/2021</a:t>
            </a:fld>
            <a:endParaRPr lang="en-US"/>
          </a:p>
        </p:txBody>
      </p:sp>
      <p:sp>
        <p:nvSpPr>
          <p:cNvPr id="5" name="Footer Placeholder 4"/>
          <p:cNvSpPr>
            <a:spLocks noGrp="1"/>
          </p:cNvSpPr>
          <p:nvPr>
            <p:ph type="ftr" sz="quarter" idx="11"/>
          </p:nvPr>
        </p:nvSpPr>
        <p:spPr/>
        <p:txBody>
          <a:bodyPr/>
          <a:lstStyle/>
          <a:p>
            <a:r>
              <a:rPr lang="en-US" smtClean="0"/>
              <a:t>AMERANDRA NATH BISWAS</a:t>
            </a: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380403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C79E0A-15B8-42E7-9B02-AC8013605CE9}" type="datetime1">
              <a:rPr lang="en-US" smtClean="0"/>
              <a:t>4/25/2021</a:t>
            </a:fld>
            <a:endParaRPr lang="en-US"/>
          </a:p>
        </p:txBody>
      </p:sp>
      <p:sp>
        <p:nvSpPr>
          <p:cNvPr id="5" name="Footer Placeholder 4"/>
          <p:cNvSpPr>
            <a:spLocks noGrp="1"/>
          </p:cNvSpPr>
          <p:nvPr>
            <p:ph type="ftr" sz="quarter" idx="11"/>
          </p:nvPr>
        </p:nvSpPr>
        <p:spPr/>
        <p:txBody>
          <a:bodyPr/>
          <a:lstStyle/>
          <a:p>
            <a:r>
              <a:rPr lang="en-US" smtClean="0"/>
              <a:t>AMERANDRA NATH BISWAS</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163118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86617-61A3-4207-8FF6-9AFC4A8BFE81}" type="datetime1">
              <a:rPr lang="en-US" smtClean="0"/>
              <a:t>4/25/2021</a:t>
            </a:fld>
            <a:endParaRPr lang="en-US"/>
          </a:p>
        </p:txBody>
      </p:sp>
      <p:sp>
        <p:nvSpPr>
          <p:cNvPr id="5" name="Footer Placeholder 4"/>
          <p:cNvSpPr>
            <a:spLocks noGrp="1"/>
          </p:cNvSpPr>
          <p:nvPr>
            <p:ph type="ftr" sz="quarter" idx="11"/>
          </p:nvPr>
        </p:nvSpPr>
        <p:spPr/>
        <p:txBody>
          <a:bodyPr/>
          <a:lstStyle/>
          <a:p>
            <a:r>
              <a:rPr lang="en-US" smtClean="0"/>
              <a:t>AMERANDRA NATH BISWAS</a:t>
            </a: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832760-C681-4B94-ABBC-6D201EBC87B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61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40CFBA0-DBB9-4DD3-8972-999F91BF86C9}" type="datetime1">
              <a:rPr lang="en-US" smtClean="0"/>
              <a:t>4/25/2021</a:t>
            </a:fld>
            <a:endParaRPr lang="en-US"/>
          </a:p>
        </p:txBody>
      </p:sp>
      <p:sp>
        <p:nvSpPr>
          <p:cNvPr id="6" name="Footer Placeholder 5"/>
          <p:cNvSpPr>
            <a:spLocks noGrp="1"/>
          </p:cNvSpPr>
          <p:nvPr>
            <p:ph type="ftr" sz="quarter" idx="11"/>
          </p:nvPr>
        </p:nvSpPr>
        <p:spPr/>
        <p:txBody>
          <a:bodyPr/>
          <a:lstStyle/>
          <a:p>
            <a:r>
              <a:rPr lang="en-US" smtClean="0"/>
              <a:t>AMERANDRA NATH BISWAS</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279079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6E66256-CDF0-4F2E-8EAE-691C3CE1BF7A}" type="datetime1">
              <a:rPr lang="en-US" smtClean="0"/>
              <a:t>4/25/2021</a:t>
            </a:fld>
            <a:endParaRPr lang="en-US"/>
          </a:p>
        </p:txBody>
      </p:sp>
      <p:sp>
        <p:nvSpPr>
          <p:cNvPr id="6" name="Footer Placeholder 5"/>
          <p:cNvSpPr>
            <a:spLocks noGrp="1"/>
          </p:cNvSpPr>
          <p:nvPr>
            <p:ph type="ftr" sz="quarter" idx="11"/>
          </p:nvPr>
        </p:nvSpPr>
        <p:spPr/>
        <p:txBody>
          <a:bodyPr/>
          <a:lstStyle/>
          <a:p>
            <a:r>
              <a:rPr lang="en-US" smtClean="0"/>
              <a:t>AMERANDRA NATH BISWAS</a:t>
            </a: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832760-C681-4B94-ABBC-6D201EBC87B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1035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9C8F389-F361-4443-BF2B-BDEA2D170526}" type="datetime1">
              <a:rPr lang="en-US" smtClean="0"/>
              <a:t>4/25/2021</a:t>
            </a:fld>
            <a:endParaRPr lang="en-US"/>
          </a:p>
        </p:txBody>
      </p:sp>
      <p:sp>
        <p:nvSpPr>
          <p:cNvPr id="6" name="Footer Placeholder 5"/>
          <p:cNvSpPr>
            <a:spLocks noGrp="1"/>
          </p:cNvSpPr>
          <p:nvPr>
            <p:ph type="ftr" sz="quarter" idx="11"/>
          </p:nvPr>
        </p:nvSpPr>
        <p:spPr/>
        <p:txBody>
          <a:bodyPr/>
          <a:lstStyle/>
          <a:p>
            <a:r>
              <a:rPr lang="en-US" smtClean="0"/>
              <a:t>AMERANDRA NATH BISWAS</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2452171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227E91-6A4C-4FB4-A5EA-99006D872F2E}" type="datetime1">
              <a:rPr lang="en-US" smtClean="0"/>
              <a:t>4/25/2021</a:t>
            </a:fld>
            <a:endParaRPr lang="en-US"/>
          </a:p>
        </p:txBody>
      </p:sp>
      <p:sp>
        <p:nvSpPr>
          <p:cNvPr id="5" name="Footer Placeholder 4"/>
          <p:cNvSpPr>
            <a:spLocks noGrp="1"/>
          </p:cNvSpPr>
          <p:nvPr>
            <p:ph type="ftr" sz="quarter" idx="11"/>
          </p:nvPr>
        </p:nvSpPr>
        <p:spPr/>
        <p:txBody>
          <a:bodyPr/>
          <a:lstStyle/>
          <a:p>
            <a:r>
              <a:rPr lang="en-US" smtClean="0"/>
              <a:t>AMERANDRA NATH BISWAS</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3708746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59CDDD-807D-4078-ADE6-2311F4768179}" type="datetime1">
              <a:rPr lang="en-US" smtClean="0"/>
              <a:t>4/25/2021</a:t>
            </a:fld>
            <a:endParaRPr lang="en-US"/>
          </a:p>
        </p:txBody>
      </p:sp>
      <p:sp>
        <p:nvSpPr>
          <p:cNvPr id="5" name="Footer Placeholder 4"/>
          <p:cNvSpPr>
            <a:spLocks noGrp="1"/>
          </p:cNvSpPr>
          <p:nvPr>
            <p:ph type="ftr" sz="quarter" idx="11"/>
          </p:nvPr>
        </p:nvSpPr>
        <p:spPr/>
        <p:txBody>
          <a:bodyPr/>
          <a:lstStyle/>
          <a:p>
            <a:r>
              <a:rPr lang="en-US" smtClean="0"/>
              <a:t>AMERANDRA NATH BISWAS</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203639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F293B-547A-4F29-BC19-2D0124EAE66F}" type="datetime1">
              <a:rPr lang="en-US" smtClean="0"/>
              <a:t>4/25/2021</a:t>
            </a:fld>
            <a:endParaRPr lang="en-US"/>
          </a:p>
        </p:txBody>
      </p:sp>
      <p:sp>
        <p:nvSpPr>
          <p:cNvPr id="5" name="Footer Placeholder 4"/>
          <p:cNvSpPr>
            <a:spLocks noGrp="1"/>
          </p:cNvSpPr>
          <p:nvPr>
            <p:ph type="ftr" sz="quarter" idx="11"/>
          </p:nvPr>
        </p:nvSpPr>
        <p:spPr/>
        <p:txBody>
          <a:bodyPr/>
          <a:lstStyle/>
          <a:p>
            <a:r>
              <a:rPr lang="en-US" smtClean="0"/>
              <a:t>AMERANDRA NATH BISWAS</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357344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58B8D-DA38-438A-8742-1D22BF955AF0}" type="datetime1">
              <a:rPr lang="en-US" smtClean="0"/>
              <a:t>4/25/2021</a:t>
            </a:fld>
            <a:endParaRPr lang="en-US"/>
          </a:p>
        </p:txBody>
      </p:sp>
      <p:sp>
        <p:nvSpPr>
          <p:cNvPr id="5" name="Footer Placeholder 4"/>
          <p:cNvSpPr>
            <a:spLocks noGrp="1"/>
          </p:cNvSpPr>
          <p:nvPr>
            <p:ph type="ftr" sz="quarter" idx="11"/>
          </p:nvPr>
        </p:nvSpPr>
        <p:spPr/>
        <p:txBody>
          <a:bodyPr/>
          <a:lstStyle/>
          <a:p>
            <a:r>
              <a:rPr lang="en-US" smtClean="0"/>
              <a:t>AMERANDRA NATH BISWAS</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421463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90E29A-81A4-4C1E-90F9-1BF0072C7AE4}" type="datetime1">
              <a:rPr lang="en-US" smtClean="0"/>
              <a:t>4/25/2021</a:t>
            </a:fld>
            <a:endParaRPr lang="en-US"/>
          </a:p>
        </p:txBody>
      </p:sp>
      <p:sp>
        <p:nvSpPr>
          <p:cNvPr id="6" name="Footer Placeholder 5"/>
          <p:cNvSpPr>
            <a:spLocks noGrp="1"/>
          </p:cNvSpPr>
          <p:nvPr>
            <p:ph type="ftr" sz="quarter" idx="11"/>
          </p:nvPr>
        </p:nvSpPr>
        <p:spPr/>
        <p:txBody>
          <a:bodyPr/>
          <a:lstStyle/>
          <a:p>
            <a:r>
              <a:rPr lang="en-US" smtClean="0"/>
              <a:t>AMERANDRA NATH BISWAS</a:t>
            </a: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117250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0DC64B-2B91-4502-8A89-6C6E53AC4064}" type="datetime1">
              <a:rPr lang="en-US" smtClean="0"/>
              <a:t>4/25/2021</a:t>
            </a:fld>
            <a:endParaRPr lang="en-US"/>
          </a:p>
        </p:txBody>
      </p:sp>
      <p:sp>
        <p:nvSpPr>
          <p:cNvPr id="8" name="Footer Placeholder 7"/>
          <p:cNvSpPr>
            <a:spLocks noGrp="1"/>
          </p:cNvSpPr>
          <p:nvPr>
            <p:ph type="ftr" sz="quarter" idx="11"/>
          </p:nvPr>
        </p:nvSpPr>
        <p:spPr/>
        <p:txBody>
          <a:bodyPr/>
          <a:lstStyle/>
          <a:p>
            <a:r>
              <a:rPr lang="en-US" smtClean="0"/>
              <a:t>AMERANDRA NATH BISWAS</a:t>
            </a: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196827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05EC9A-248B-4A92-99E5-D1170B5F37E2}" type="datetime1">
              <a:rPr lang="en-US" smtClean="0"/>
              <a:t>4/25/2021</a:t>
            </a:fld>
            <a:endParaRPr lang="en-US"/>
          </a:p>
        </p:txBody>
      </p:sp>
      <p:sp>
        <p:nvSpPr>
          <p:cNvPr id="4" name="Footer Placeholder 3"/>
          <p:cNvSpPr>
            <a:spLocks noGrp="1"/>
          </p:cNvSpPr>
          <p:nvPr>
            <p:ph type="ftr" sz="quarter" idx="11"/>
          </p:nvPr>
        </p:nvSpPr>
        <p:spPr/>
        <p:txBody>
          <a:bodyPr/>
          <a:lstStyle/>
          <a:p>
            <a:r>
              <a:rPr lang="en-US" smtClean="0"/>
              <a:t>AMERANDRA NATH BISWAS</a:t>
            </a: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271620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CC8EB-85BE-4361-973A-6ADB85A39884}"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226551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B3563-E859-4507-AAD7-A7C8234B7CFE}" type="datetime1">
              <a:rPr lang="en-US" smtClean="0"/>
              <a:t>4/25/2021</a:t>
            </a:fld>
            <a:endParaRPr lang="en-US"/>
          </a:p>
        </p:txBody>
      </p:sp>
      <p:sp>
        <p:nvSpPr>
          <p:cNvPr id="6" name="Footer Placeholder 5"/>
          <p:cNvSpPr>
            <a:spLocks noGrp="1"/>
          </p:cNvSpPr>
          <p:nvPr>
            <p:ph type="ftr" sz="quarter" idx="11"/>
          </p:nvPr>
        </p:nvSpPr>
        <p:spPr/>
        <p:txBody>
          <a:bodyPr/>
          <a:lstStyle/>
          <a:p>
            <a:r>
              <a:rPr lang="en-US" smtClean="0"/>
              <a:t>AMERANDRA NATH BISWAS</a:t>
            </a: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27814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AB7E7-BE17-438F-8252-5DE15D80CE76}" type="datetime1">
              <a:rPr lang="en-US" smtClean="0"/>
              <a:t>4/25/2021</a:t>
            </a:fld>
            <a:endParaRPr lang="en-US"/>
          </a:p>
        </p:txBody>
      </p:sp>
      <p:sp>
        <p:nvSpPr>
          <p:cNvPr id="6" name="Footer Placeholder 5"/>
          <p:cNvSpPr>
            <a:spLocks noGrp="1"/>
          </p:cNvSpPr>
          <p:nvPr>
            <p:ph type="ftr" sz="quarter" idx="11"/>
          </p:nvPr>
        </p:nvSpPr>
        <p:spPr/>
        <p:txBody>
          <a:bodyPr/>
          <a:lstStyle/>
          <a:p>
            <a:r>
              <a:rPr lang="en-US" smtClean="0"/>
              <a:t>AMERANDRA NATH BISWAS</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832760-C681-4B94-ABBC-6D201EBC87BE}" type="slidenum">
              <a:rPr lang="en-US" smtClean="0"/>
              <a:t>‹#›</a:t>
            </a:fld>
            <a:endParaRPr lang="en-US"/>
          </a:p>
        </p:txBody>
      </p:sp>
    </p:spTree>
    <p:extLst>
      <p:ext uri="{BB962C8B-B14F-4D97-AF65-F5344CB8AC3E}">
        <p14:creationId xmlns:p14="http://schemas.microsoft.com/office/powerpoint/2010/main" val="350549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007B231-BF8E-4974-B2AA-2EBAF39F6125}" type="datetime1">
              <a:rPr lang="en-US" smtClean="0"/>
              <a:t>4/25/2021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AMERANDRA NATH BISWAS</a:t>
            </a: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F832760-C681-4B94-ABBC-6D201EBC87BE}" type="slidenum">
              <a:rPr lang="en-US" smtClean="0"/>
              <a:t>‹#›</a:t>
            </a:fld>
            <a:endParaRPr lang="en-US"/>
          </a:p>
        </p:txBody>
      </p:sp>
    </p:spTree>
    <p:extLst>
      <p:ext uri="{BB962C8B-B14F-4D97-AF65-F5344CB8AC3E}">
        <p14:creationId xmlns:p14="http://schemas.microsoft.com/office/powerpoint/2010/main" val="2781083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9257" y="495394"/>
            <a:ext cx="7701566" cy="584775"/>
          </a:xfrm>
          <a:prstGeom prst="rect">
            <a:avLst/>
          </a:prstGeom>
          <a:solidFill>
            <a:srgbClr val="00FF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err="1" smtClean="0">
                <a:latin typeface="NikoshBAN" panose="02000000000000000000" pitchFamily="2" charset="0"/>
                <a:cs typeface="NikoshBAN" panose="02000000000000000000" pitchFamily="2" charset="0"/>
              </a:rPr>
              <a:t>আজকের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পাঠে</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সবাইকে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স্বাগতম</a:t>
            </a:r>
            <a:endParaRPr lang="en-US" sz="3200" b="1" dirty="0">
              <a:latin typeface="NikoshBAN" panose="02000000000000000000" pitchFamily="2" charset="0"/>
              <a:cs typeface="NikoshBAN" panose="02000000000000000000" pitchFamily="2" charset="0"/>
            </a:endParaRPr>
          </a:p>
        </p:txBody>
      </p:sp>
      <p:sp>
        <p:nvSpPr>
          <p:cNvPr id="4" name="Date Placeholder 3"/>
          <p:cNvSpPr>
            <a:spLocks noGrp="1"/>
          </p:cNvSpPr>
          <p:nvPr>
            <p:ph type="dt" sz="half" idx="10"/>
          </p:nvPr>
        </p:nvSpPr>
        <p:spPr/>
        <p:txBody>
          <a:bodyPr/>
          <a:lstStyle/>
          <a:p>
            <a:fld id="{D925A377-6CCF-490D-BDEB-086EA098574B}" type="datetime1">
              <a:rPr lang="en-US" smtClean="0"/>
              <a:t>4/25/2021</a:t>
            </a:fld>
            <a:endParaRPr lang="en-US"/>
          </a:p>
        </p:txBody>
      </p:sp>
      <p:sp>
        <p:nvSpPr>
          <p:cNvPr id="5" name="Footer Placeholder 4"/>
          <p:cNvSpPr>
            <a:spLocks noGrp="1"/>
          </p:cNvSpPr>
          <p:nvPr>
            <p:ph type="ftr" sz="quarter" idx="11"/>
          </p:nvPr>
        </p:nvSpPr>
        <p:spPr/>
        <p:txBody>
          <a:bodyPr/>
          <a:lstStyle/>
          <a:p>
            <a:r>
              <a:rPr lang="en-US" smtClean="0"/>
              <a:t>AMERANDRA NATH BISWAS</a:t>
            </a:r>
            <a:endParaRPr lang="en-US"/>
          </a:p>
        </p:txBody>
      </p:sp>
      <p:sp>
        <p:nvSpPr>
          <p:cNvPr id="6" name="Slide Number Placeholder 5"/>
          <p:cNvSpPr>
            <a:spLocks noGrp="1"/>
          </p:cNvSpPr>
          <p:nvPr>
            <p:ph type="sldNum" sz="quarter" idx="12"/>
          </p:nvPr>
        </p:nvSpPr>
        <p:spPr/>
        <p:txBody>
          <a:bodyPr/>
          <a:lstStyle/>
          <a:p>
            <a:fld id="{7F832760-C681-4B94-ABBC-6D201EBC87BE}" type="slidenum">
              <a:rPr lang="en-US" smtClean="0"/>
              <a:t>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646" y="1556203"/>
            <a:ext cx="8790453" cy="494463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33248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0" y="0"/>
            <a:ext cx="12186020" cy="6858000"/>
          </a:xfrm>
          <a:prstGeom prst="rect">
            <a:avLst/>
          </a:prstGeom>
        </p:spPr>
      </p:pic>
      <p:sp>
        <p:nvSpPr>
          <p:cNvPr id="3" name="Date Placeholder 2"/>
          <p:cNvSpPr>
            <a:spLocks noGrp="1"/>
          </p:cNvSpPr>
          <p:nvPr>
            <p:ph type="dt" sz="half" idx="10"/>
          </p:nvPr>
        </p:nvSpPr>
        <p:spPr/>
        <p:txBody>
          <a:bodyPr/>
          <a:lstStyle/>
          <a:p>
            <a:fld id="{FE94CDF3-8C90-4035-B05E-E264E21D9947}" type="datetime1">
              <a:rPr lang="en-US" smtClean="0"/>
              <a:t>4/25/2021</a:t>
            </a:fld>
            <a:endParaRPr lang="en-US"/>
          </a:p>
        </p:txBody>
      </p:sp>
      <p:sp>
        <p:nvSpPr>
          <p:cNvPr id="4" name="Footer Placeholder 3"/>
          <p:cNvSpPr>
            <a:spLocks noGrp="1"/>
          </p:cNvSpPr>
          <p:nvPr>
            <p:ph type="ftr" sz="quarter" idx="11"/>
          </p:nvPr>
        </p:nvSpPr>
        <p:spPr/>
        <p:txBody>
          <a:bodyPr/>
          <a:lstStyle/>
          <a:p>
            <a:r>
              <a:rPr lang="en-US" smtClean="0"/>
              <a:t>AMERANDRA NATH BISWAS</a:t>
            </a:r>
            <a:endParaRPr lang="en-US"/>
          </a:p>
        </p:txBody>
      </p:sp>
      <p:sp>
        <p:nvSpPr>
          <p:cNvPr id="5" name="Slide Number Placeholder 4"/>
          <p:cNvSpPr>
            <a:spLocks noGrp="1"/>
          </p:cNvSpPr>
          <p:nvPr>
            <p:ph type="sldNum" sz="quarter" idx="12"/>
          </p:nvPr>
        </p:nvSpPr>
        <p:spPr/>
        <p:txBody>
          <a:bodyPr/>
          <a:lstStyle/>
          <a:p>
            <a:fld id="{7F832760-C681-4B94-ABBC-6D201EBC87BE}" type="slidenum">
              <a:rPr lang="en-US" smtClean="0"/>
              <a:t>10</a:t>
            </a:fld>
            <a:endParaRPr lang="en-US"/>
          </a:p>
        </p:txBody>
      </p:sp>
    </p:spTree>
    <p:extLst>
      <p:ext uri="{BB962C8B-B14F-4D97-AF65-F5344CB8AC3E}">
        <p14:creationId xmlns:p14="http://schemas.microsoft.com/office/powerpoint/2010/main" val="29739548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FEA837-DC61-4197-A3D5-0B1878624AD6}"/>
              </a:ext>
            </a:extLst>
          </p:cNvPr>
          <p:cNvSpPr>
            <a:spLocks noGrp="1"/>
          </p:cNvSpPr>
          <p:nvPr>
            <p:ph type="title"/>
          </p:nvPr>
        </p:nvSpPr>
        <p:spPr>
          <a:xfrm>
            <a:off x="2363459" y="5905027"/>
            <a:ext cx="7438293" cy="821216"/>
          </a:xfrm>
          <a:solidFill>
            <a:srgbClr val="00FFFF"/>
          </a:solidFill>
          <a:ln w="5715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bn-BD" sz="3200" b="1" dirty="0" smtClean="0">
                <a:effectLst>
                  <a:outerShdw blurRad="38100" dist="38100" dir="2700000" algn="tl">
                    <a:srgbClr val="000000">
                      <a:alpha val="43137"/>
                    </a:srgbClr>
                  </a:outerShdw>
                </a:effectLst>
                <a:latin typeface="NikoshBAN" pitchFamily="2" charset="0"/>
                <a:cs typeface="NikoshBAN" pitchFamily="2" charset="0"/>
              </a:rPr>
              <a:t>ছবিটি দেখে তোমরা কী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বুঝতে</a:t>
            </a:r>
            <a:r>
              <a:rPr lang="bn-BD" sz="3200" b="1" dirty="0" smtClean="0">
                <a:effectLst>
                  <a:outerShdw blurRad="38100" dist="38100" dir="2700000" algn="tl">
                    <a:srgbClr val="000000">
                      <a:alpha val="43137"/>
                    </a:srgbClr>
                  </a:outerShdw>
                </a:effectLst>
                <a:latin typeface="NikoshBAN" pitchFamily="2" charset="0"/>
                <a:cs typeface="NikoshBAN" pitchFamily="2" charset="0"/>
              </a:rPr>
              <a:t> পেলে?</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4" name="Content Placeholder 3">
            <a:extLst>
              <a:ext uri="{FF2B5EF4-FFF2-40B4-BE49-F238E27FC236}">
                <a16:creationId xmlns="" xmlns:a16="http://schemas.microsoft.com/office/drawing/2014/main" id="{81223A24-88A0-4CBF-A45D-34A78AD77341}"/>
              </a:ext>
            </a:extLst>
          </p:cNvPr>
          <p:cNvPicPr>
            <a:picLocks noGrp="1" noChangeAspect="1"/>
          </p:cNvPicPr>
          <p:nvPr>
            <p:ph idx="1"/>
          </p:nvPr>
        </p:nvPicPr>
        <p:blipFill>
          <a:blip r:embed="rId2"/>
          <a:stretch>
            <a:fillRect/>
          </a:stretch>
        </p:blipFill>
        <p:spPr>
          <a:xfrm>
            <a:off x="531811" y="408492"/>
            <a:ext cx="5550794" cy="5099537"/>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377" y="385045"/>
            <a:ext cx="5301803" cy="5146432"/>
          </a:xfrm>
          <a:prstGeom prst="rect">
            <a:avLst/>
          </a:prstGeom>
          <a:ln w="228600" cap="sq" cmpd="thickThin">
            <a:solidFill>
              <a:srgbClr val="000000"/>
            </a:solidFill>
            <a:prstDash val="solid"/>
            <a:miter lim="800000"/>
          </a:ln>
          <a:effectLst>
            <a:innerShdw blurRad="76200">
              <a:srgbClr val="000000"/>
            </a:innerShdw>
          </a:effectLst>
        </p:spPr>
      </p:pic>
      <p:sp>
        <p:nvSpPr>
          <p:cNvPr id="5" name="Date Placeholder 4"/>
          <p:cNvSpPr>
            <a:spLocks noGrp="1"/>
          </p:cNvSpPr>
          <p:nvPr>
            <p:ph type="dt" sz="half" idx="10"/>
          </p:nvPr>
        </p:nvSpPr>
        <p:spPr/>
        <p:txBody>
          <a:bodyPr/>
          <a:lstStyle/>
          <a:p>
            <a:fld id="{12FD14AE-766F-47BF-8A5D-187DAD34E049}" type="datetime1">
              <a:rPr lang="en-US" smtClean="0"/>
              <a:t>4/25/2021</a:t>
            </a:fld>
            <a:endParaRPr lang="en-US"/>
          </a:p>
        </p:txBody>
      </p:sp>
      <p:sp>
        <p:nvSpPr>
          <p:cNvPr id="6" name="Footer Placeholder 5"/>
          <p:cNvSpPr>
            <a:spLocks noGrp="1"/>
          </p:cNvSpPr>
          <p:nvPr>
            <p:ph type="ftr" sz="quarter" idx="11"/>
          </p:nvPr>
        </p:nvSpPr>
        <p:spPr/>
        <p:txBody>
          <a:bodyPr/>
          <a:lstStyle/>
          <a:p>
            <a:r>
              <a:rPr lang="en-US" dirty="0" smtClean="0"/>
              <a:t>AMERANDRA NATH BISWAS</a:t>
            </a:r>
            <a:endParaRPr lang="en-US" dirty="0"/>
          </a:p>
        </p:txBody>
      </p:sp>
      <p:sp>
        <p:nvSpPr>
          <p:cNvPr id="7" name="Slide Number Placeholder 6"/>
          <p:cNvSpPr>
            <a:spLocks noGrp="1"/>
          </p:cNvSpPr>
          <p:nvPr>
            <p:ph type="sldNum" sz="quarter" idx="12"/>
          </p:nvPr>
        </p:nvSpPr>
        <p:spPr/>
        <p:txBody>
          <a:bodyPr/>
          <a:lstStyle/>
          <a:p>
            <a:fld id="{7F832760-C681-4B94-ABBC-6D201EBC87BE}" type="slidenum">
              <a:rPr lang="en-US" smtClean="0"/>
              <a:t>11</a:t>
            </a:fld>
            <a:endParaRPr lang="en-US"/>
          </a:p>
        </p:txBody>
      </p:sp>
    </p:spTree>
    <p:extLst>
      <p:ext uri="{BB962C8B-B14F-4D97-AF65-F5344CB8AC3E}">
        <p14:creationId xmlns:p14="http://schemas.microsoft.com/office/powerpoint/2010/main" val="371249632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D16D3F0B-FD6C-4C53-AE60-6BD2D7E1D642}"/>
              </a:ext>
            </a:extLst>
          </p:cNvPr>
          <p:cNvPicPr>
            <a:picLocks noGrp="1" noChangeAspect="1"/>
          </p:cNvPicPr>
          <p:nvPr>
            <p:ph idx="1"/>
          </p:nvPr>
        </p:nvPicPr>
        <p:blipFill>
          <a:blip r:embed="rId2"/>
          <a:stretch>
            <a:fillRect/>
          </a:stretch>
        </p:blipFill>
        <p:spPr>
          <a:xfrm>
            <a:off x="0" y="0"/>
            <a:ext cx="12192000" cy="6749209"/>
          </a:xfrm>
          <a:prstGeom prst="rect">
            <a:avLst/>
          </a:prstGeom>
          <a:ln w="57150">
            <a:solidFill>
              <a:schemeClr val="tx1"/>
            </a:solidFill>
          </a:ln>
        </p:spPr>
      </p:pic>
      <p:sp>
        <p:nvSpPr>
          <p:cNvPr id="2" name="Date Placeholder 1"/>
          <p:cNvSpPr>
            <a:spLocks noGrp="1"/>
          </p:cNvSpPr>
          <p:nvPr>
            <p:ph type="dt" sz="half" idx="10"/>
          </p:nvPr>
        </p:nvSpPr>
        <p:spPr/>
        <p:txBody>
          <a:bodyPr/>
          <a:lstStyle/>
          <a:p>
            <a:fld id="{52D29B4C-1E58-4533-BD6E-77728EBE8DBD}"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5" name="Slide Number Placeholder 4"/>
          <p:cNvSpPr>
            <a:spLocks noGrp="1"/>
          </p:cNvSpPr>
          <p:nvPr>
            <p:ph type="sldNum" sz="quarter" idx="12"/>
          </p:nvPr>
        </p:nvSpPr>
        <p:spPr/>
        <p:txBody>
          <a:bodyPr/>
          <a:lstStyle/>
          <a:p>
            <a:fld id="{7F832760-C681-4B94-ABBC-6D201EBC87BE}" type="slidenum">
              <a:rPr lang="en-US" smtClean="0"/>
              <a:t>12</a:t>
            </a:fld>
            <a:endParaRPr lang="en-US"/>
          </a:p>
        </p:txBody>
      </p:sp>
    </p:spTree>
    <p:extLst>
      <p:ext uri="{BB962C8B-B14F-4D97-AF65-F5344CB8AC3E}">
        <p14:creationId xmlns:p14="http://schemas.microsoft.com/office/powerpoint/2010/main" val="381719897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812" y="5628068"/>
            <a:ext cx="10788718" cy="1229931"/>
          </a:xfrm>
          <a:prstGeom prst="rect">
            <a:avLst/>
          </a:prstGeom>
          <a:solidFill>
            <a:srgbClr val="00FF00"/>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0000FF"/>
                </a:solidFill>
                <a:effectLst>
                  <a:outerShdw blurRad="38100" dist="38100" dir="2700000" algn="tl">
                    <a:srgbClr val="000000">
                      <a:alpha val="43137"/>
                    </a:srgbClr>
                  </a:outerShdw>
                </a:effectLst>
                <a:latin typeface="NikoshBAN" pitchFamily="2" charset="0"/>
                <a:cs typeface="NikoshBAN" pitchFamily="2" charset="0"/>
              </a:rPr>
              <a:t>পৃথিবীর সৃষ্টি থেকে মানুষ তার অতিরিক্ত আহরিত এবং উৎপাদিত পণ্য অন্যের সাথে বিনিময়ের মাধ্যমে নিজের প্রয়োজন নির্বাহ করত।</a:t>
            </a:r>
            <a:endParaRPr lang="en-US" sz="3200" b="1" dirty="0">
              <a:solidFill>
                <a:srgbClr val="0000FF"/>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1" name="Picture 20" descr="images (9).jpg"/>
          <p:cNvPicPr>
            <a:picLocks noChangeAspect="1"/>
          </p:cNvPicPr>
          <p:nvPr/>
        </p:nvPicPr>
        <p:blipFill>
          <a:blip r:embed="rId2"/>
          <a:stretch>
            <a:fillRect/>
          </a:stretch>
        </p:blipFill>
        <p:spPr>
          <a:xfrm>
            <a:off x="3880338" y="2450122"/>
            <a:ext cx="4098976" cy="2632165"/>
          </a:xfrm>
          <a:prstGeom prst="ellipse">
            <a:avLst/>
          </a:prstGeom>
          <a:ln>
            <a:noFill/>
          </a:ln>
          <a:effectLst>
            <a:softEdge rad="112500"/>
          </a:effectLst>
        </p:spPr>
      </p:pic>
      <p:pic>
        <p:nvPicPr>
          <p:cNvPr id="23" name="Picture 22" descr="images (11).jpg"/>
          <p:cNvPicPr>
            <a:picLocks noChangeAspect="1"/>
          </p:cNvPicPr>
          <p:nvPr/>
        </p:nvPicPr>
        <p:blipFill>
          <a:blip r:embed="rId3"/>
          <a:stretch>
            <a:fillRect/>
          </a:stretch>
        </p:blipFill>
        <p:spPr>
          <a:xfrm>
            <a:off x="3880338" y="0"/>
            <a:ext cx="4096914" cy="2450122"/>
          </a:xfrm>
          <a:prstGeom prst="ellipse">
            <a:avLst/>
          </a:prstGeom>
          <a:ln>
            <a:noFill/>
          </a:ln>
          <a:effectLst>
            <a:softEdge rad="112500"/>
          </a:effectLst>
        </p:spPr>
      </p:pic>
      <p:pic>
        <p:nvPicPr>
          <p:cNvPr id="12" name="Picture 11" descr="images (23).jpg"/>
          <p:cNvPicPr>
            <a:picLocks noChangeAspect="1"/>
          </p:cNvPicPr>
          <p:nvPr/>
        </p:nvPicPr>
        <p:blipFill>
          <a:blip r:embed="rId4"/>
          <a:stretch>
            <a:fillRect/>
          </a:stretch>
        </p:blipFill>
        <p:spPr>
          <a:xfrm>
            <a:off x="23446" y="-1"/>
            <a:ext cx="3745749" cy="2450123"/>
          </a:xfrm>
          <a:prstGeom prst="ellipse">
            <a:avLst/>
          </a:prstGeom>
          <a:ln>
            <a:noFill/>
          </a:ln>
          <a:effectLst>
            <a:softEdge rad="112500"/>
          </a:effectLst>
        </p:spPr>
      </p:pic>
      <p:pic>
        <p:nvPicPr>
          <p:cNvPr id="14" name="Picture 13" descr="images (10).jpg"/>
          <p:cNvPicPr>
            <a:picLocks noChangeAspect="1"/>
          </p:cNvPicPr>
          <p:nvPr/>
        </p:nvPicPr>
        <p:blipFill>
          <a:blip r:embed="rId5"/>
          <a:stretch>
            <a:fillRect/>
          </a:stretch>
        </p:blipFill>
        <p:spPr>
          <a:xfrm>
            <a:off x="8128000" y="2567354"/>
            <a:ext cx="4064000" cy="2632166"/>
          </a:xfrm>
          <a:prstGeom prst="ellipse">
            <a:avLst/>
          </a:prstGeom>
          <a:ln>
            <a:noFill/>
          </a:ln>
          <a:effectLst>
            <a:softEdge rad="112500"/>
          </a:effectLst>
        </p:spPr>
      </p:pic>
      <p:pic>
        <p:nvPicPr>
          <p:cNvPr id="10" name="Picture 9" descr="images-16.jpeg"/>
          <p:cNvPicPr>
            <a:picLocks noChangeAspect="1"/>
          </p:cNvPicPr>
          <p:nvPr/>
        </p:nvPicPr>
        <p:blipFill>
          <a:blip r:embed="rId6"/>
          <a:stretch>
            <a:fillRect/>
          </a:stretch>
        </p:blipFill>
        <p:spPr>
          <a:xfrm>
            <a:off x="8077200" y="0"/>
            <a:ext cx="4114800" cy="2362200"/>
          </a:xfrm>
          <a:prstGeom prst="ellipse">
            <a:avLst/>
          </a:prstGeom>
          <a:ln>
            <a:noFill/>
          </a:ln>
          <a:effectLst>
            <a:softEdge rad="112500"/>
          </a:effec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72" y="2567352"/>
            <a:ext cx="3662623" cy="2632165"/>
          </a:xfrm>
          <a:prstGeom prst="ellipse">
            <a:avLst/>
          </a:prstGeom>
          <a:ln>
            <a:noFill/>
          </a:ln>
          <a:effectLst>
            <a:softEdge rad="112500"/>
          </a:effectLst>
        </p:spPr>
      </p:pic>
      <p:sp>
        <p:nvSpPr>
          <p:cNvPr id="2" name="Date Placeholder 1"/>
          <p:cNvSpPr>
            <a:spLocks noGrp="1"/>
          </p:cNvSpPr>
          <p:nvPr>
            <p:ph type="dt" sz="half" idx="10"/>
          </p:nvPr>
        </p:nvSpPr>
        <p:spPr/>
        <p:txBody>
          <a:bodyPr/>
          <a:lstStyle/>
          <a:p>
            <a:fld id="{5B1E56DB-9B8D-4876-9E9E-813CB9731FC0}"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5" name="Slide Number Placeholder 4"/>
          <p:cNvSpPr>
            <a:spLocks noGrp="1"/>
          </p:cNvSpPr>
          <p:nvPr>
            <p:ph type="sldNum" sz="quarter" idx="12"/>
          </p:nvPr>
        </p:nvSpPr>
        <p:spPr/>
        <p:txBody>
          <a:bodyPr/>
          <a:lstStyle/>
          <a:p>
            <a:fld id="{7F832760-C681-4B94-ABBC-6D201EBC87BE}" type="slidenum">
              <a:rPr lang="en-US" smtClean="0"/>
              <a:t>13</a:t>
            </a:fld>
            <a:endParaRPr lang="en-US"/>
          </a:p>
        </p:txBody>
      </p:sp>
    </p:spTree>
    <p:extLst>
      <p:ext uri="{BB962C8B-B14F-4D97-AF65-F5344CB8AC3E}">
        <p14:creationId xmlns:p14="http://schemas.microsoft.com/office/powerpoint/2010/main" val="8472863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2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578" y="5766246"/>
            <a:ext cx="11178862" cy="779585"/>
          </a:xfrm>
          <a:prstGeom prst="rect">
            <a:avLst/>
          </a:prstGeom>
          <a:solidFill>
            <a:srgbClr val="00FF00"/>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0"/>
              </a:lnSpc>
            </a:pPr>
            <a:r>
              <a:rPr lang="bn-IN" sz="3200" b="1" spc="-150" dirty="0" smtClean="0">
                <a:solidFill>
                  <a:srgbClr val="0000FF"/>
                </a:solidFill>
                <a:effectLst>
                  <a:outerShdw blurRad="38100" dist="38100" dir="2700000" algn="tl">
                    <a:srgbClr val="000000">
                      <a:alpha val="43137"/>
                    </a:srgbClr>
                  </a:outerShdw>
                </a:effectLst>
                <a:latin typeface="NikoshBAN" pitchFamily="2" charset="0"/>
                <a:cs typeface="NikoshBAN" pitchFamily="2" charset="0"/>
              </a:rPr>
              <a:t>দ্রব্যের বিনিময়ে দ্রব্যের এই বিনিময়ই হচ্ছে ‘দ্রব্য বিনিময় প্রথা’</a:t>
            </a:r>
            <a:r>
              <a:rPr lang="bn-BD" sz="3200" b="1" spc="-150" dirty="0">
                <a:solidFill>
                  <a:srgbClr val="0000FF"/>
                </a:solidFill>
                <a:effectLst>
                  <a:outerShdw blurRad="38100" dist="38100" dir="2700000" algn="tl">
                    <a:srgbClr val="000000">
                      <a:alpha val="43137"/>
                    </a:srgbClr>
                  </a:outerShdw>
                </a:effectLst>
                <a:latin typeface="NikoshBAN" pitchFamily="2" charset="0"/>
                <a:cs typeface="NikoshBAN" pitchFamily="2" charset="0"/>
              </a:rPr>
              <a:t> </a:t>
            </a:r>
            <a:r>
              <a:rPr lang="en-US" sz="3200" b="1" spc="-150" dirty="0" smtClean="0">
                <a:solidFill>
                  <a:srgbClr val="0000FF"/>
                </a:solidFill>
                <a:effectLst>
                  <a:outerShdw blurRad="38100" dist="38100" dir="2700000" algn="tl">
                    <a:srgbClr val="000000">
                      <a:alpha val="43137"/>
                    </a:srgbClr>
                  </a:outerShdw>
                </a:effectLst>
                <a:latin typeface="NikoshBAN" pitchFamily="2" charset="0"/>
                <a:cs typeface="NikoshBAN" pitchFamily="2" charset="0"/>
              </a:rPr>
              <a:t>বা</a:t>
            </a:r>
            <a:r>
              <a:rPr lang="bn-IN" sz="3200" b="1" spc="-150" dirty="0" smtClean="0">
                <a:solidFill>
                  <a:srgbClr val="0000FF"/>
                </a:solidFill>
                <a:effectLst>
                  <a:outerShdw blurRad="38100" dist="38100" dir="2700000" algn="tl">
                    <a:srgbClr val="000000">
                      <a:alpha val="43137"/>
                    </a:srgbClr>
                  </a:outerShdw>
                </a:effectLst>
                <a:latin typeface="NikoshBAN" pitchFamily="2" charset="0"/>
                <a:cs typeface="NikoshBAN" pitchFamily="2" charset="0"/>
              </a:rPr>
              <a:t> </a:t>
            </a:r>
            <a:r>
              <a:rPr lang="en-US" sz="3200" b="1" spc="-150" dirty="0" smtClean="0">
                <a:solidFill>
                  <a:srgbClr val="0000FF"/>
                </a:solidFill>
                <a:effectLst>
                  <a:outerShdw blurRad="38100" dist="38100" dir="2700000" algn="tl">
                    <a:srgbClr val="000000">
                      <a:alpha val="43137"/>
                    </a:srgbClr>
                  </a:outerShdw>
                </a:effectLst>
                <a:latin typeface="NikoshBAN" pitchFamily="2" charset="0"/>
                <a:cs typeface="NikoshBAN" pitchFamily="2" charset="0"/>
              </a:rPr>
              <a:t>Barter</a:t>
            </a:r>
            <a:r>
              <a:rPr lang="bn-IN" sz="3200" b="1" spc="-150" dirty="0" smtClean="0">
                <a:solidFill>
                  <a:srgbClr val="0000FF"/>
                </a:solidFill>
                <a:effectLst>
                  <a:outerShdw blurRad="38100" dist="38100" dir="2700000" algn="tl">
                    <a:srgbClr val="000000">
                      <a:alpha val="43137"/>
                    </a:srgbClr>
                  </a:outerShdw>
                </a:effectLst>
                <a:latin typeface="NikoshBAN" pitchFamily="2" charset="0"/>
                <a:cs typeface="NikoshBAN" pitchFamily="2" charset="0"/>
              </a:rPr>
              <a:t> </a:t>
            </a:r>
            <a:r>
              <a:rPr lang="en-US" sz="3200" b="1" spc="-150" dirty="0" smtClean="0">
                <a:solidFill>
                  <a:srgbClr val="0000FF"/>
                </a:solidFill>
                <a:effectLst>
                  <a:outerShdw blurRad="38100" dist="38100" dir="2700000" algn="tl">
                    <a:srgbClr val="000000">
                      <a:alpha val="43137"/>
                    </a:srgbClr>
                  </a:outerShdw>
                </a:effectLst>
                <a:latin typeface="NikoshBAN" pitchFamily="2" charset="0"/>
                <a:cs typeface="NikoshBAN" pitchFamily="2" charset="0"/>
              </a:rPr>
              <a:t>System.</a:t>
            </a:r>
            <a:endParaRPr lang="en-US" sz="3200" b="1" spc="-150" dirty="0">
              <a:solidFill>
                <a:srgbClr val="0000FF"/>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0" name="Picture 9" descr="download (6).jpg"/>
          <p:cNvPicPr>
            <a:picLocks noChangeAspect="1"/>
          </p:cNvPicPr>
          <p:nvPr/>
        </p:nvPicPr>
        <p:blipFill>
          <a:blip r:embed="rId2"/>
          <a:stretch>
            <a:fillRect/>
          </a:stretch>
        </p:blipFill>
        <p:spPr>
          <a:xfrm>
            <a:off x="605307" y="1841040"/>
            <a:ext cx="10483403" cy="3237073"/>
          </a:xfrm>
          <a:prstGeom prst="rect">
            <a:avLst/>
          </a:prstGeom>
          <a:ln/>
        </p:spPr>
        <p:style>
          <a:lnRef idx="0">
            <a:schemeClr val="accent4"/>
          </a:lnRef>
          <a:fillRef idx="3">
            <a:schemeClr val="accent4"/>
          </a:fillRef>
          <a:effectRef idx="3">
            <a:schemeClr val="accent4"/>
          </a:effectRef>
          <a:fontRef idx="minor">
            <a:schemeClr val="lt1"/>
          </a:fontRef>
        </p:style>
      </p:pic>
      <p:sp>
        <p:nvSpPr>
          <p:cNvPr id="6" name="Title 1">
            <a:extLst>
              <a:ext uri="{FF2B5EF4-FFF2-40B4-BE49-F238E27FC236}">
                <a16:creationId xmlns="" xmlns:a16="http://schemas.microsoft.com/office/drawing/2014/main" id="{FADF6304-B79C-4726-A42F-A85D8CFA4C2A}"/>
              </a:ext>
            </a:extLst>
          </p:cNvPr>
          <p:cNvSpPr txBox="1">
            <a:spLocks/>
          </p:cNvSpPr>
          <p:nvPr/>
        </p:nvSpPr>
        <p:spPr>
          <a:xfrm>
            <a:off x="3971543" y="61922"/>
            <a:ext cx="4855335" cy="1090985"/>
          </a:xfrm>
          <a:prstGeom prst="rect">
            <a:avLst/>
          </a:prstGeom>
          <a:solidFill>
            <a:srgbClr val="00FF00"/>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sz="3200" b="1" dirty="0" smtClean="0">
                <a:ln w="0"/>
                <a:effectLst>
                  <a:outerShdw blurRad="38100" dist="19050" dir="2700000" algn="tl" rotWithShape="0">
                    <a:schemeClr val="dk1">
                      <a:alpha val="40000"/>
                    </a:schemeClr>
                  </a:outerShdw>
                </a:effectLst>
                <a:latin typeface="NikoshBAN" pitchFamily="2" charset="0"/>
                <a:cs typeface="NikoshBAN" pitchFamily="2" charset="0"/>
              </a:rPr>
              <a:t>দ্রব্যের</a:t>
            </a:r>
            <a:r>
              <a:rPr lang="bn-BD" sz="3200" b="1" dirty="0" smtClean="0">
                <a:latin typeface="NikoshBAN" pitchFamily="2" charset="0"/>
                <a:cs typeface="NikoshBAN" pitchFamily="2" charset="0"/>
              </a:rPr>
              <a:t> বিনিময়ে দ্রব্য</a:t>
            </a:r>
            <a:br>
              <a:rPr lang="bn-BD" sz="3200" b="1" dirty="0" smtClean="0">
                <a:latin typeface="NikoshBAN" pitchFamily="2" charset="0"/>
                <a:cs typeface="NikoshBAN" pitchFamily="2" charset="0"/>
              </a:rPr>
            </a:br>
            <a:r>
              <a:rPr lang="bn-BD" sz="3200" b="1" dirty="0" smtClean="0">
                <a:latin typeface="NikoshBAN" pitchFamily="2" charset="0"/>
                <a:cs typeface="NikoshBAN" pitchFamily="2" charset="0"/>
              </a:rPr>
              <a:t>(Barter System)</a:t>
            </a:r>
            <a:endParaRPr lang="en-US" sz="3200" b="1" dirty="0">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E0E485A7-5A53-410C-9196-E2856EA0505E}" type="datetime1">
              <a:rPr lang="en-US" smtClean="0"/>
              <a:t>4/25/2021</a:t>
            </a:fld>
            <a:endParaRPr lang="en-US"/>
          </a:p>
        </p:txBody>
      </p:sp>
      <p:sp>
        <p:nvSpPr>
          <p:cNvPr id="3" name="Footer Placeholder 2"/>
          <p:cNvSpPr>
            <a:spLocks noGrp="1"/>
          </p:cNvSpPr>
          <p:nvPr>
            <p:ph type="ftr" sz="quarter" idx="11"/>
          </p:nvPr>
        </p:nvSpPr>
        <p:spPr/>
        <p:txBody>
          <a:bodyPr/>
          <a:lstStyle/>
          <a:p>
            <a:r>
              <a:rPr lang="en-US" dirty="0" smtClean="0"/>
              <a:t>AMERANDRA NATH BISWAS</a:t>
            </a:r>
            <a:endParaRPr lang="en-US" dirty="0"/>
          </a:p>
        </p:txBody>
      </p:sp>
      <p:sp>
        <p:nvSpPr>
          <p:cNvPr id="5" name="Slide Number Placeholder 4"/>
          <p:cNvSpPr>
            <a:spLocks noGrp="1"/>
          </p:cNvSpPr>
          <p:nvPr>
            <p:ph type="sldNum" sz="quarter" idx="12"/>
          </p:nvPr>
        </p:nvSpPr>
        <p:spPr/>
        <p:txBody>
          <a:bodyPr/>
          <a:lstStyle/>
          <a:p>
            <a:fld id="{7F832760-C681-4B94-ABBC-6D201EBC87BE}" type="slidenum">
              <a:rPr lang="en-US" smtClean="0"/>
              <a:t>14</a:t>
            </a:fld>
            <a:endParaRPr lang="en-US"/>
          </a:p>
        </p:txBody>
      </p:sp>
    </p:spTree>
    <p:extLst>
      <p:ext uri="{BB962C8B-B14F-4D97-AF65-F5344CB8AC3E}">
        <p14:creationId xmlns:p14="http://schemas.microsoft.com/office/powerpoint/2010/main" val="3646959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CC8EB-85BE-4361-973A-6ADB85A39884}"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4" name="Slide Number Placeholder 3"/>
          <p:cNvSpPr>
            <a:spLocks noGrp="1"/>
          </p:cNvSpPr>
          <p:nvPr>
            <p:ph type="sldNum" sz="quarter" idx="12"/>
          </p:nvPr>
        </p:nvSpPr>
        <p:spPr/>
        <p:txBody>
          <a:bodyPr/>
          <a:lstStyle/>
          <a:p>
            <a:fld id="{7F832760-C681-4B94-ABBC-6D201EBC87BE}" type="slidenum">
              <a:rPr lang="en-US" smtClean="0"/>
              <a:t>15</a:t>
            </a:fld>
            <a:endParaRPr lang="en-US"/>
          </a:p>
        </p:txBody>
      </p:sp>
      <p:sp>
        <p:nvSpPr>
          <p:cNvPr id="5" name="TextBox 4"/>
          <p:cNvSpPr txBox="1"/>
          <p:nvPr/>
        </p:nvSpPr>
        <p:spPr>
          <a:xfrm>
            <a:off x="2589212" y="418450"/>
            <a:ext cx="4365938"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একক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8281115" y="528034"/>
            <a:ext cx="3078051"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সময়</a:t>
            </a:r>
            <a:r>
              <a:rPr lang="en-US" sz="3200" dirty="0" smtClean="0">
                <a:latin typeface="NikoshBAN" panose="02000000000000000000" pitchFamily="2" charset="0"/>
                <a:cs typeface="NikoshBAN" panose="02000000000000000000" pitchFamily="2" charset="0"/>
              </a:rPr>
              <a:t>- ০৫ </a:t>
            </a:r>
            <a:r>
              <a:rPr lang="en-US" sz="3200" dirty="0" err="1" smtClean="0">
                <a:latin typeface="NikoshBAN" panose="02000000000000000000" pitchFamily="2" charset="0"/>
                <a:cs typeface="NikoshBAN" panose="02000000000000000000" pitchFamily="2" charset="0"/>
              </a:rPr>
              <a:t>মিনিট</a:t>
            </a:r>
            <a:endParaRPr lang="en-US" sz="3200" dirty="0">
              <a:latin typeface="NikoshBAN" panose="02000000000000000000" pitchFamily="2" charset="0"/>
              <a:cs typeface="NikoshBAN" panose="02000000000000000000" pitchFamily="2" charset="0"/>
            </a:endParaRPr>
          </a:p>
        </p:txBody>
      </p:sp>
      <p:sp>
        <p:nvSpPr>
          <p:cNvPr id="8" name="Horizontal Scroll 7"/>
          <p:cNvSpPr/>
          <p:nvPr/>
        </p:nvSpPr>
        <p:spPr>
          <a:xfrm>
            <a:off x="1661375" y="2511380"/>
            <a:ext cx="8049295" cy="2446986"/>
          </a:xfrm>
          <a:prstGeom prst="horizontalScroll">
            <a:avLst/>
          </a:prstGeom>
          <a:solidFill>
            <a:srgbClr val="00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NikoshBAN" panose="02000000000000000000" pitchFamily="2" charset="0"/>
                <a:cs typeface="NikoshBAN" panose="02000000000000000000" pitchFamily="2" charset="0"/>
              </a:rPr>
              <a:t> </a:t>
            </a:r>
            <a:r>
              <a:rPr lang="en-US" sz="3200" b="1" dirty="0" err="1">
                <a:solidFill>
                  <a:schemeClr val="bg1"/>
                </a:solidFill>
                <a:latin typeface="NikoshBAN" panose="02000000000000000000" pitchFamily="2" charset="0"/>
                <a:cs typeface="NikoshBAN" panose="02000000000000000000" pitchFamily="2" charset="0"/>
              </a:rPr>
              <a:t>দ্রব্য</a:t>
            </a:r>
            <a:r>
              <a:rPr lang="en-US" sz="3200" b="1" dirty="0">
                <a:solidFill>
                  <a:schemeClr val="bg1"/>
                </a:solidFill>
                <a:latin typeface="NikoshBAN" panose="02000000000000000000" pitchFamily="2" charset="0"/>
                <a:cs typeface="NikoshBAN" panose="02000000000000000000" pitchFamily="2" charset="0"/>
              </a:rPr>
              <a:t> </a:t>
            </a:r>
            <a:r>
              <a:rPr lang="en-US" sz="3200" b="1" dirty="0" err="1">
                <a:solidFill>
                  <a:schemeClr val="bg1"/>
                </a:solidFill>
                <a:latin typeface="NikoshBAN" panose="02000000000000000000" pitchFamily="2" charset="0"/>
                <a:cs typeface="NikoshBAN" panose="02000000000000000000" pitchFamily="2" charset="0"/>
              </a:rPr>
              <a:t>বিনিময়</a:t>
            </a:r>
            <a:r>
              <a:rPr lang="en-US" sz="3200" b="1" dirty="0">
                <a:solidFill>
                  <a:schemeClr val="bg1"/>
                </a:solidFill>
                <a:latin typeface="NikoshBAN" panose="02000000000000000000" pitchFamily="2" charset="0"/>
                <a:cs typeface="NikoshBAN" panose="02000000000000000000" pitchFamily="2" charset="0"/>
              </a:rPr>
              <a:t> </a:t>
            </a:r>
            <a:r>
              <a:rPr lang="en-US" sz="3200" b="1" dirty="0" err="1">
                <a:solidFill>
                  <a:schemeClr val="bg1"/>
                </a:solidFill>
                <a:latin typeface="NikoshBAN" panose="02000000000000000000" pitchFamily="2" charset="0"/>
                <a:cs typeface="NikoshBAN" panose="02000000000000000000" pitchFamily="2" charset="0"/>
              </a:rPr>
              <a:t>প্রথা</a:t>
            </a:r>
            <a:r>
              <a:rPr lang="en-US" sz="3200" b="1" dirty="0">
                <a:solidFill>
                  <a:schemeClr val="bg1"/>
                </a:solidFill>
                <a:latin typeface="NikoshBAN" panose="02000000000000000000" pitchFamily="2" charset="0"/>
                <a:cs typeface="NikoshBAN" panose="02000000000000000000" pitchFamily="2" charset="0"/>
              </a:rPr>
              <a:t> </a:t>
            </a:r>
            <a:r>
              <a:rPr lang="en-US" sz="3200" b="1" dirty="0" err="1">
                <a:solidFill>
                  <a:schemeClr val="bg1"/>
                </a:solidFill>
                <a:latin typeface="NikoshBAN" panose="02000000000000000000" pitchFamily="2" charset="0"/>
                <a:cs typeface="NikoshBAN" panose="02000000000000000000" pitchFamily="2" charset="0"/>
              </a:rPr>
              <a:t>বলতে</a:t>
            </a:r>
            <a:r>
              <a:rPr lang="en-US" sz="3200" b="1" dirty="0">
                <a:solidFill>
                  <a:schemeClr val="bg1"/>
                </a:solidFill>
                <a:latin typeface="NikoshBAN" panose="02000000000000000000" pitchFamily="2" charset="0"/>
                <a:cs typeface="NikoshBAN" panose="02000000000000000000" pitchFamily="2" charset="0"/>
              </a:rPr>
              <a:t> </a:t>
            </a:r>
            <a:r>
              <a:rPr lang="en-US" sz="3200" b="1" dirty="0" err="1">
                <a:solidFill>
                  <a:schemeClr val="bg1"/>
                </a:solidFill>
                <a:latin typeface="NikoshBAN" panose="02000000000000000000" pitchFamily="2" charset="0"/>
                <a:cs typeface="NikoshBAN" panose="02000000000000000000" pitchFamily="2" charset="0"/>
              </a:rPr>
              <a:t>তুমি</a:t>
            </a:r>
            <a:r>
              <a:rPr lang="en-US" sz="3200" b="1" dirty="0">
                <a:solidFill>
                  <a:schemeClr val="bg1"/>
                </a:solidFill>
                <a:latin typeface="NikoshBAN" panose="02000000000000000000" pitchFamily="2" charset="0"/>
                <a:cs typeface="NikoshBAN" panose="02000000000000000000" pitchFamily="2" charset="0"/>
              </a:rPr>
              <a:t> </a:t>
            </a:r>
            <a:r>
              <a:rPr lang="en-US" sz="3200" b="1" dirty="0" err="1">
                <a:solidFill>
                  <a:schemeClr val="bg1"/>
                </a:solidFill>
                <a:latin typeface="NikoshBAN" panose="02000000000000000000" pitchFamily="2" charset="0"/>
                <a:cs typeface="NikoshBAN" panose="02000000000000000000" pitchFamily="2" charset="0"/>
              </a:rPr>
              <a:t>কি</a:t>
            </a:r>
            <a:r>
              <a:rPr lang="en-US" sz="3200" b="1" dirty="0">
                <a:solidFill>
                  <a:schemeClr val="bg1"/>
                </a:solidFill>
                <a:latin typeface="NikoshBAN" panose="02000000000000000000" pitchFamily="2" charset="0"/>
                <a:cs typeface="NikoshBAN" panose="02000000000000000000" pitchFamily="2" charset="0"/>
              </a:rPr>
              <a:t> </a:t>
            </a:r>
            <a:r>
              <a:rPr lang="en-US" sz="3200" b="1" dirty="0" err="1">
                <a:solidFill>
                  <a:schemeClr val="bg1"/>
                </a:solidFill>
                <a:latin typeface="NikoshBAN" panose="02000000000000000000" pitchFamily="2" charset="0"/>
                <a:cs typeface="NikoshBAN" panose="02000000000000000000" pitchFamily="2" charset="0"/>
              </a:rPr>
              <a:t>বুঝ</a:t>
            </a:r>
            <a:r>
              <a:rPr lang="en-US" sz="3200" b="1" dirty="0">
                <a:solidFill>
                  <a:schemeClr val="bg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1382855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FE3ECF0-9DB9-4AA4-9A5A-17A9091797C4}"/>
              </a:ext>
            </a:extLst>
          </p:cNvPr>
          <p:cNvSpPr>
            <a:spLocks noGrp="1"/>
          </p:cNvSpPr>
          <p:nvPr>
            <p:ph type="title"/>
          </p:nvPr>
        </p:nvSpPr>
        <p:spPr>
          <a:xfrm>
            <a:off x="1828801" y="154546"/>
            <a:ext cx="7989288" cy="875764"/>
          </a:xfrm>
          <a:solidFill>
            <a:srgbClr val="00FFFF"/>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bn-BD" sz="60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bn-BD"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মানুষের </a:t>
            </a:r>
            <a:r>
              <a:rPr lang="bn-BD"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জ্ঞান ও বুদ্ধির পরিধি</a:t>
            </a:r>
            <a:endParaRPr lang="en-US"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a:extLst>
              <a:ext uri="{FF2B5EF4-FFF2-40B4-BE49-F238E27FC236}">
                <a16:creationId xmlns="" xmlns:a16="http://schemas.microsoft.com/office/drawing/2014/main" id="{4E28990A-3BAB-48A1-9C4F-449589759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308" y="1594339"/>
            <a:ext cx="4009292" cy="34639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 xmlns:a16="http://schemas.microsoft.com/office/drawing/2014/main" id="{D7754D2C-A29B-43C7-AC4C-C2C273C009D3}"/>
              </a:ext>
            </a:extLst>
          </p:cNvPr>
          <p:cNvPicPr>
            <a:picLocks noChangeAspect="1"/>
          </p:cNvPicPr>
          <p:nvPr/>
        </p:nvPicPr>
        <p:blipFill rotWithShape="1">
          <a:blip r:embed="rId3">
            <a:extLst>
              <a:ext uri="{28A0092B-C50C-407E-A947-70E740481C1C}">
                <a14:useLocalDpi xmlns:a14="http://schemas.microsoft.com/office/drawing/2010/main" val="0"/>
              </a:ext>
            </a:extLst>
          </a:blip>
          <a:srcRect b="10941"/>
          <a:stretch/>
        </p:blipFill>
        <p:spPr>
          <a:xfrm>
            <a:off x="82062" y="1594339"/>
            <a:ext cx="3985846" cy="3463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 xmlns:a16="http://schemas.microsoft.com/office/drawing/2014/main" id="{A6945DCB-C315-4F37-8E13-EFC7E88FB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0720" y="1594339"/>
            <a:ext cx="3722972" cy="3463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473503" y="5319408"/>
            <a:ext cx="11660189" cy="1358288"/>
          </a:xfrm>
          <a:prstGeom prst="rect">
            <a:avLst/>
          </a:prstGeom>
          <a:solidFill>
            <a:srgbClr val="00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D60093"/>
                </a:solidFill>
                <a:effectLst>
                  <a:outerShdw blurRad="38100" dist="38100" dir="2700000" algn="tl">
                    <a:srgbClr val="000000">
                      <a:alpha val="43137"/>
                    </a:srgbClr>
                  </a:outerShdw>
                </a:effectLst>
                <a:latin typeface="NikoshBAN" pitchFamily="2" charset="0"/>
                <a:cs typeface="NikoshBAN" pitchFamily="2" charset="0"/>
              </a:rPr>
              <a:t>পর্যায়ক্রমে</a:t>
            </a:r>
            <a:r>
              <a:rPr lang="bn-BD" sz="3200" b="1" dirty="0" smtClean="0">
                <a:solidFill>
                  <a:srgbClr val="D60093"/>
                </a:solidFill>
                <a:effectLst>
                  <a:outerShdw blurRad="38100" dist="38100" dir="2700000" algn="tl">
                    <a:srgbClr val="000000">
                      <a:alpha val="43137"/>
                    </a:srgbClr>
                  </a:outerShdw>
                </a:effectLst>
                <a:latin typeface="NikoshBAN" pitchFamily="2" charset="0"/>
                <a:cs typeface="NikoshBAN" pitchFamily="2" charset="0"/>
              </a:rPr>
              <a:t> মানুষের জ্ঞান ও বুদ্ধির পরিধি বাড়ার সাথে সাথে মানুষের বিনিময় কর্মকাণ্ডের প্রসার ঘটে এবং সাথে সাথে মানুষের দৈনন্দিন চাহিদা বৃদ্ধি পায়, যার পিছনে ঘোড়ার গাড়ি, নৌকা এবং পরবর্তীতে জাহাজের অবদান অসামান্য।   </a:t>
            </a:r>
            <a:endParaRPr lang="en-US" sz="3200" b="1" dirty="0">
              <a:solidFill>
                <a:srgbClr val="D60093"/>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B285CC08-018B-4D05-8EBF-92FD0A6523C2}" type="datetime1">
              <a:rPr lang="en-US" smtClean="0"/>
              <a:t>4/25/2021</a:t>
            </a:fld>
            <a:endParaRPr lang="en-US"/>
          </a:p>
        </p:txBody>
      </p:sp>
      <p:sp>
        <p:nvSpPr>
          <p:cNvPr id="5" name="Footer Placeholder 4"/>
          <p:cNvSpPr>
            <a:spLocks noGrp="1"/>
          </p:cNvSpPr>
          <p:nvPr>
            <p:ph type="ftr" sz="quarter" idx="11"/>
          </p:nvPr>
        </p:nvSpPr>
        <p:spPr/>
        <p:txBody>
          <a:bodyPr/>
          <a:lstStyle/>
          <a:p>
            <a:r>
              <a:rPr lang="en-US" smtClean="0"/>
              <a:t>AMERANDRA NATH BISWAS</a:t>
            </a:r>
            <a:endParaRPr lang="en-US"/>
          </a:p>
        </p:txBody>
      </p:sp>
      <p:sp>
        <p:nvSpPr>
          <p:cNvPr id="9" name="Slide Number Placeholder 8"/>
          <p:cNvSpPr>
            <a:spLocks noGrp="1"/>
          </p:cNvSpPr>
          <p:nvPr>
            <p:ph type="sldNum" sz="quarter" idx="12"/>
          </p:nvPr>
        </p:nvSpPr>
        <p:spPr/>
        <p:txBody>
          <a:bodyPr/>
          <a:lstStyle/>
          <a:p>
            <a:fld id="{7F832760-C681-4B94-ABBC-6D201EBC87BE}" type="slidenum">
              <a:rPr lang="en-US" smtClean="0"/>
              <a:t>16</a:t>
            </a:fld>
            <a:endParaRPr lang="en-US"/>
          </a:p>
        </p:txBody>
      </p:sp>
    </p:spTree>
    <p:extLst>
      <p:ext uri="{BB962C8B-B14F-4D97-AF65-F5344CB8AC3E}">
        <p14:creationId xmlns:p14="http://schemas.microsoft.com/office/powerpoint/2010/main" val="5557873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81"/>
            <a:ext cx="5744308" cy="45873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695458" y="5112913"/>
            <a:ext cx="9513753" cy="1146219"/>
          </a:xfrm>
          <a:prstGeom prst="rect">
            <a:avLst/>
          </a:prstGeom>
          <a:solidFill>
            <a:srgbClr val="00FFFF"/>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5200"/>
              </a:lnSpc>
            </a:pPr>
            <a:r>
              <a:rPr lang="bn-BD" sz="3200" b="1" spc="-3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যোগাযোগের অসুবিধা </a:t>
            </a:r>
            <a:r>
              <a:rPr lang="en-US" sz="3200" b="1" spc="-3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200" b="1" spc="-3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দূর </a:t>
            </a:r>
            <a:r>
              <a:rPr lang="bn-BD" sz="3200" b="1" spc="-3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হওয়ার সাথে সাথে ভৌগলিক </a:t>
            </a:r>
            <a:r>
              <a:rPr lang="en-US" sz="3200" b="1" spc="-3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200" b="1" spc="-3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বিভিন্ন </a:t>
            </a:r>
            <a:r>
              <a:rPr lang="bn-BD" sz="3200" b="1" spc="-3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অবস্থান থেকে প্রয়োজনমত দ্রব্যাদি সংগ্রহের চেষ্টা বৃদ্ধি পেতে থাকে।  </a:t>
            </a:r>
            <a:endParaRPr lang="en-US" sz="3200" b="1" spc="-3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708" y="-26113"/>
            <a:ext cx="6295292" cy="4609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Date Placeholder 4"/>
          <p:cNvSpPr>
            <a:spLocks noGrp="1"/>
          </p:cNvSpPr>
          <p:nvPr>
            <p:ph type="dt" sz="half" idx="10"/>
          </p:nvPr>
        </p:nvSpPr>
        <p:spPr/>
        <p:txBody>
          <a:bodyPr/>
          <a:lstStyle/>
          <a:p>
            <a:fld id="{BAEFB78F-7CE1-486A-A969-2BB250F15679}" type="datetime1">
              <a:rPr lang="en-US" smtClean="0"/>
              <a:t>4/25/2021</a:t>
            </a:fld>
            <a:endParaRPr lang="en-US"/>
          </a:p>
        </p:txBody>
      </p:sp>
      <p:sp>
        <p:nvSpPr>
          <p:cNvPr id="6" name="Footer Placeholder 5"/>
          <p:cNvSpPr>
            <a:spLocks noGrp="1"/>
          </p:cNvSpPr>
          <p:nvPr>
            <p:ph type="ftr" sz="quarter" idx="11"/>
          </p:nvPr>
        </p:nvSpPr>
        <p:spPr/>
        <p:txBody>
          <a:bodyPr/>
          <a:lstStyle/>
          <a:p>
            <a:r>
              <a:rPr lang="en-US" smtClean="0"/>
              <a:t>AMERANDRA NATH BISWAS</a:t>
            </a:r>
            <a:endParaRPr lang="en-US"/>
          </a:p>
        </p:txBody>
      </p:sp>
      <p:sp>
        <p:nvSpPr>
          <p:cNvPr id="7" name="Slide Number Placeholder 6"/>
          <p:cNvSpPr>
            <a:spLocks noGrp="1"/>
          </p:cNvSpPr>
          <p:nvPr>
            <p:ph type="sldNum" sz="quarter" idx="12"/>
          </p:nvPr>
        </p:nvSpPr>
        <p:spPr/>
        <p:txBody>
          <a:bodyPr/>
          <a:lstStyle/>
          <a:p>
            <a:fld id="{7F832760-C681-4B94-ABBC-6D201EBC87BE}" type="slidenum">
              <a:rPr lang="en-US" smtClean="0"/>
              <a:t>17</a:t>
            </a:fld>
            <a:endParaRPr lang="en-US"/>
          </a:p>
        </p:txBody>
      </p:sp>
    </p:spTree>
    <p:extLst>
      <p:ext uri="{BB962C8B-B14F-4D97-AF65-F5344CB8AC3E}">
        <p14:creationId xmlns:p14="http://schemas.microsoft.com/office/powerpoint/2010/main" val="33397269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54770" cy="46306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447" y="0"/>
            <a:ext cx="4021016" cy="46306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434" y="-19309"/>
            <a:ext cx="3459354" cy="46499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1481070" y="4997003"/>
            <a:ext cx="10026825" cy="1667813"/>
          </a:xfrm>
          <a:prstGeom prst="rect">
            <a:avLst/>
          </a:prstGeom>
          <a:solidFill>
            <a:srgbClr val="00FFFF"/>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5000"/>
              </a:lnSpc>
            </a:pPr>
            <a:r>
              <a:rPr lang="bn-BD"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গ্রাম থেকে গ্রাম, গ্রাম থেকে শহর এবং দেশ থেকে দেশে দ্রব্য বিনিময়ের ক্ষেত্রে একটি বিনিময় মাধ্যমের প্রয়োজনীয়তা প্রবলভাবে অনভূত হতে থাকে। </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63BA9376-5197-42A7-8C31-90BA6CD26625}" type="datetime1">
              <a:rPr lang="en-US" smtClean="0"/>
              <a:t>4/25/2021</a:t>
            </a:fld>
            <a:endParaRPr lang="en-US"/>
          </a:p>
        </p:txBody>
      </p:sp>
      <p:sp>
        <p:nvSpPr>
          <p:cNvPr id="6" name="Footer Placeholder 5"/>
          <p:cNvSpPr>
            <a:spLocks noGrp="1"/>
          </p:cNvSpPr>
          <p:nvPr>
            <p:ph type="ftr" sz="quarter" idx="11"/>
          </p:nvPr>
        </p:nvSpPr>
        <p:spPr/>
        <p:txBody>
          <a:bodyPr/>
          <a:lstStyle/>
          <a:p>
            <a:r>
              <a:rPr lang="en-US" smtClean="0"/>
              <a:t>AMERANDRA NATH BISWAS</a:t>
            </a:r>
            <a:endParaRPr lang="en-US"/>
          </a:p>
        </p:txBody>
      </p:sp>
      <p:sp>
        <p:nvSpPr>
          <p:cNvPr id="7" name="Slide Number Placeholder 6"/>
          <p:cNvSpPr>
            <a:spLocks noGrp="1"/>
          </p:cNvSpPr>
          <p:nvPr>
            <p:ph type="sldNum" sz="quarter" idx="12"/>
          </p:nvPr>
        </p:nvSpPr>
        <p:spPr/>
        <p:txBody>
          <a:bodyPr/>
          <a:lstStyle/>
          <a:p>
            <a:fld id="{7F832760-C681-4B94-ABBC-6D201EBC87BE}" type="slidenum">
              <a:rPr lang="en-US" smtClean="0"/>
              <a:t>18</a:t>
            </a:fld>
            <a:endParaRPr lang="en-US"/>
          </a:p>
        </p:txBody>
      </p:sp>
    </p:spTree>
    <p:extLst>
      <p:ext uri="{BB962C8B-B14F-4D97-AF65-F5344CB8AC3E}">
        <p14:creationId xmlns:p14="http://schemas.microsoft.com/office/powerpoint/2010/main" val="21775211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896914_681246005309943_709228127_n.jpg"/>
          <p:cNvPicPr>
            <a:picLocks noChangeAspect="1"/>
          </p:cNvPicPr>
          <p:nvPr/>
        </p:nvPicPr>
        <p:blipFill>
          <a:blip r:embed="rId2" cstate="print"/>
          <a:stretch>
            <a:fillRect/>
          </a:stretch>
        </p:blipFill>
        <p:spPr>
          <a:xfrm>
            <a:off x="0" y="0"/>
            <a:ext cx="4267200" cy="3727938"/>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0"/>
            <a:ext cx="3886200" cy="3727937"/>
          </a:xfrm>
          <a:prstGeom prst="ellipse">
            <a:avLst/>
          </a:prstGeom>
          <a:ln>
            <a:noFill/>
          </a:ln>
          <a:effectLst>
            <a:softEdge rad="112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3738" y="0"/>
            <a:ext cx="3956540" cy="3727938"/>
          </a:xfrm>
          <a:prstGeom prst="ellipse">
            <a:avLst/>
          </a:prstGeom>
          <a:ln>
            <a:noFill/>
          </a:ln>
          <a:effectLst>
            <a:softEdge rad="112500"/>
          </a:effectLst>
        </p:spPr>
      </p:pic>
      <p:sp>
        <p:nvSpPr>
          <p:cNvPr id="5" name="Rectangle 4"/>
          <p:cNvSpPr/>
          <p:nvPr/>
        </p:nvSpPr>
        <p:spPr>
          <a:xfrm>
            <a:off x="970798" y="4042515"/>
            <a:ext cx="9963955" cy="1627312"/>
          </a:xfrm>
          <a:prstGeom prst="rect">
            <a:avLst/>
          </a:prstGeom>
          <a:solidFill>
            <a:srgbClr val="00FFFF"/>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5500"/>
              </a:lnSpc>
            </a:pPr>
            <a:r>
              <a:rPr lang="bn-BD" sz="6600" b="1" dirty="0" smtClean="0">
                <a:solidFill>
                  <a:srgbClr val="0000FF"/>
                </a:solidFill>
                <a:latin typeface="NikoshBAN" pitchFamily="2" charset="0"/>
                <a:cs typeface="NikoshBAN" pitchFamily="2" charset="0"/>
              </a:rPr>
              <a:t> </a:t>
            </a:r>
            <a:r>
              <a:rPr lang="bn-BD" sz="3200" b="1" dirty="0" smtClean="0">
                <a:solidFill>
                  <a:srgbClr val="0000FF"/>
                </a:solidFill>
                <a:latin typeface="NikoshBAN" pitchFamily="2" charset="0"/>
                <a:cs typeface="NikoshBAN" pitchFamily="2" charset="0"/>
              </a:rPr>
              <a:t>বিনিময়ের মাধ্যম ছাড়াও সঞ্চয়ের ভান্ডার এবং মূল্যের পরিমাপক হিসাবে মুদ্রার প্রয়োজনীয়তা মুদ্রা সৃষ্টিতে ব্যাপক ভূমিকা রাখে।  </a:t>
            </a:r>
            <a:endParaRPr lang="en-US" sz="3200" b="1" dirty="0">
              <a:solidFill>
                <a:srgbClr val="0000FF"/>
              </a:solidFill>
              <a:latin typeface="NikoshBAN" pitchFamily="2" charset="0"/>
              <a:cs typeface="NikoshBAN" pitchFamily="2" charset="0"/>
            </a:endParaRPr>
          </a:p>
        </p:txBody>
      </p:sp>
      <p:sp>
        <p:nvSpPr>
          <p:cNvPr id="7" name="TextBox 6"/>
          <p:cNvSpPr txBox="1"/>
          <p:nvPr/>
        </p:nvSpPr>
        <p:spPr>
          <a:xfrm>
            <a:off x="8428892" y="3141776"/>
            <a:ext cx="3763108" cy="830997"/>
          </a:xfrm>
          <a:prstGeom prst="rect">
            <a:avLst/>
          </a:prstGeom>
          <a:noFill/>
        </p:spPr>
        <p:txBody>
          <a:bodyPr wrap="square" rtlCol="0">
            <a:spAutoFit/>
          </a:bodyPr>
          <a:lstStyle/>
          <a:p>
            <a:pPr algn="ctr"/>
            <a:r>
              <a:rPr lang="bn-IN" sz="4800" b="1" dirty="0">
                <a:ln w="12700">
                  <a:solidFill>
                    <a:schemeClr val="accent3">
                      <a:lumMod val="50000"/>
                    </a:schemeClr>
                  </a:solidFill>
                  <a:prstDash val="solid"/>
                </a:ln>
                <a:solidFill>
                  <a:srgbClr val="00FFFF"/>
                </a:solidFill>
                <a:effectLst>
                  <a:innerShdw blurRad="177800">
                    <a:schemeClr val="accent3">
                      <a:lumMod val="50000"/>
                    </a:schemeClr>
                  </a:innerShdw>
                </a:effectLst>
                <a:latin typeface="NikoshBAN" pitchFamily="2" charset="0"/>
                <a:cs typeface="NikoshBAN" pitchFamily="2" charset="0"/>
              </a:rPr>
              <a:t>বিনিময়ের </a:t>
            </a:r>
            <a:r>
              <a:rPr lang="bn-IN" sz="4800" b="1" dirty="0" smtClean="0">
                <a:ln w="12700">
                  <a:solidFill>
                    <a:schemeClr val="accent3">
                      <a:lumMod val="50000"/>
                    </a:schemeClr>
                  </a:solidFill>
                  <a:prstDash val="solid"/>
                </a:ln>
                <a:solidFill>
                  <a:srgbClr val="00FFFF"/>
                </a:solidFill>
                <a:effectLst>
                  <a:innerShdw blurRad="177800">
                    <a:schemeClr val="accent3">
                      <a:lumMod val="50000"/>
                    </a:schemeClr>
                  </a:innerShdw>
                </a:effectLst>
                <a:latin typeface="NikoshBAN" pitchFamily="2" charset="0"/>
                <a:cs typeface="NikoshBAN" pitchFamily="2" charset="0"/>
              </a:rPr>
              <a:t>মাধ্যম</a:t>
            </a:r>
            <a:endParaRPr lang="en-US" sz="4800" b="1" dirty="0">
              <a:ln w="12700">
                <a:solidFill>
                  <a:schemeClr val="accent3">
                    <a:lumMod val="50000"/>
                  </a:schemeClr>
                </a:solidFill>
                <a:prstDash val="solid"/>
              </a:ln>
              <a:solidFill>
                <a:srgbClr val="00FFFF"/>
              </a:solidFill>
              <a:effectLst>
                <a:innerShdw blurRad="177800">
                  <a:schemeClr val="accent3">
                    <a:lumMod val="50000"/>
                  </a:schemeClr>
                </a:innerShdw>
              </a:effectLst>
              <a:latin typeface="NikoshBAN" pitchFamily="2" charset="0"/>
              <a:cs typeface="NikoshBAN" pitchFamily="2" charset="0"/>
            </a:endParaRPr>
          </a:p>
        </p:txBody>
      </p:sp>
      <p:sp>
        <p:nvSpPr>
          <p:cNvPr id="8" name="TextBox 7"/>
          <p:cNvSpPr txBox="1"/>
          <p:nvPr/>
        </p:nvSpPr>
        <p:spPr>
          <a:xfrm>
            <a:off x="4381500" y="3006904"/>
            <a:ext cx="3429000" cy="923330"/>
          </a:xfrm>
          <a:prstGeom prst="rect">
            <a:avLst/>
          </a:prstGeom>
          <a:noFill/>
        </p:spPr>
        <p:txBody>
          <a:bodyPr wrap="square" rtlCol="0">
            <a:spAutoFit/>
          </a:bodyPr>
          <a:lstStyle/>
          <a:p>
            <a:pPr lvl="0" algn="ctr"/>
            <a:r>
              <a:rPr lang="bn-IN" sz="5400" b="1" dirty="0">
                <a:ln w="12700">
                  <a:solidFill>
                    <a:schemeClr val="accent1"/>
                  </a:solidFill>
                  <a:prstDash val="solid"/>
                </a:ln>
                <a:solidFill>
                  <a:srgbClr val="FF0066"/>
                </a:solidFill>
                <a:effectLst>
                  <a:outerShdw dist="38100" dir="2640000" algn="bl" rotWithShape="0">
                    <a:schemeClr val="accent1"/>
                  </a:outerShdw>
                </a:effectLst>
                <a:latin typeface="NikoshBAN" pitchFamily="2" charset="0"/>
                <a:cs typeface="NikoshBAN" pitchFamily="2" charset="0"/>
              </a:rPr>
              <a:t>সঞ্চয়ের </a:t>
            </a:r>
            <a:r>
              <a:rPr lang="bn-IN" sz="5400" b="1" dirty="0" smtClean="0">
                <a:ln w="12700">
                  <a:solidFill>
                    <a:schemeClr val="accent1"/>
                  </a:solidFill>
                  <a:prstDash val="solid"/>
                </a:ln>
                <a:solidFill>
                  <a:srgbClr val="FF0066"/>
                </a:solidFill>
                <a:effectLst>
                  <a:outerShdw dist="38100" dir="2640000" algn="bl" rotWithShape="0">
                    <a:schemeClr val="accent1"/>
                  </a:outerShdw>
                </a:effectLst>
                <a:latin typeface="NikoshBAN" pitchFamily="2" charset="0"/>
                <a:cs typeface="NikoshBAN" pitchFamily="2" charset="0"/>
              </a:rPr>
              <a:t>ভান্ডার</a:t>
            </a:r>
            <a:r>
              <a:rPr lang="en-US" sz="5400" b="1" dirty="0" smtClean="0">
                <a:ln w="12700">
                  <a:solidFill>
                    <a:schemeClr val="accent1"/>
                  </a:solidFill>
                  <a:prstDash val="solid"/>
                </a:ln>
                <a:solidFill>
                  <a:srgbClr val="FF0066"/>
                </a:solidFill>
                <a:effectLst>
                  <a:outerShdw dist="38100" dir="2640000" algn="bl" rotWithShape="0">
                    <a:schemeClr val="accent1"/>
                  </a:outerShdw>
                </a:effectLst>
                <a:latin typeface="NikoshBAN" pitchFamily="2" charset="0"/>
                <a:cs typeface="NikoshBAN" pitchFamily="2" charset="0"/>
              </a:rPr>
              <a:t>   </a:t>
            </a:r>
            <a:endParaRPr lang="en-US" sz="5400" b="1" dirty="0">
              <a:ln w="12700">
                <a:solidFill>
                  <a:schemeClr val="accent1"/>
                </a:solidFill>
                <a:prstDash val="solid"/>
              </a:ln>
              <a:solidFill>
                <a:srgbClr val="FF0066"/>
              </a:solidFill>
              <a:effectLst>
                <a:outerShdw dist="38100" dir="2640000" algn="bl" rotWithShape="0">
                  <a:schemeClr val="accent1"/>
                </a:outerShdw>
              </a:effectLst>
              <a:latin typeface="NikoshBAN" pitchFamily="2" charset="0"/>
              <a:cs typeface="NikoshBAN" pitchFamily="2" charset="0"/>
            </a:endParaRPr>
          </a:p>
        </p:txBody>
      </p:sp>
      <p:sp>
        <p:nvSpPr>
          <p:cNvPr id="9" name="TextBox 8"/>
          <p:cNvSpPr txBox="1"/>
          <p:nvPr/>
        </p:nvSpPr>
        <p:spPr>
          <a:xfrm>
            <a:off x="304800" y="2995868"/>
            <a:ext cx="3528646" cy="830997"/>
          </a:xfrm>
          <a:prstGeom prst="rect">
            <a:avLst/>
          </a:prstGeom>
          <a:noFill/>
        </p:spPr>
        <p:txBody>
          <a:bodyPr wrap="square" rtlCol="0">
            <a:spAutoFit/>
          </a:bodyPr>
          <a:lstStyle/>
          <a:p>
            <a:pPr lvl="0" algn="ctr"/>
            <a:r>
              <a:rPr lang="bn-IN" sz="4800" b="1" dirty="0">
                <a:ln w="6600">
                  <a:solidFill>
                    <a:schemeClr val="accent2"/>
                  </a:solidFill>
                  <a:prstDash val="solid"/>
                </a:ln>
                <a:solidFill>
                  <a:srgbClr val="66FFFF"/>
                </a:solidFill>
                <a:effectLst>
                  <a:outerShdw dist="38100" dir="2700000" algn="tl" rotWithShape="0">
                    <a:schemeClr val="accent2"/>
                  </a:outerShdw>
                </a:effectLst>
                <a:latin typeface="NikoshBAN" pitchFamily="2" charset="0"/>
                <a:cs typeface="NikoshBAN" pitchFamily="2" charset="0"/>
              </a:rPr>
              <a:t>মূল্যের </a:t>
            </a:r>
            <a:r>
              <a:rPr lang="bn-IN" sz="4800" b="1" dirty="0" smtClean="0">
                <a:ln w="6600">
                  <a:solidFill>
                    <a:schemeClr val="accent2"/>
                  </a:solidFill>
                  <a:prstDash val="solid"/>
                </a:ln>
                <a:solidFill>
                  <a:srgbClr val="66FFFF"/>
                </a:solidFill>
                <a:effectLst>
                  <a:outerShdw dist="38100" dir="2700000" algn="tl" rotWithShape="0">
                    <a:schemeClr val="accent2"/>
                  </a:outerShdw>
                </a:effectLst>
                <a:latin typeface="NikoshBAN" pitchFamily="2" charset="0"/>
                <a:cs typeface="NikoshBAN" pitchFamily="2" charset="0"/>
              </a:rPr>
              <a:t>পরিমাপক</a:t>
            </a:r>
            <a:r>
              <a:rPr lang="bn-IN" sz="4800" dirty="0" smtClean="0">
                <a:solidFill>
                  <a:srgbClr val="66FFFF"/>
                </a:solidFill>
                <a:latin typeface="NikoshBAN" pitchFamily="2" charset="0"/>
                <a:cs typeface="NikoshBAN" pitchFamily="2" charset="0"/>
              </a:rPr>
              <a:t> </a:t>
            </a:r>
            <a:endParaRPr lang="en-US" sz="4800" dirty="0">
              <a:solidFill>
                <a:srgbClr val="66FFFF"/>
              </a:solidFill>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5F120240-D17B-413B-B4EC-CFD05D1DA5B9}" type="datetime1">
              <a:rPr lang="en-US" smtClean="0"/>
              <a:t>4/25/2021</a:t>
            </a:fld>
            <a:endParaRPr lang="en-US"/>
          </a:p>
        </p:txBody>
      </p:sp>
      <p:sp>
        <p:nvSpPr>
          <p:cNvPr id="10" name="Footer Placeholder 9"/>
          <p:cNvSpPr>
            <a:spLocks noGrp="1"/>
          </p:cNvSpPr>
          <p:nvPr>
            <p:ph type="ftr" sz="quarter" idx="11"/>
          </p:nvPr>
        </p:nvSpPr>
        <p:spPr/>
        <p:txBody>
          <a:bodyPr/>
          <a:lstStyle/>
          <a:p>
            <a:r>
              <a:rPr lang="en-US" smtClean="0"/>
              <a:t>AMERANDRA NATH BISWAS</a:t>
            </a:r>
            <a:endParaRPr lang="en-US"/>
          </a:p>
        </p:txBody>
      </p:sp>
      <p:sp>
        <p:nvSpPr>
          <p:cNvPr id="11" name="Slide Number Placeholder 10"/>
          <p:cNvSpPr>
            <a:spLocks noGrp="1"/>
          </p:cNvSpPr>
          <p:nvPr>
            <p:ph type="sldNum" sz="quarter" idx="12"/>
          </p:nvPr>
        </p:nvSpPr>
        <p:spPr/>
        <p:txBody>
          <a:bodyPr/>
          <a:lstStyle/>
          <a:p>
            <a:fld id="{7F832760-C681-4B94-ABBC-6D201EBC87BE}" type="slidenum">
              <a:rPr lang="en-US" smtClean="0"/>
              <a:t>19</a:t>
            </a:fld>
            <a:endParaRPr lang="en-US"/>
          </a:p>
        </p:txBody>
      </p:sp>
    </p:spTree>
    <p:extLst>
      <p:ext uri="{BB962C8B-B14F-4D97-AF65-F5344CB8AC3E}">
        <p14:creationId xmlns:p14="http://schemas.microsoft.com/office/powerpoint/2010/main" val="1522503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out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2682" y="3043300"/>
            <a:ext cx="4795234" cy="249299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eaLnBrk="0" hangingPunct="0">
              <a:spcBef>
                <a:spcPct val="20000"/>
              </a:spcBef>
              <a:defRPr/>
            </a:pPr>
            <a:r>
              <a:rPr lang="en-US" sz="3600" b="1" dirty="0" err="1">
                <a:latin typeface="NikoshBAN" pitchFamily="2" charset="0"/>
                <a:cs typeface="NikoshBAN" pitchFamily="2" charset="0"/>
              </a:rPr>
              <a:t>অমরেন্দ্র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নাথ</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বিশ্বাস</a:t>
            </a:r>
            <a:endParaRPr lang="en-US" sz="3200" b="1" dirty="0">
              <a:latin typeface="Arial Narrow" pitchFamily="34" charset="0"/>
              <a:cs typeface="Times New Roman" pitchFamily="18" charset="0"/>
            </a:endParaRPr>
          </a:p>
          <a:p>
            <a:pPr marL="342900" indent="-342900" algn="ctr" eaLnBrk="0" hangingPunct="0">
              <a:spcBef>
                <a:spcPct val="20000"/>
              </a:spcBef>
              <a:defRPr/>
            </a:pPr>
            <a:r>
              <a:rPr lang="en-US" sz="2000" b="1" dirty="0">
                <a:latin typeface="NikoshBAN" pitchFamily="2" charset="0"/>
                <a:cs typeface="NikoshBAN" pitchFamily="2" charset="0"/>
              </a:rPr>
              <a:t>    </a:t>
            </a:r>
            <a:r>
              <a:rPr lang="en-US" sz="2800" b="1" dirty="0" err="1">
                <a:latin typeface="NikoshBAN" pitchFamily="2" charset="0"/>
                <a:cs typeface="NikoshBAN" pitchFamily="2" charset="0"/>
              </a:rPr>
              <a:t>সহকারী</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শিক্ষক</a:t>
            </a:r>
            <a:r>
              <a:rPr lang="en-US" sz="2800" b="1" dirty="0">
                <a:latin typeface="NikoshBAN" pitchFamily="2" charset="0"/>
                <a:cs typeface="NikoshBAN" pitchFamily="2" charset="0"/>
              </a:rPr>
              <a:t>      </a:t>
            </a:r>
            <a:endParaRPr lang="en-US" b="1" dirty="0">
              <a:latin typeface="NikoshBAN" pitchFamily="2" charset="0"/>
              <a:cs typeface="NikoshBAN" pitchFamily="2" charset="0"/>
            </a:endParaRPr>
          </a:p>
          <a:p>
            <a:pPr marL="342900" indent="-342900" algn="ctr" eaLnBrk="0" hangingPunct="0">
              <a:spcBef>
                <a:spcPct val="20000"/>
              </a:spcBef>
              <a:defRPr/>
            </a:pPr>
            <a:r>
              <a:rPr lang="en-US" b="1" dirty="0" err="1">
                <a:latin typeface="NikoshBAN" pitchFamily="2" charset="0"/>
                <a:cs typeface="NikoshBAN" pitchFamily="2" charset="0"/>
              </a:rPr>
              <a:t>কুমার</a:t>
            </a:r>
            <a:r>
              <a:rPr lang="en-US" b="1" dirty="0">
                <a:latin typeface="NikoshBAN" pitchFamily="2" charset="0"/>
                <a:cs typeface="NikoshBAN" pitchFamily="2" charset="0"/>
              </a:rPr>
              <a:t> </a:t>
            </a:r>
            <a:r>
              <a:rPr lang="en-US" b="1" dirty="0" err="1">
                <a:latin typeface="NikoshBAN" pitchFamily="2" charset="0"/>
                <a:cs typeface="NikoshBAN" pitchFamily="2" charset="0"/>
              </a:rPr>
              <a:t>খালী</a:t>
            </a:r>
            <a:r>
              <a:rPr lang="en-US" b="1" dirty="0">
                <a:latin typeface="NikoshBAN" pitchFamily="2" charset="0"/>
                <a:cs typeface="NikoshBAN" pitchFamily="2" charset="0"/>
              </a:rPr>
              <a:t> </a:t>
            </a:r>
            <a:r>
              <a:rPr lang="en-US" b="1" dirty="0" err="1">
                <a:latin typeface="NikoshBAN" pitchFamily="2" charset="0"/>
                <a:cs typeface="NikoshBAN" pitchFamily="2" charset="0"/>
              </a:rPr>
              <a:t>সরকারি</a:t>
            </a:r>
            <a:r>
              <a:rPr lang="en-US" b="1" dirty="0">
                <a:latin typeface="NikoshBAN" pitchFamily="2" charset="0"/>
                <a:cs typeface="NikoshBAN" pitchFamily="2" charset="0"/>
              </a:rPr>
              <a:t> </a:t>
            </a:r>
            <a:r>
              <a:rPr lang="en-US" b="1" dirty="0" err="1">
                <a:latin typeface="NikoshBAN" pitchFamily="2" charset="0"/>
                <a:cs typeface="NikoshBAN" pitchFamily="2" charset="0"/>
              </a:rPr>
              <a:t>মাধ্যমিক</a:t>
            </a:r>
            <a:r>
              <a:rPr lang="en-US" b="1" dirty="0">
                <a:latin typeface="NikoshBAN" pitchFamily="2" charset="0"/>
                <a:cs typeface="NikoshBAN" pitchFamily="2" charset="0"/>
              </a:rPr>
              <a:t> </a:t>
            </a:r>
            <a:r>
              <a:rPr lang="en-US" b="1" dirty="0" err="1">
                <a:latin typeface="NikoshBAN" pitchFamily="2" charset="0"/>
                <a:cs typeface="NikoshBAN" pitchFamily="2" charset="0"/>
              </a:rPr>
              <a:t>বালিকা</a:t>
            </a:r>
            <a:r>
              <a:rPr lang="en-US" b="1" dirty="0">
                <a:latin typeface="NikoshBAN" pitchFamily="2" charset="0"/>
                <a:cs typeface="NikoshBAN" pitchFamily="2" charset="0"/>
              </a:rPr>
              <a:t> </a:t>
            </a:r>
            <a:r>
              <a:rPr lang="en-US" b="1" dirty="0" err="1">
                <a:latin typeface="NikoshBAN" pitchFamily="2" charset="0"/>
                <a:cs typeface="NikoshBAN" pitchFamily="2" charset="0"/>
              </a:rPr>
              <a:t>বিদ্যালয়</a:t>
            </a:r>
            <a:r>
              <a:rPr lang="en-US" b="1" dirty="0">
                <a:latin typeface="NikoshBAN" pitchFamily="2" charset="0"/>
                <a:cs typeface="NikoshBAN" pitchFamily="2" charset="0"/>
              </a:rPr>
              <a:t>,</a:t>
            </a:r>
            <a:r>
              <a:rPr lang="en-US" b="1" dirty="0">
                <a:latin typeface="Arial Narrow" pitchFamily="34" charset="0"/>
                <a:cs typeface="Times New Roman" pitchFamily="18" charset="0"/>
              </a:rPr>
              <a:t>-</a:t>
            </a:r>
          </a:p>
          <a:p>
            <a:pPr marL="342900" indent="-342900" algn="ctr" eaLnBrk="0" hangingPunct="0">
              <a:spcBef>
                <a:spcPct val="20000"/>
              </a:spcBef>
              <a:defRPr/>
            </a:pPr>
            <a:r>
              <a:rPr lang="en-US" b="1" dirty="0" err="1">
                <a:latin typeface="NikoshBAN" pitchFamily="2" charset="0"/>
                <a:cs typeface="NikoshBAN" pitchFamily="2" charset="0"/>
              </a:rPr>
              <a:t>কুমার</a:t>
            </a:r>
            <a:r>
              <a:rPr lang="en-US" b="1" dirty="0">
                <a:latin typeface="NikoshBAN" pitchFamily="2" charset="0"/>
                <a:cs typeface="NikoshBAN" pitchFamily="2" charset="0"/>
              </a:rPr>
              <a:t> </a:t>
            </a:r>
            <a:r>
              <a:rPr lang="en-US" b="1" dirty="0" err="1">
                <a:latin typeface="NikoshBAN" pitchFamily="2" charset="0"/>
                <a:cs typeface="NikoshBAN" pitchFamily="2" charset="0"/>
              </a:rPr>
              <a:t>খালী</a:t>
            </a:r>
            <a:r>
              <a:rPr lang="en-US" b="1" dirty="0">
                <a:latin typeface="NikoshBAN" pitchFamily="2" charset="0"/>
                <a:cs typeface="NikoshBAN" pitchFamily="2" charset="0"/>
              </a:rPr>
              <a:t>, </a:t>
            </a:r>
            <a:r>
              <a:rPr lang="en-US" b="1" dirty="0" err="1">
                <a:latin typeface="NikoshBAN" pitchFamily="2" charset="0"/>
                <a:cs typeface="NikoshBAN" pitchFamily="2" charset="0"/>
              </a:rPr>
              <a:t>কুষ্টিয়া</a:t>
            </a:r>
            <a:r>
              <a:rPr lang="en-US" b="1" dirty="0">
                <a:latin typeface="NikoshBAN" pitchFamily="2" charset="0"/>
                <a:cs typeface="NikoshBAN" pitchFamily="2" charset="0"/>
              </a:rPr>
              <a:t> </a:t>
            </a:r>
            <a:endParaRPr lang="en-US" b="1" dirty="0">
              <a:latin typeface="Arial Narrow" pitchFamily="34" charset="0"/>
              <a:cs typeface="Times New Roman" pitchFamily="18" charset="0"/>
            </a:endParaRPr>
          </a:p>
          <a:p>
            <a:pPr marL="342900" indent="-342900" algn="ctr" eaLnBrk="0" hangingPunct="0">
              <a:spcBef>
                <a:spcPct val="20000"/>
              </a:spcBef>
              <a:defRPr/>
            </a:pPr>
            <a:r>
              <a:rPr lang="en-US" b="1" dirty="0">
                <a:latin typeface="Arial Narrow" pitchFamily="34" charset="0"/>
                <a:cs typeface="Times New Roman" pitchFamily="18" charset="0"/>
              </a:rPr>
              <a:t>	Mob: </a:t>
            </a:r>
            <a:r>
              <a:rPr lang="en-US" b="1" dirty="0" smtClean="0">
                <a:latin typeface="Arial Narrow" pitchFamily="34" charset="0"/>
                <a:cs typeface="Times New Roman" pitchFamily="18" charset="0"/>
              </a:rPr>
              <a:t>01716189410</a:t>
            </a:r>
          </a:p>
          <a:p>
            <a:pPr marL="342900" indent="-342900" algn="ctr" eaLnBrk="0" hangingPunct="0">
              <a:spcBef>
                <a:spcPct val="20000"/>
              </a:spcBef>
              <a:defRPr/>
            </a:pPr>
            <a:r>
              <a:rPr lang="en-US" b="1" dirty="0" smtClean="0">
                <a:latin typeface="Arial Narrow" pitchFamily="34" charset="0"/>
                <a:cs typeface="Times New Roman" pitchFamily="18" charset="0"/>
              </a:rPr>
              <a:t>E-mail: omorendrags72@gmail.com</a:t>
            </a:r>
            <a:endParaRPr lang="en-US" b="1" dirty="0">
              <a:latin typeface="Arial Narrow" pitchFamily="34" charset="0"/>
              <a:cs typeface="Times New Roman" pitchFamily="18" charset="0"/>
            </a:endParaRPr>
          </a:p>
        </p:txBody>
      </p:sp>
      <p:sp>
        <p:nvSpPr>
          <p:cNvPr id="4" name="TextBox 3"/>
          <p:cNvSpPr txBox="1"/>
          <p:nvPr/>
        </p:nvSpPr>
        <p:spPr>
          <a:xfrm>
            <a:off x="6503832" y="3043300"/>
            <a:ext cx="5525036" cy="283154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r>
              <a:rPr lang="en-US" sz="3200" dirty="0" err="1">
                <a:latin typeface="NikoshBAN" pitchFamily="2" charset="0"/>
                <a:cs typeface="NikoshBAN" pitchFamily="2" charset="0"/>
              </a:rPr>
              <a:t>শ্রেণি</a:t>
            </a:r>
            <a:r>
              <a:rPr lang="en-US" sz="3200" dirty="0">
                <a:latin typeface="NikoshBAN" pitchFamily="2" charset="0"/>
                <a:cs typeface="NikoshBAN" pitchFamily="2" charset="0"/>
              </a:rPr>
              <a:t>-</a:t>
            </a:r>
            <a:r>
              <a:rPr lang="bn-BD" sz="3200" dirty="0">
                <a:latin typeface="NikoshBAN" pitchFamily="2" charset="0"/>
                <a:cs typeface="NikoshBAN" pitchFamily="2" charset="0"/>
              </a:rPr>
              <a:t>নবম</a:t>
            </a:r>
            <a:endParaRPr lang="en-US" sz="3200" dirty="0">
              <a:latin typeface="NikoshBAN" pitchFamily="2" charset="0"/>
              <a:cs typeface="NikoshBAN" pitchFamily="2" charset="0"/>
            </a:endParaRPr>
          </a:p>
          <a:p>
            <a:pPr lvl="0"/>
            <a:r>
              <a:rPr lang="en-US" sz="3200" dirty="0" err="1" smtClean="0">
                <a:latin typeface="NikoshBAN" pitchFamily="2" charset="0"/>
                <a:cs typeface="NikoshBAN" pitchFamily="2" charset="0"/>
              </a:rPr>
              <a:t>বিষয়-ফিন্যান্স</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ব্যাংকিং</a:t>
            </a:r>
            <a:endParaRPr lang="bn-BD" sz="3200" dirty="0">
              <a:latin typeface="NikoshBAN" pitchFamily="2" charset="0"/>
              <a:cs typeface="NikoshBAN" pitchFamily="2" charset="0"/>
            </a:endParaRPr>
          </a:p>
          <a:p>
            <a:pPr lvl="0"/>
            <a:r>
              <a:rPr lang="bn-BD" sz="3200" dirty="0">
                <a:latin typeface="NikoshBAN" pitchFamily="2" charset="0"/>
                <a:cs typeface="NikoshBAN" pitchFamily="2" charset="0"/>
              </a:rPr>
              <a:t>অধ্যায়- </a:t>
            </a:r>
            <a:r>
              <a:rPr lang="en-US" sz="3200" dirty="0" err="1" smtClean="0">
                <a:latin typeface="NikoshBAN" pitchFamily="2" charset="0"/>
                <a:cs typeface="NikoshBAN" pitchFamily="2" charset="0"/>
              </a:rPr>
              <a:t>ষষ্ঠ</a:t>
            </a:r>
            <a:endParaRPr lang="bn-BD" sz="3200" dirty="0">
              <a:latin typeface="NikoshBAN" pitchFamily="2" charset="0"/>
              <a:cs typeface="NikoshBAN" pitchFamily="2" charset="0"/>
            </a:endParaRPr>
          </a:p>
          <a:p>
            <a:pPr lvl="0"/>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মুদ্রা</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ইতিহাস</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a:p>
            <a:r>
              <a:rPr lang="en-US" dirty="0" err="1" smtClean="0"/>
              <a:t>সময়ঃ</a:t>
            </a:r>
            <a:r>
              <a:rPr lang="en-US" dirty="0" smtClean="0"/>
              <a:t> ৫০ </a:t>
            </a:r>
            <a:r>
              <a:rPr lang="en-US" dirty="0" err="1" smtClean="0"/>
              <a:t>মিনিট</a:t>
            </a:r>
            <a:endParaRPr lang="en-US" dirty="0" smtClean="0"/>
          </a:p>
          <a:p>
            <a:r>
              <a:rPr lang="en-US" dirty="0" err="1" smtClean="0"/>
              <a:t>তারিখঃ</a:t>
            </a:r>
            <a:r>
              <a:rPr lang="en-US" dirty="0" smtClean="0"/>
              <a:t> ২৪।০৪।২০২১ </a:t>
            </a:r>
            <a:r>
              <a:rPr lang="en-US" dirty="0" err="1" smtClean="0"/>
              <a:t>ইং</a:t>
            </a: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1786" y="459604"/>
            <a:ext cx="1973687" cy="1973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5447763" y="824248"/>
            <a:ext cx="4778062" cy="646331"/>
          </a:xfrm>
          <a:prstGeom prst="rect">
            <a:avLst/>
          </a:prstGeom>
          <a:solidFill>
            <a:srgbClr val="00FFFF"/>
          </a:solid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পরিচিতি</a:t>
            </a:r>
            <a:endParaRPr lang="en-US" dirty="0">
              <a:latin typeface="NikoshBAN" panose="02000000000000000000" pitchFamily="2" charset="0"/>
              <a:cs typeface="NikoshBAN" panose="02000000000000000000" pitchFamily="2" charset="0"/>
            </a:endParaRPr>
          </a:p>
        </p:txBody>
      </p:sp>
      <p:sp>
        <p:nvSpPr>
          <p:cNvPr id="8" name="Round Single Corner Rectangle 7"/>
          <p:cNvSpPr/>
          <p:nvPr/>
        </p:nvSpPr>
        <p:spPr>
          <a:xfrm>
            <a:off x="5924282" y="2640168"/>
            <a:ext cx="128788" cy="3837905"/>
          </a:xfrm>
          <a:prstGeom prst="round1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p:cNvSpPr>
            <a:spLocks noGrp="1"/>
          </p:cNvSpPr>
          <p:nvPr>
            <p:ph type="dt" sz="half" idx="10"/>
          </p:nvPr>
        </p:nvSpPr>
        <p:spPr/>
        <p:txBody>
          <a:bodyPr/>
          <a:lstStyle/>
          <a:p>
            <a:fld id="{B0891F66-4F03-4E25-9F14-9B1B4AD0C4B6}" type="datetime1">
              <a:rPr lang="en-US" smtClean="0"/>
              <a:t>4/25/2021</a:t>
            </a:fld>
            <a:endParaRPr lang="en-US"/>
          </a:p>
        </p:txBody>
      </p:sp>
      <p:sp>
        <p:nvSpPr>
          <p:cNvPr id="10" name="Footer Placeholder 9"/>
          <p:cNvSpPr>
            <a:spLocks noGrp="1"/>
          </p:cNvSpPr>
          <p:nvPr>
            <p:ph type="ftr" sz="quarter" idx="11"/>
          </p:nvPr>
        </p:nvSpPr>
        <p:spPr/>
        <p:txBody>
          <a:bodyPr/>
          <a:lstStyle/>
          <a:p>
            <a:r>
              <a:rPr lang="en-US" smtClean="0"/>
              <a:t>AMERANDRA NATH BISWAS</a:t>
            </a:r>
            <a:endParaRPr lang="en-US"/>
          </a:p>
        </p:txBody>
      </p:sp>
      <p:sp>
        <p:nvSpPr>
          <p:cNvPr id="11" name="Slide Number Placeholder 10"/>
          <p:cNvSpPr>
            <a:spLocks noGrp="1"/>
          </p:cNvSpPr>
          <p:nvPr>
            <p:ph type="sldNum" sz="quarter" idx="12"/>
          </p:nvPr>
        </p:nvSpPr>
        <p:spPr/>
        <p:txBody>
          <a:bodyPr/>
          <a:lstStyle/>
          <a:p>
            <a:fld id="{7F832760-C681-4B94-ABBC-6D201EBC87BE}" type="slidenum">
              <a:rPr lang="en-US" smtClean="0"/>
              <a:t>2</a:t>
            </a:fld>
            <a:endParaRPr lang="en-US"/>
          </a:p>
        </p:txBody>
      </p:sp>
    </p:spTree>
    <p:extLst>
      <p:ext uri="{BB962C8B-B14F-4D97-AF65-F5344CB8AC3E}">
        <p14:creationId xmlns:p14="http://schemas.microsoft.com/office/powerpoint/2010/main" val="81023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1C174F-2004-4A2A-8EF8-80AA32BFB9B1}"/>
              </a:ext>
            </a:extLst>
          </p:cNvPr>
          <p:cNvSpPr>
            <a:spLocks noGrp="1"/>
          </p:cNvSpPr>
          <p:nvPr>
            <p:ph type="ctrTitle"/>
          </p:nvPr>
        </p:nvSpPr>
        <p:spPr>
          <a:xfrm>
            <a:off x="3823779" y="58620"/>
            <a:ext cx="4769242" cy="879232"/>
          </a:xfrm>
          <a:solidFill>
            <a:schemeClr val="accent2">
              <a:lumMod val="20000"/>
              <a:lumOff val="80000"/>
            </a:schemeClr>
          </a:solidFill>
          <a:ln w="3810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bn-BD" sz="3600" b="1" dirty="0" smtClean="0">
                <a:effectLst>
                  <a:outerShdw blurRad="38100" dist="38100" dir="2700000" algn="tl">
                    <a:srgbClr val="000000">
                      <a:alpha val="43137"/>
                    </a:srgbClr>
                  </a:outerShdw>
                </a:effectLst>
                <a:latin typeface="NikoshBAN" pitchFamily="2" charset="0"/>
                <a:cs typeface="NikoshBAN" pitchFamily="2" charset="0"/>
              </a:rPr>
              <a:t>বিনিময়ের </a:t>
            </a:r>
            <a:r>
              <a:rPr lang="bn-BD" sz="3600" b="1" dirty="0">
                <a:effectLst>
                  <a:outerShdw blurRad="38100" dist="38100" dir="2700000" algn="tl">
                    <a:srgbClr val="000000">
                      <a:alpha val="43137"/>
                    </a:srgbClr>
                  </a:outerShdw>
                </a:effectLst>
                <a:latin typeface="NikoshBAN" pitchFamily="2" charset="0"/>
                <a:cs typeface="NikoshBAN" pitchFamily="2" charset="0"/>
              </a:rPr>
              <a:t>মাধ্যম মুদ্রা</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Subtitle 7">
            <a:extLst>
              <a:ext uri="{FF2B5EF4-FFF2-40B4-BE49-F238E27FC236}">
                <a16:creationId xmlns="" xmlns:a16="http://schemas.microsoft.com/office/drawing/2014/main" id="{4012DF0A-5DD3-41B9-AD14-B3294CFE7A95}"/>
              </a:ext>
            </a:extLst>
          </p:cNvPr>
          <p:cNvSpPr>
            <a:spLocks noGrp="1"/>
          </p:cNvSpPr>
          <p:nvPr>
            <p:ph type="subTitle" idx="1"/>
          </p:nvPr>
        </p:nvSpPr>
        <p:spPr>
          <a:xfrm>
            <a:off x="0" y="1289540"/>
            <a:ext cx="12192000" cy="726830"/>
          </a:xfrm>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0" scaled="1"/>
            <a:tileRect/>
          </a:gra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l"/>
            <a:r>
              <a:rPr lang="bn-BD" sz="4000" b="1" dirty="0">
                <a:latin typeface="NikoshBAN" pitchFamily="2" charset="0"/>
                <a:cs typeface="NikoshBAN" pitchFamily="2" charset="0"/>
              </a:rPr>
              <a:t>      কড়ি                         </a:t>
            </a:r>
            <a:r>
              <a:rPr lang="bn-BD" sz="4000" b="1" dirty="0" smtClean="0">
                <a:latin typeface="NikoshBAN" pitchFamily="2" charset="0"/>
                <a:cs typeface="NikoshBAN" pitchFamily="2" charset="0"/>
              </a:rPr>
              <a:t>    হাঙ্গরের </a:t>
            </a:r>
            <a:r>
              <a:rPr lang="bn-BD" sz="4000" b="1" dirty="0">
                <a:latin typeface="NikoshBAN" pitchFamily="2" charset="0"/>
                <a:cs typeface="NikoshBAN" pitchFamily="2" charset="0"/>
              </a:rPr>
              <a:t>দাঁত                      </a:t>
            </a:r>
            <a:r>
              <a:rPr lang="bn-BD" sz="4000" b="1" dirty="0" smtClean="0">
                <a:latin typeface="NikoshBAN" pitchFamily="2" charset="0"/>
                <a:cs typeface="NikoshBAN" pitchFamily="2" charset="0"/>
              </a:rPr>
              <a:t>হাতির </a:t>
            </a:r>
            <a:r>
              <a:rPr lang="bn-BD" sz="4000" b="1" dirty="0">
                <a:latin typeface="NikoshBAN" pitchFamily="2" charset="0"/>
                <a:cs typeface="NikoshBAN" pitchFamily="2" charset="0"/>
              </a:rPr>
              <a:t>দাঁত</a:t>
            </a:r>
            <a:endParaRPr lang="en-US" sz="4000" b="1" dirty="0">
              <a:latin typeface="NikoshBAN" pitchFamily="2" charset="0"/>
              <a:cs typeface="NikoshBAN" pitchFamily="2" charset="0"/>
            </a:endParaRPr>
          </a:p>
        </p:txBody>
      </p:sp>
      <p:pic>
        <p:nvPicPr>
          <p:cNvPr id="4" name="Picture 3">
            <a:extLst>
              <a:ext uri="{FF2B5EF4-FFF2-40B4-BE49-F238E27FC236}">
                <a16:creationId xmlns="" xmlns:a16="http://schemas.microsoft.com/office/drawing/2014/main" id="{5D0159A7-7DF5-41BD-85F0-FD9D86BAC0A4}"/>
              </a:ext>
            </a:extLst>
          </p:cNvPr>
          <p:cNvPicPr>
            <a:picLocks noChangeAspect="1"/>
          </p:cNvPicPr>
          <p:nvPr/>
        </p:nvPicPr>
        <p:blipFill rotWithShape="1">
          <a:blip r:embed="rId2"/>
          <a:srcRect l="12200" r="11745"/>
          <a:stretch/>
        </p:blipFill>
        <p:spPr>
          <a:xfrm>
            <a:off x="-1" y="2121877"/>
            <a:ext cx="3950677" cy="46306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a:extLst>
              <a:ext uri="{FF2B5EF4-FFF2-40B4-BE49-F238E27FC236}">
                <a16:creationId xmlns="" xmlns:a16="http://schemas.microsoft.com/office/drawing/2014/main" id="{D6D9C602-2702-4559-AF24-BFC1212B17F5}"/>
              </a:ext>
            </a:extLst>
          </p:cNvPr>
          <p:cNvPicPr>
            <a:picLocks noChangeAspect="1"/>
          </p:cNvPicPr>
          <p:nvPr/>
        </p:nvPicPr>
        <p:blipFill rotWithShape="1">
          <a:blip r:embed="rId3"/>
          <a:srcRect b="4557"/>
          <a:stretch/>
        </p:blipFill>
        <p:spPr>
          <a:xfrm>
            <a:off x="4126522" y="2121878"/>
            <a:ext cx="3774831" cy="46306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a:extLst>
              <a:ext uri="{FF2B5EF4-FFF2-40B4-BE49-F238E27FC236}">
                <a16:creationId xmlns="" xmlns:a16="http://schemas.microsoft.com/office/drawing/2014/main" id="{7E426B60-2928-49DD-90A4-96AB1527A101}"/>
              </a:ext>
            </a:extLst>
          </p:cNvPr>
          <p:cNvPicPr>
            <a:picLocks noChangeAspect="1"/>
          </p:cNvPicPr>
          <p:nvPr/>
        </p:nvPicPr>
        <p:blipFill>
          <a:blip r:embed="rId4"/>
          <a:stretch>
            <a:fillRect/>
          </a:stretch>
        </p:blipFill>
        <p:spPr>
          <a:xfrm>
            <a:off x="8112369" y="2121878"/>
            <a:ext cx="4079631" cy="46306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Date Placeholder 1"/>
          <p:cNvSpPr>
            <a:spLocks noGrp="1"/>
          </p:cNvSpPr>
          <p:nvPr>
            <p:ph type="dt" sz="half" idx="10"/>
          </p:nvPr>
        </p:nvSpPr>
        <p:spPr/>
        <p:txBody>
          <a:bodyPr/>
          <a:lstStyle/>
          <a:p>
            <a:fld id="{56475C0E-772B-4C54-959F-80983435EF59}" type="datetime1">
              <a:rPr lang="en-US" smtClean="0"/>
              <a:t>4/25/2021</a:t>
            </a:fld>
            <a:endParaRPr lang="en-US"/>
          </a:p>
        </p:txBody>
      </p:sp>
      <p:sp>
        <p:nvSpPr>
          <p:cNvPr id="7" name="Footer Placeholder 6"/>
          <p:cNvSpPr>
            <a:spLocks noGrp="1"/>
          </p:cNvSpPr>
          <p:nvPr>
            <p:ph type="ftr" sz="quarter" idx="11"/>
          </p:nvPr>
        </p:nvSpPr>
        <p:spPr/>
        <p:txBody>
          <a:bodyPr/>
          <a:lstStyle/>
          <a:p>
            <a:r>
              <a:rPr lang="en-US" smtClean="0"/>
              <a:t>AMERANDRA NATH BISWAS</a:t>
            </a:r>
            <a:endParaRPr lang="en-US"/>
          </a:p>
        </p:txBody>
      </p:sp>
      <p:sp>
        <p:nvSpPr>
          <p:cNvPr id="9" name="Slide Number Placeholder 8"/>
          <p:cNvSpPr>
            <a:spLocks noGrp="1"/>
          </p:cNvSpPr>
          <p:nvPr>
            <p:ph type="sldNum" sz="quarter" idx="12"/>
          </p:nvPr>
        </p:nvSpPr>
        <p:spPr/>
        <p:txBody>
          <a:bodyPr/>
          <a:lstStyle/>
          <a:p>
            <a:fld id="{7F832760-C681-4B94-ABBC-6D201EBC87BE}" type="slidenum">
              <a:rPr lang="en-US" smtClean="0"/>
              <a:t>20</a:t>
            </a:fld>
            <a:endParaRPr lang="en-US"/>
          </a:p>
        </p:txBody>
      </p:sp>
    </p:spTree>
    <p:extLst>
      <p:ext uri="{BB962C8B-B14F-4D97-AF65-F5344CB8AC3E}">
        <p14:creationId xmlns:p14="http://schemas.microsoft.com/office/powerpoint/2010/main" val="3985567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barn(inVertical)">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 xmlns:a16="http://schemas.microsoft.com/office/drawing/2014/main" id="{CE1C174F-2004-4A2A-8EF8-80AA32BFB9B1}"/>
              </a:ext>
            </a:extLst>
          </p:cNvPr>
          <p:cNvSpPr>
            <a:spLocks noGrp="1"/>
          </p:cNvSpPr>
          <p:nvPr>
            <p:ph type="ctrTitle"/>
          </p:nvPr>
        </p:nvSpPr>
        <p:spPr>
          <a:xfrm>
            <a:off x="3521775" y="16414"/>
            <a:ext cx="4769242" cy="564365"/>
          </a:xfrm>
          <a:solidFill>
            <a:schemeClr val="accent2">
              <a:lumMod val="20000"/>
              <a:lumOff val="80000"/>
            </a:schemeClr>
          </a:solidFill>
          <a:ln w="3810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bn-BD" sz="3200" b="1" dirty="0" smtClean="0">
                <a:effectLst>
                  <a:outerShdw blurRad="38100" dist="38100" dir="2700000" algn="tl">
                    <a:srgbClr val="000000">
                      <a:alpha val="43137"/>
                    </a:srgbClr>
                  </a:outerShdw>
                </a:effectLst>
                <a:latin typeface="NikoshBAN" pitchFamily="2" charset="0"/>
                <a:cs typeface="NikoshBAN" pitchFamily="2" charset="0"/>
              </a:rPr>
              <a:t>বিনিময়ের </a:t>
            </a:r>
            <a:r>
              <a:rPr lang="bn-BD" sz="3200" b="1" dirty="0">
                <a:effectLst>
                  <a:outerShdw blurRad="38100" dist="38100" dir="2700000" algn="tl">
                    <a:srgbClr val="000000">
                      <a:alpha val="43137"/>
                    </a:srgbClr>
                  </a:outerShdw>
                </a:effectLst>
                <a:latin typeface="NikoshBAN" pitchFamily="2" charset="0"/>
                <a:cs typeface="NikoshBAN" pitchFamily="2" charset="0"/>
              </a:rPr>
              <a:t>মাধ্যম মুদ্রা</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Subtitle 6">
            <a:extLst>
              <a:ext uri="{FF2B5EF4-FFF2-40B4-BE49-F238E27FC236}">
                <a16:creationId xmlns="" xmlns:a16="http://schemas.microsoft.com/office/drawing/2014/main" id="{CEF1D854-8B63-40F0-9EE2-133A31EC0CCC}"/>
              </a:ext>
            </a:extLst>
          </p:cNvPr>
          <p:cNvSpPr>
            <a:spLocks noGrp="1"/>
          </p:cNvSpPr>
          <p:nvPr>
            <p:ph type="subTitle" idx="1"/>
          </p:nvPr>
        </p:nvSpPr>
        <p:spPr>
          <a:xfrm>
            <a:off x="531812" y="937846"/>
            <a:ext cx="11576937" cy="703385"/>
          </a:xfrm>
          <a:solidFill>
            <a:srgbClr val="00FFFF"/>
          </a:solidFill>
          <a:ln w="57150">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l"/>
            <a:r>
              <a:rPr lang="bn-BD" sz="4800" b="1" dirty="0">
                <a:effectLst>
                  <a:outerShdw blurRad="38100" dist="38100" dir="2700000" algn="tl">
                    <a:srgbClr val="000000">
                      <a:alpha val="43137"/>
                    </a:srgbClr>
                  </a:outerShdw>
                </a:effectLst>
                <a:latin typeface="NikoshBAN" pitchFamily="2" charset="0"/>
                <a:cs typeface="NikoshBAN" pitchFamily="2" charset="0"/>
              </a:rPr>
              <a:t>  </a:t>
            </a:r>
            <a:r>
              <a:rPr lang="bn-BD" sz="4800" b="1" dirty="0" smtClean="0">
                <a:effectLst>
                  <a:outerShdw blurRad="38100" dist="38100" dir="2700000" algn="tl">
                    <a:srgbClr val="000000">
                      <a:alpha val="43137"/>
                    </a:srgbClr>
                  </a:outerShdw>
                </a:effectLst>
                <a:latin typeface="NikoshBAN" pitchFamily="2" charset="0"/>
                <a:cs typeface="NikoshBAN" pitchFamily="2" charset="0"/>
              </a:rPr>
              <a:t>পাথর                    </a:t>
            </a:r>
            <a:r>
              <a:rPr lang="en-US" sz="4800" b="1" dirty="0" smtClean="0">
                <a:effectLst>
                  <a:outerShdw blurRad="38100" dist="38100" dir="2700000" algn="tl">
                    <a:srgbClr val="000000">
                      <a:alpha val="43137"/>
                    </a:srgbClr>
                  </a:outerShdw>
                </a:effectLst>
                <a:latin typeface="NikoshBAN" pitchFamily="2" charset="0"/>
                <a:cs typeface="NikoshBAN" pitchFamily="2" charset="0"/>
              </a:rPr>
              <a:t>   </a:t>
            </a:r>
            <a:r>
              <a:rPr lang="bn-BD" sz="4800" b="1" dirty="0" smtClean="0">
                <a:effectLst>
                  <a:outerShdw blurRad="38100" dist="38100" dir="2700000" algn="tl">
                    <a:srgbClr val="000000">
                      <a:alpha val="43137"/>
                    </a:srgbClr>
                  </a:outerShdw>
                </a:effectLst>
                <a:latin typeface="NikoshBAN" pitchFamily="2" charset="0"/>
                <a:cs typeface="NikoshBAN" pitchFamily="2" charset="0"/>
              </a:rPr>
              <a:t>ঝিনুক   </a:t>
            </a:r>
            <a:r>
              <a:rPr lang="en-US" sz="4800" b="1" dirty="0" smtClean="0">
                <a:effectLst>
                  <a:outerShdw blurRad="38100" dist="38100" dir="2700000" algn="tl">
                    <a:srgbClr val="000000">
                      <a:alpha val="43137"/>
                    </a:srgbClr>
                  </a:outerShdw>
                </a:effectLst>
                <a:latin typeface="NikoshBAN" pitchFamily="2" charset="0"/>
                <a:cs typeface="NikoshBAN" pitchFamily="2" charset="0"/>
              </a:rPr>
              <a:t>                   </a:t>
            </a:r>
            <a:r>
              <a:rPr lang="bn-BD" sz="4800" b="1" dirty="0" smtClean="0">
                <a:effectLst>
                  <a:outerShdw blurRad="38100" dist="38100" dir="2700000" algn="tl">
                    <a:srgbClr val="000000">
                      <a:alpha val="43137"/>
                    </a:srgbClr>
                  </a:outerShdw>
                </a:effectLst>
                <a:latin typeface="NikoshBAN" pitchFamily="2" charset="0"/>
                <a:cs typeface="NikoshBAN" pitchFamily="2" charset="0"/>
              </a:rPr>
              <a:t>পোড়া </a:t>
            </a:r>
            <a:r>
              <a:rPr lang="bn-BD" sz="4800" b="1" dirty="0">
                <a:effectLst>
                  <a:outerShdw blurRad="38100" dist="38100" dir="2700000" algn="tl">
                    <a:srgbClr val="000000">
                      <a:alpha val="43137"/>
                    </a:srgbClr>
                  </a:outerShdw>
                </a:effectLst>
                <a:latin typeface="NikoshBAN" pitchFamily="2" charset="0"/>
                <a:cs typeface="NikoshBAN" pitchFamily="2" charset="0"/>
              </a:rPr>
              <a:t>মাটি</a:t>
            </a:r>
            <a:endParaRPr lang="en-US" sz="48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a:extLst>
              <a:ext uri="{FF2B5EF4-FFF2-40B4-BE49-F238E27FC236}">
                <a16:creationId xmlns="" xmlns:a16="http://schemas.microsoft.com/office/drawing/2014/main" id="{345F64B8-7DE3-421B-B3BD-463840702913}"/>
              </a:ext>
            </a:extLst>
          </p:cNvPr>
          <p:cNvPicPr>
            <a:picLocks noChangeAspect="1"/>
          </p:cNvPicPr>
          <p:nvPr/>
        </p:nvPicPr>
        <p:blipFill>
          <a:blip r:embed="rId2"/>
          <a:stretch>
            <a:fillRect/>
          </a:stretch>
        </p:blipFill>
        <p:spPr>
          <a:xfrm>
            <a:off x="14447" y="1861550"/>
            <a:ext cx="3818999" cy="46392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a:extLst>
              <a:ext uri="{FF2B5EF4-FFF2-40B4-BE49-F238E27FC236}">
                <a16:creationId xmlns="" xmlns:a16="http://schemas.microsoft.com/office/drawing/2014/main" id="{429FA438-16B4-4A65-BFE5-10AF9846C089}"/>
              </a:ext>
            </a:extLst>
          </p:cNvPr>
          <p:cNvPicPr>
            <a:picLocks noChangeAspect="1"/>
          </p:cNvPicPr>
          <p:nvPr/>
        </p:nvPicPr>
        <p:blipFill>
          <a:blip r:embed="rId3"/>
          <a:stretch>
            <a:fillRect/>
          </a:stretch>
        </p:blipFill>
        <p:spPr>
          <a:xfrm>
            <a:off x="4116217" y="1843198"/>
            <a:ext cx="3892028" cy="447243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a:extLst>
              <a:ext uri="{FF2B5EF4-FFF2-40B4-BE49-F238E27FC236}">
                <a16:creationId xmlns="" xmlns:a16="http://schemas.microsoft.com/office/drawing/2014/main" id="{5769EC6B-8615-47CB-A8FF-C7497B4C17BA}"/>
              </a:ext>
            </a:extLst>
          </p:cNvPr>
          <p:cNvPicPr>
            <a:picLocks noChangeAspect="1"/>
          </p:cNvPicPr>
          <p:nvPr/>
        </p:nvPicPr>
        <p:blipFill rotWithShape="1">
          <a:blip r:embed="rId4"/>
          <a:srcRect l="18003" t="6734" r="22533" b="10344"/>
          <a:stretch/>
        </p:blipFill>
        <p:spPr>
          <a:xfrm>
            <a:off x="8291017" y="1863969"/>
            <a:ext cx="3817732" cy="447243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Date Placeholder 1"/>
          <p:cNvSpPr>
            <a:spLocks noGrp="1"/>
          </p:cNvSpPr>
          <p:nvPr>
            <p:ph type="dt" sz="half" idx="10"/>
          </p:nvPr>
        </p:nvSpPr>
        <p:spPr/>
        <p:txBody>
          <a:bodyPr/>
          <a:lstStyle/>
          <a:p>
            <a:fld id="{91357530-7165-4ABA-A986-D7709D53D5FB}" type="datetime1">
              <a:rPr lang="en-US" smtClean="0"/>
              <a:t>4/25/2021</a:t>
            </a:fld>
            <a:endParaRPr lang="en-US"/>
          </a:p>
        </p:txBody>
      </p:sp>
      <p:sp>
        <p:nvSpPr>
          <p:cNvPr id="6" name="Footer Placeholder 5"/>
          <p:cNvSpPr>
            <a:spLocks noGrp="1"/>
          </p:cNvSpPr>
          <p:nvPr>
            <p:ph type="ftr" sz="quarter" idx="11"/>
          </p:nvPr>
        </p:nvSpPr>
        <p:spPr/>
        <p:txBody>
          <a:bodyPr/>
          <a:lstStyle/>
          <a:p>
            <a:r>
              <a:rPr lang="en-US" smtClean="0"/>
              <a:t>AMERANDRA NATH BISWAS</a:t>
            </a:r>
            <a:endParaRPr lang="en-US"/>
          </a:p>
        </p:txBody>
      </p:sp>
      <p:sp>
        <p:nvSpPr>
          <p:cNvPr id="9" name="Slide Number Placeholder 8"/>
          <p:cNvSpPr>
            <a:spLocks noGrp="1"/>
          </p:cNvSpPr>
          <p:nvPr>
            <p:ph type="sldNum" sz="quarter" idx="12"/>
          </p:nvPr>
        </p:nvSpPr>
        <p:spPr/>
        <p:txBody>
          <a:bodyPr/>
          <a:lstStyle/>
          <a:p>
            <a:fld id="{7F832760-C681-4B94-ABBC-6D201EBC87BE}" type="slidenum">
              <a:rPr lang="en-US" smtClean="0"/>
              <a:t>21</a:t>
            </a:fld>
            <a:endParaRPr lang="en-US"/>
          </a:p>
        </p:txBody>
      </p:sp>
    </p:spTree>
    <p:extLst>
      <p:ext uri="{BB962C8B-B14F-4D97-AF65-F5344CB8AC3E}">
        <p14:creationId xmlns:p14="http://schemas.microsoft.com/office/powerpoint/2010/main" val="181675109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down)">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 xmlns:a16="http://schemas.microsoft.com/office/drawing/2014/main" id="{24E4F58A-8DFA-4FB8-96EF-7461B95ABE24}"/>
              </a:ext>
            </a:extLst>
          </p:cNvPr>
          <p:cNvSpPr>
            <a:spLocks noGrp="1"/>
          </p:cNvSpPr>
          <p:nvPr>
            <p:ph type="subTitle" idx="1"/>
          </p:nvPr>
        </p:nvSpPr>
        <p:spPr>
          <a:xfrm>
            <a:off x="0" y="1043354"/>
            <a:ext cx="12109938" cy="480651"/>
          </a:xfrm>
          <a:solidFill>
            <a:srgbClr val="00FF00"/>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l"/>
            <a:r>
              <a:rPr lang="bn-BD" sz="3200" dirty="0">
                <a:latin typeface="NikoshBAN" pitchFamily="2" charset="0"/>
                <a:cs typeface="NikoshBAN" pitchFamily="2" charset="0"/>
              </a:rPr>
              <a:t>     </a:t>
            </a:r>
            <a:r>
              <a:rPr lang="bn-BD" sz="3600" b="1" dirty="0" smtClean="0">
                <a:latin typeface="NikoshBAN" pitchFamily="2" charset="0"/>
                <a:cs typeface="NikoshBAN" pitchFamily="2" charset="0"/>
              </a:rPr>
              <a:t>তামা</a:t>
            </a:r>
            <a:r>
              <a:rPr lang="en-US" sz="3600" b="1" dirty="0" smtClean="0">
                <a:latin typeface="NikoshBAN" pitchFamily="2" charset="0"/>
                <a:cs typeface="NikoshBAN" pitchFamily="2" charset="0"/>
              </a:rPr>
              <a:t>র </a:t>
            </a:r>
            <a:r>
              <a:rPr lang="en-US" sz="3600" b="1" dirty="0" err="1" smtClean="0">
                <a:latin typeface="NikoshBAN" pitchFamily="2" charset="0"/>
                <a:cs typeface="NikoshBAN" pitchFamily="2" charset="0"/>
              </a:rPr>
              <a:t>মুদ্রা</a:t>
            </a:r>
            <a:r>
              <a:rPr lang="en-US" sz="3600" b="1"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BD" sz="3600" b="1" dirty="0" smtClean="0">
                <a:latin typeface="NikoshBAN" pitchFamily="2" charset="0"/>
                <a:cs typeface="NikoshBAN" pitchFamily="2" charset="0"/>
              </a:rPr>
              <a:t>রূপার মুদ্রা                         সোনার মুদ্রা</a:t>
            </a:r>
            <a:endParaRPr lang="en-US" sz="3600" b="1" dirty="0">
              <a:latin typeface="NikoshBAN" pitchFamily="2" charset="0"/>
              <a:cs typeface="NikoshBAN" pitchFamily="2" charset="0"/>
            </a:endParaRPr>
          </a:p>
        </p:txBody>
      </p:sp>
      <p:pic>
        <p:nvPicPr>
          <p:cNvPr id="4" name="Content Placeholder 3">
            <a:extLst>
              <a:ext uri="{FF2B5EF4-FFF2-40B4-BE49-F238E27FC236}">
                <a16:creationId xmlns="" xmlns:a16="http://schemas.microsoft.com/office/drawing/2014/main" id="{C8F7257D-5AD5-4F36-9BDA-D9830B99C690}"/>
              </a:ext>
            </a:extLst>
          </p:cNvPr>
          <p:cNvPicPr>
            <a:picLocks noGrp="1" noChangeAspect="1"/>
          </p:cNvPicPr>
          <p:nvPr>
            <p:ph idx="4294967295"/>
          </p:nvPr>
        </p:nvPicPr>
        <p:blipFill>
          <a:blip r:embed="rId2"/>
          <a:stretch>
            <a:fillRect/>
          </a:stretch>
        </p:blipFill>
        <p:spPr>
          <a:xfrm>
            <a:off x="0" y="2009104"/>
            <a:ext cx="4095750" cy="4820321"/>
          </a:xfrm>
          <a:prstGeom prst="rect">
            <a:avLst/>
          </a:prstGeom>
          <a:ln w="57150">
            <a:solidFill>
              <a:srgbClr val="D6009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a:extLst>
              <a:ext uri="{FF2B5EF4-FFF2-40B4-BE49-F238E27FC236}">
                <a16:creationId xmlns="" xmlns:a16="http://schemas.microsoft.com/office/drawing/2014/main" id="{615E828D-2C07-46C2-92EB-053F4CD588A6}"/>
              </a:ext>
            </a:extLst>
          </p:cNvPr>
          <p:cNvPicPr>
            <a:picLocks noChangeAspect="1"/>
          </p:cNvPicPr>
          <p:nvPr/>
        </p:nvPicPr>
        <p:blipFill>
          <a:blip r:embed="rId3"/>
          <a:stretch>
            <a:fillRect/>
          </a:stretch>
        </p:blipFill>
        <p:spPr>
          <a:xfrm>
            <a:off x="4277461" y="2009104"/>
            <a:ext cx="3599796" cy="4755111"/>
          </a:xfrm>
          <a:prstGeom prst="rect">
            <a:avLst/>
          </a:prstGeom>
          <a:ln w="57150">
            <a:solidFill>
              <a:srgbClr val="D6009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a:extLst>
              <a:ext uri="{FF2B5EF4-FFF2-40B4-BE49-F238E27FC236}">
                <a16:creationId xmlns="" xmlns:a16="http://schemas.microsoft.com/office/drawing/2014/main" id="{008628CB-7834-4513-8DE5-448DF7C83C93}"/>
              </a:ext>
            </a:extLst>
          </p:cNvPr>
          <p:cNvPicPr>
            <a:picLocks noChangeAspect="1"/>
          </p:cNvPicPr>
          <p:nvPr/>
        </p:nvPicPr>
        <p:blipFill>
          <a:blip r:embed="rId4"/>
          <a:stretch>
            <a:fillRect/>
          </a:stretch>
        </p:blipFill>
        <p:spPr>
          <a:xfrm>
            <a:off x="8014334" y="2112135"/>
            <a:ext cx="3944125" cy="4652080"/>
          </a:xfrm>
          <a:prstGeom prst="rect">
            <a:avLst/>
          </a:prstGeom>
          <a:ln w="57150">
            <a:solidFill>
              <a:srgbClr val="D6009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Title 2">
            <a:extLst>
              <a:ext uri="{FF2B5EF4-FFF2-40B4-BE49-F238E27FC236}">
                <a16:creationId xmlns="" xmlns:a16="http://schemas.microsoft.com/office/drawing/2014/main" id="{CE1C174F-2004-4A2A-8EF8-80AA32BFB9B1}"/>
              </a:ext>
            </a:extLst>
          </p:cNvPr>
          <p:cNvSpPr txBox="1">
            <a:spLocks/>
          </p:cNvSpPr>
          <p:nvPr/>
        </p:nvSpPr>
        <p:spPr>
          <a:xfrm>
            <a:off x="3823779" y="58620"/>
            <a:ext cx="4769242" cy="879232"/>
          </a:xfrm>
          <a:prstGeom prst="rect">
            <a:avLst/>
          </a:prstGeom>
          <a:solidFill>
            <a:schemeClr val="accent2">
              <a:lumMod val="20000"/>
              <a:lumOff val="80000"/>
            </a:schemeClr>
          </a:solidFill>
          <a:ln w="3810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bn-BD" sz="3600" b="1" dirty="0" smtClean="0">
                <a:effectLst>
                  <a:outerShdw blurRad="38100" dist="38100" dir="2700000" algn="tl">
                    <a:srgbClr val="000000">
                      <a:alpha val="43137"/>
                    </a:srgbClr>
                  </a:outerShdw>
                </a:effectLst>
                <a:latin typeface="NikoshBAN" pitchFamily="2" charset="0"/>
                <a:cs typeface="NikoshBAN" pitchFamily="2" charset="0"/>
              </a:rPr>
              <a:t>বিনিময়ের মাধ্যম মুদ্রা</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99CF0629-9D5E-4D2A-BD42-9B9EE0CD9CF3}"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9" name="Slide Number Placeholder 8"/>
          <p:cNvSpPr>
            <a:spLocks noGrp="1"/>
          </p:cNvSpPr>
          <p:nvPr>
            <p:ph type="sldNum" sz="quarter" idx="12"/>
          </p:nvPr>
        </p:nvSpPr>
        <p:spPr/>
        <p:txBody>
          <a:bodyPr/>
          <a:lstStyle/>
          <a:p>
            <a:fld id="{7F832760-C681-4B94-ABBC-6D201EBC87BE}" type="slidenum">
              <a:rPr lang="en-US" smtClean="0"/>
              <a:t>22</a:t>
            </a:fld>
            <a:endParaRPr lang="en-US"/>
          </a:p>
        </p:txBody>
      </p:sp>
    </p:spTree>
    <p:extLst>
      <p:ext uri="{BB962C8B-B14F-4D97-AF65-F5344CB8AC3E}">
        <p14:creationId xmlns:p14="http://schemas.microsoft.com/office/powerpoint/2010/main" val="10762254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down)">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7583" y="2693358"/>
            <a:ext cx="10612192" cy="3713879"/>
          </a:xfrm>
          <a:prstGeom prst="rect">
            <a:avLst/>
          </a:prstGeom>
          <a:solidFill>
            <a:srgbClr val="66FFFF"/>
          </a:solidFill>
          <a:ln w="57150">
            <a:solidFill>
              <a:srgbClr val="D6009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spc="-15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মুদ্রার ইতিহাস খুবই বিচিত্র। ইতিহাস থেকে দেখা যায় বিভিন্ন সময় বিভিন্ন আকার এবং প্রকৃতির মুদ্রা বিভিন্ন দেশে ব্যবহৃত হতো। বিনিময় মাধ্যমে মুদ্রা হিসেবে বিভিন্ন সময় কড়ি, হাঙ্গরের দাঁত, হাতির দাঁত, পাথর, ঝিনুক, পোড়া মাটি, তামা, রুপা ও সোনার ব্যবহার লক্ষ্য করা যায়। </a:t>
            </a:r>
            <a:endParaRPr lang="en-US" sz="3200" b="1" spc="-15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itle 1">
            <a:extLst>
              <a:ext uri="{FF2B5EF4-FFF2-40B4-BE49-F238E27FC236}">
                <a16:creationId xmlns="" xmlns:a16="http://schemas.microsoft.com/office/drawing/2014/main" id="{049B2EE1-310F-4C31-8F23-2C57577B1BD9}"/>
              </a:ext>
            </a:extLst>
          </p:cNvPr>
          <p:cNvSpPr>
            <a:spLocks noGrp="1"/>
          </p:cNvSpPr>
          <p:nvPr>
            <p:ph type="title"/>
          </p:nvPr>
        </p:nvSpPr>
        <p:spPr>
          <a:xfrm>
            <a:off x="321972" y="334851"/>
            <a:ext cx="3034460" cy="1957091"/>
          </a:xfrm>
          <a:blipFill dpi="0" rotWithShape="1">
            <a:blip r:embed="rId2">
              <a:extLst>
                <a:ext uri="{28A0092B-C50C-407E-A947-70E740481C1C}">
                  <a14:useLocalDpi xmlns:a14="http://schemas.microsoft.com/office/drawing/2010/main" val="0"/>
                </a:ext>
              </a:extLst>
            </a:blip>
            <a:srcRect/>
            <a:stretch>
              <a:fillRect/>
            </a:stretch>
          </a:blipFill>
          <a:ln w="5715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bn-BD" b="1" dirty="0" smtClean="0">
                <a:latin typeface="NikoshBAN" pitchFamily="2" charset="0"/>
                <a:cs typeface="NikoshBAN" pitchFamily="2" charset="0"/>
              </a:rPr>
              <a:t>মুদ্রা</a:t>
            </a:r>
            <a:endParaRPr lang="en-US" b="1" dirty="0">
              <a:latin typeface="NikoshBAN" pitchFamily="2" charset="0"/>
              <a:cs typeface="NikoshBAN" pitchFamily="2" charset="0"/>
            </a:endParaRPr>
          </a:p>
        </p:txBody>
      </p:sp>
      <p:sp>
        <p:nvSpPr>
          <p:cNvPr id="6" name="Content Placeholder 2">
            <a:extLst>
              <a:ext uri="{FF2B5EF4-FFF2-40B4-BE49-F238E27FC236}">
                <a16:creationId xmlns="" xmlns:a16="http://schemas.microsoft.com/office/drawing/2014/main" id="{5A23CDCA-9E77-49C2-A8DC-11DF2D23F599}"/>
              </a:ext>
            </a:extLst>
          </p:cNvPr>
          <p:cNvSpPr>
            <a:spLocks noGrp="1"/>
          </p:cNvSpPr>
          <p:nvPr>
            <p:ph idx="1"/>
          </p:nvPr>
        </p:nvSpPr>
        <p:spPr>
          <a:xfrm>
            <a:off x="3540370" y="168510"/>
            <a:ext cx="7967525" cy="2356337"/>
          </a:xfrm>
          <a:blipFill>
            <a:blip r:embed="rId3"/>
            <a:tile tx="0" ty="0" sx="100000" sy="100000" flip="none" algn="tl"/>
          </a:blip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bn-BD" sz="3200" b="1" dirty="0">
                <a:solidFill>
                  <a:srgbClr val="D60093"/>
                </a:solidFill>
                <a:effectLst>
                  <a:outerShdw blurRad="38100" dist="38100" dir="2700000" algn="tl">
                    <a:srgbClr val="000000">
                      <a:alpha val="43137"/>
                    </a:srgbClr>
                  </a:outerShdw>
                </a:effectLst>
                <a:latin typeface="NikoshBAN" pitchFamily="2" charset="0"/>
                <a:cs typeface="NikoshBAN" pitchFamily="2" charset="0"/>
              </a:rPr>
              <a:t>মুদ্রা </a:t>
            </a:r>
            <a:r>
              <a:rPr lang="bn-BD" sz="3200" b="1" dirty="0">
                <a:solidFill>
                  <a:srgbClr val="0000FF"/>
                </a:solidFill>
                <a:effectLst>
                  <a:outerShdw blurRad="38100" dist="38100" dir="2700000" algn="tl">
                    <a:srgbClr val="000000">
                      <a:alpha val="43137"/>
                    </a:srgbClr>
                  </a:outerShdw>
                </a:effectLst>
                <a:latin typeface="NikoshBAN" pitchFamily="2" charset="0"/>
                <a:cs typeface="NikoshBAN" pitchFamily="2" charset="0"/>
              </a:rPr>
              <a:t>একটি বিনিময়ের মাধ্যম,যা সবার নিকট গ্রহণযোগ্য এবং যা মূল্যের পরিমাপক ও সঞ্চয়ের বাহন হিসেবে কাজ করে।</a:t>
            </a:r>
            <a:endParaRPr lang="en-US" sz="3200" b="1" dirty="0">
              <a:solidFill>
                <a:srgbClr val="0000FF"/>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1D9C9CD6-01C1-4905-BC34-7952F673D8BB}"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7" name="Slide Number Placeholder 6"/>
          <p:cNvSpPr>
            <a:spLocks noGrp="1"/>
          </p:cNvSpPr>
          <p:nvPr>
            <p:ph type="sldNum" sz="quarter" idx="12"/>
          </p:nvPr>
        </p:nvSpPr>
        <p:spPr/>
        <p:txBody>
          <a:bodyPr/>
          <a:lstStyle/>
          <a:p>
            <a:fld id="{7F832760-C681-4B94-ABBC-6D201EBC87BE}" type="slidenum">
              <a:rPr lang="en-US" smtClean="0"/>
              <a:t>23</a:t>
            </a:fld>
            <a:endParaRPr lang="en-US"/>
          </a:p>
        </p:txBody>
      </p:sp>
    </p:spTree>
    <p:extLst>
      <p:ext uri="{BB962C8B-B14F-4D97-AF65-F5344CB8AC3E}">
        <p14:creationId xmlns:p14="http://schemas.microsoft.com/office/powerpoint/2010/main" val="17586959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arn(outVertical)">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out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A91B16-42C3-44AB-A307-F840E9F6B00A}"/>
              </a:ext>
            </a:extLst>
          </p:cNvPr>
          <p:cNvSpPr>
            <a:spLocks noGrp="1"/>
          </p:cNvSpPr>
          <p:nvPr>
            <p:ph type="title"/>
          </p:nvPr>
        </p:nvSpPr>
        <p:spPr>
          <a:xfrm>
            <a:off x="4064903" y="2163706"/>
            <a:ext cx="3900544" cy="1483818"/>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bn-BD" b="1" spc="-150" dirty="0" smtClean="0">
                <a:latin typeface="NikoshBAN" pitchFamily="2" charset="0"/>
                <a:cs typeface="NikoshBAN" pitchFamily="2" charset="0"/>
              </a:rPr>
              <a:t>ধাতব </a:t>
            </a:r>
            <a:r>
              <a:rPr lang="bn-BD" b="1" spc="-150" dirty="0">
                <a:latin typeface="NikoshBAN" pitchFamily="2" charset="0"/>
                <a:cs typeface="NikoshBAN" pitchFamily="2" charset="0"/>
              </a:rPr>
              <a:t>মুদ্রা</a:t>
            </a:r>
            <a:endParaRPr lang="en-US" b="1" spc="-150" dirty="0">
              <a:latin typeface="NikoshBAN" pitchFamily="2" charset="0"/>
              <a:cs typeface="NikoshBAN" pitchFamily="2" charset="0"/>
            </a:endParaRPr>
          </a:p>
        </p:txBody>
      </p:sp>
      <p:sp>
        <p:nvSpPr>
          <p:cNvPr id="3" name="Content Placeholder 2">
            <a:extLst>
              <a:ext uri="{FF2B5EF4-FFF2-40B4-BE49-F238E27FC236}">
                <a16:creationId xmlns="" xmlns:a16="http://schemas.microsoft.com/office/drawing/2014/main" id="{B0E7DD91-56BF-424D-A313-00E9BEC36AC8}"/>
              </a:ext>
            </a:extLst>
          </p:cNvPr>
          <p:cNvSpPr>
            <a:spLocks noGrp="1"/>
          </p:cNvSpPr>
          <p:nvPr>
            <p:ph idx="1"/>
          </p:nvPr>
        </p:nvSpPr>
        <p:spPr>
          <a:xfrm>
            <a:off x="531812" y="5309972"/>
            <a:ext cx="11136448" cy="1269039"/>
          </a:xfr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lin ang="0" scaled="1"/>
            <a:tileRect/>
          </a:gradFill>
          <a:ln w="5715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nSpc>
                <a:spcPts val="4000"/>
              </a:lnSpc>
            </a:pPr>
            <a:r>
              <a:rPr lang="bn-BD" sz="3600" b="1" spc="-150" dirty="0" smtClean="0">
                <a:latin typeface="NikoshBAN" pitchFamily="2" charset="0"/>
                <a:cs typeface="NikoshBAN" pitchFamily="2" charset="0"/>
              </a:rPr>
              <a:t>সময়ের পরিবরতন, ব্যবহার, স্থানান্তর,বহন </a:t>
            </a:r>
            <a:r>
              <a:rPr lang="bn-BD" sz="3600" b="1" spc="-150" dirty="0">
                <a:latin typeface="NikoshBAN" pitchFamily="2" charset="0"/>
                <a:cs typeface="NikoshBAN" pitchFamily="2" charset="0"/>
              </a:rPr>
              <a:t>যোগ্যতা ও অন্যান্য প্রয়োজনের কারণে</a:t>
            </a:r>
            <a:r>
              <a:rPr lang="en-US" sz="3600" b="1" spc="-150" dirty="0">
                <a:latin typeface="NikoshBAN" pitchFamily="2" charset="0"/>
                <a:cs typeface="NikoshBAN" pitchFamily="2" charset="0"/>
              </a:rPr>
              <a:t> </a:t>
            </a:r>
            <a:r>
              <a:rPr lang="bn-BD" sz="3600" b="1" spc="-150" dirty="0" smtClean="0">
                <a:latin typeface="NikoshBAN" pitchFamily="2" charset="0"/>
                <a:cs typeface="NikoshBAN" pitchFamily="2" charset="0"/>
              </a:rPr>
              <a:t> ধাতব মুদ্রার ব্যবহার বেশিদিন </a:t>
            </a:r>
            <a:r>
              <a:rPr lang="bn-BD" sz="3600" b="1" spc="-150" dirty="0">
                <a:latin typeface="NikoshBAN" pitchFamily="2" charset="0"/>
                <a:cs typeface="NikoshBAN" pitchFamily="2" charset="0"/>
              </a:rPr>
              <a:t>স্থায়ী হতে পারেনি।ধাতব মুদ্রা ব্যবহার বৃদ্ধি পাওয়ার কারণে ধাতব পর্দাথের সরবরাহ ঘাটতি দেখা দেয়। </a:t>
            </a:r>
            <a:endParaRPr lang="en-US" sz="3600" b="1" spc="-150" dirty="0">
              <a:latin typeface="NikoshBAN" pitchFamily="2" charset="0"/>
              <a:cs typeface="NikoshBAN" pitchFamily="2" charset="0"/>
            </a:endParaRPr>
          </a:p>
        </p:txBody>
      </p:sp>
      <p:pic>
        <p:nvPicPr>
          <p:cNvPr id="6" name="Picture 5">
            <a:extLst>
              <a:ext uri="{FF2B5EF4-FFF2-40B4-BE49-F238E27FC236}">
                <a16:creationId xmlns="" xmlns:a16="http://schemas.microsoft.com/office/drawing/2014/main" id="{2C5096E1-88D9-4CCB-8FE6-384327559006}"/>
              </a:ext>
            </a:extLst>
          </p:cNvPr>
          <p:cNvPicPr>
            <a:picLocks noChangeAspect="1"/>
          </p:cNvPicPr>
          <p:nvPr/>
        </p:nvPicPr>
        <p:blipFill>
          <a:blip r:embed="rId2"/>
          <a:stretch>
            <a:fillRect/>
          </a:stretch>
        </p:blipFill>
        <p:spPr>
          <a:xfrm>
            <a:off x="-1" y="450760"/>
            <a:ext cx="4041457" cy="4742563"/>
          </a:xfrm>
          <a:prstGeom prst="ellipse">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902" y="29053"/>
            <a:ext cx="3923991" cy="1916721"/>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5447" y="787782"/>
            <a:ext cx="4220308" cy="4405542"/>
          </a:xfrm>
          <a:prstGeom prst="ellipse">
            <a:avLst/>
          </a:prstGeom>
          <a:ln>
            <a:noFill/>
          </a:ln>
          <a:effectLst>
            <a:softEdge rad="1125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902" y="3495126"/>
            <a:ext cx="3923990" cy="1698197"/>
          </a:xfrm>
          <a:prstGeom prst="rect">
            <a:avLst/>
          </a:prstGeom>
          <a:ln w="228600" cap="sq" cmpd="thickThin">
            <a:solidFill>
              <a:srgbClr val="000000"/>
            </a:solidFill>
            <a:prstDash val="solid"/>
            <a:miter lim="800000"/>
          </a:ln>
          <a:effectLst>
            <a:innerShdw blurRad="76200">
              <a:srgbClr val="000000"/>
            </a:innerShdw>
          </a:effectLst>
        </p:spPr>
      </p:pic>
      <p:sp>
        <p:nvSpPr>
          <p:cNvPr id="4" name="Date Placeholder 3"/>
          <p:cNvSpPr>
            <a:spLocks noGrp="1"/>
          </p:cNvSpPr>
          <p:nvPr>
            <p:ph type="dt" sz="half" idx="10"/>
          </p:nvPr>
        </p:nvSpPr>
        <p:spPr/>
        <p:txBody>
          <a:bodyPr/>
          <a:lstStyle/>
          <a:p>
            <a:fld id="{69E3363D-C11D-4F23-809B-58EE2A0FBCBA}" type="datetime1">
              <a:rPr lang="en-US" smtClean="0"/>
              <a:t>4/25/2021</a:t>
            </a:fld>
            <a:endParaRPr lang="en-US"/>
          </a:p>
        </p:txBody>
      </p:sp>
      <p:sp>
        <p:nvSpPr>
          <p:cNvPr id="5" name="Footer Placeholder 4"/>
          <p:cNvSpPr>
            <a:spLocks noGrp="1"/>
          </p:cNvSpPr>
          <p:nvPr>
            <p:ph type="ftr" sz="quarter" idx="11"/>
          </p:nvPr>
        </p:nvSpPr>
        <p:spPr/>
        <p:txBody>
          <a:bodyPr/>
          <a:lstStyle/>
          <a:p>
            <a:r>
              <a:rPr lang="en-US" smtClean="0"/>
              <a:t>AMERANDRA NATH BISWAS</a:t>
            </a:r>
            <a:endParaRPr lang="en-US"/>
          </a:p>
        </p:txBody>
      </p:sp>
      <p:sp>
        <p:nvSpPr>
          <p:cNvPr id="7" name="Slide Number Placeholder 6"/>
          <p:cNvSpPr>
            <a:spLocks noGrp="1"/>
          </p:cNvSpPr>
          <p:nvPr>
            <p:ph type="sldNum" sz="quarter" idx="12"/>
          </p:nvPr>
        </p:nvSpPr>
        <p:spPr/>
        <p:txBody>
          <a:bodyPr/>
          <a:lstStyle/>
          <a:p>
            <a:fld id="{7F832760-C681-4B94-ABBC-6D201EBC87BE}" type="slidenum">
              <a:rPr lang="en-US" smtClean="0"/>
              <a:t>24</a:t>
            </a:fld>
            <a:endParaRPr lang="en-US"/>
          </a:p>
        </p:txBody>
      </p:sp>
    </p:spTree>
    <p:extLst>
      <p:ext uri="{BB962C8B-B14F-4D97-AF65-F5344CB8AC3E}">
        <p14:creationId xmlns:p14="http://schemas.microsoft.com/office/powerpoint/2010/main" val="8255849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bg/>
                                          </p:spTgt>
                                        </p:tgtEl>
                                        <p:attrNameLst>
                                          <p:attrName>style.visibility</p:attrName>
                                        </p:attrNameLst>
                                      </p:cBhvr>
                                      <p:to>
                                        <p:strVal val="visible"/>
                                      </p:to>
                                    </p:set>
                                    <p:animEffect transition="in" filter="barn(inVertical)">
                                      <p:cBhvr>
                                        <p:cTn id="34" dur="500"/>
                                        <p:tgtEl>
                                          <p:spTgt spid="3">
                                            <p:bg/>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barn(inVertical)">
                                      <p:cBhvr>
                                        <p:cTn id="3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A4129C-7C82-488C-9A55-27D02476DD0E}"/>
              </a:ext>
            </a:extLst>
          </p:cNvPr>
          <p:cNvSpPr>
            <a:spLocks noGrp="1"/>
          </p:cNvSpPr>
          <p:nvPr>
            <p:ph type="title"/>
          </p:nvPr>
        </p:nvSpPr>
        <p:spPr>
          <a:xfrm>
            <a:off x="631064" y="244698"/>
            <a:ext cx="10260169" cy="3351314"/>
          </a:xfrm>
          <a:blipFill dpi="0" rotWithShape="1">
            <a:blip r:embed="rId2">
              <a:extLst>
                <a:ext uri="{28A0092B-C50C-407E-A947-70E740481C1C}">
                  <a14:useLocalDpi xmlns:a14="http://schemas.microsoft.com/office/drawing/2010/main" val="0"/>
                </a:ext>
              </a:extLst>
            </a:blip>
            <a:srcRect/>
            <a:stretch>
              <a:fillRect/>
            </a:stretch>
          </a:blipFill>
          <a:ln w="5715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bn-BD" b="1" dirty="0" smtClean="0">
                <a:latin typeface="NikoshBAN" pitchFamily="2" charset="0"/>
                <a:cs typeface="NikoshBAN" pitchFamily="2" charset="0"/>
              </a:rPr>
              <a:t>কাগজী </a:t>
            </a:r>
            <a:r>
              <a:rPr lang="bn-BD" b="1" dirty="0">
                <a:latin typeface="NikoshBAN" pitchFamily="2" charset="0"/>
                <a:cs typeface="NikoshBAN" pitchFamily="2" charset="0"/>
              </a:rPr>
              <a:t>মুদ্রা</a:t>
            </a:r>
            <a:endParaRPr lang="en-US" b="1" dirty="0">
              <a:latin typeface="NikoshBAN" pitchFamily="2" charset="0"/>
              <a:cs typeface="NikoshBAN" pitchFamily="2" charset="0"/>
            </a:endParaRPr>
          </a:p>
        </p:txBody>
      </p:sp>
      <p:sp>
        <p:nvSpPr>
          <p:cNvPr id="3" name="Content Placeholder 2">
            <a:extLst>
              <a:ext uri="{FF2B5EF4-FFF2-40B4-BE49-F238E27FC236}">
                <a16:creationId xmlns="" xmlns:a16="http://schemas.microsoft.com/office/drawing/2014/main" id="{A15007FC-717D-41EE-A378-009455CF2270}"/>
              </a:ext>
            </a:extLst>
          </p:cNvPr>
          <p:cNvSpPr>
            <a:spLocks noGrp="1"/>
          </p:cNvSpPr>
          <p:nvPr>
            <p:ph idx="1"/>
          </p:nvPr>
        </p:nvSpPr>
        <p:spPr>
          <a:xfrm>
            <a:off x="0" y="4138246"/>
            <a:ext cx="12192000" cy="2672862"/>
          </a:xfrm>
          <a:solidFill>
            <a:srgbClr val="00FFFF"/>
          </a:solidFill>
          <a:ln w="57150">
            <a:solidFill>
              <a:srgbClr val="D6009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nSpc>
                <a:spcPts val="4400"/>
              </a:lnSpc>
            </a:pPr>
            <a:r>
              <a:rPr lang="bn-BD" sz="3200" b="1" dirty="0" smtClean="0">
                <a:solidFill>
                  <a:srgbClr val="0000FF"/>
                </a:solidFill>
                <a:latin typeface="NikoshBAN" pitchFamily="2" charset="0"/>
                <a:cs typeface="NikoshBAN" pitchFamily="2" charset="0"/>
              </a:rPr>
              <a:t>স্বর্ণ ও</a:t>
            </a:r>
            <a:r>
              <a:rPr lang="en-US" sz="3200" b="1" dirty="0" smtClean="0">
                <a:solidFill>
                  <a:srgbClr val="0000FF"/>
                </a:solidFill>
                <a:latin typeface="NikoshBAN" pitchFamily="2" charset="0"/>
                <a:cs typeface="NikoshBAN" pitchFamily="2" charset="0"/>
              </a:rPr>
              <a:t> </a:t>
            </a:r>
            <a:r>
              <a:rPr lang="bn-BD" sz="3200" b="1" dirty="0" smtClean="0">
                <a:solidFill>
                  <a:srgbClr val="0000FF"/>
                </a:solidFill>
                <a:latin typeface="NikoshBAN" pitchFamily="2" charset="0"/>
                <a:cs typeface="NikoshBAN" pitchFamily="2" charset="0"/>
              </a:rPr>
              <a:t>রৌপ্যের মুদ্রা,অলংকারাদিসহ অন্যান্য ব্যবহার বৃদ্ধি পাওয়ার কারণে ধাতব পদার্থের সরবরাহে ঘাটতি দেয়ায় উনবিংশ শতাব্দীতে কাগজী মুদ্রার প্রচলন শুরু হয়।  কাগজের </a:t>
            </a:r>
            <a:r>
              <a:rPr lang="bn-BD" sz="3200" b="1" dirty="0">
                <a:solidFill>
                  <a:srgbClr val="0000FF"/>
                </a:solidFill>
                <a:latin typeface="NikoshBAN" pitchFamily="2" charset="0"/>
                <a:cs typeface="NikoshBAN" pitchFamily="2" charset="0"/>
              </a:rPr>
              <a:t>সহজলভ্যতা,সহজে বহনযোগ্য </a:t>
            </a:r>
            <a:r>
              <a:rPr lang="bn-BD" sz="3200" b="1" dirty="0" smtClean="0">
                <a:solidFill>
                  <a:srgbClr val="0000FF"/>
                </a:solidFill>
                <a:latin typeface="NikoshBAN" pitchFamily="2" charset="0"/>
                <a:cs typeface="NikoshBAN" pitchFamily="2" charset="0"/>
              </a:rPr>
              <a:t>হওয়া এবং </a:t>
            </a:r>
            <a:r>
              <a:rPr lang="bn-BD" sz="3200" b="1" dirty="0">
                <a:solidFill>
                  <a:srgbClr val="0000FF"/>
                </a:solidFill>
                <a:latin typeface="NikoshBAN" pitchFamily="2" charset="0"/>
                <a:cs typeface="NikoshBAN" pitchFamily="2" charset="0"/>
              </a:rPr>
              <a:t>বিভিন্ন ধরনের নিরাপত্তা ব্যবস্থা নিশ্চিত হওয়ায় কাগজী মুদ্রা ব্যাপক প্রসার লাভ করেছে।</a:t>
            </a:r>
            <a:endParaRPr lang="en-US" sz="3200" b="1" dirty="0">
              <a:solidFill>
                <a:srgbClr val="0000FF"/>
              </a:solidFill>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BD23FA9A-5355-4F77-B15C-C23B47FD12E1}" type="datetime1">
              <a:rPr lang="en-US" smtClean="0"/>
              <a:t>4/25/2021</a:t>
            </a:fld>
            <a:endParaRPr lang="en-US"/>
          </a:p>
        </p:txBody>
      </p:sp>
      <p:sp>
        <p:nvSpPr>
          <p:cNvPr id="5" name="Footer Placeholder 4"/>
          <p:cNvSpPr>
            <a:spLocks noGrp="1"/>
          </p:cNvSpPr>
          <p:nvPr>
            <p:ph type="ftr" sz="quarter" idx="11"/>
          </p:nvPr>
        </p:nvSpPr>
        <p:spPr/>
        <p:txBody>
          <a:bodyPr/>
          <a:lstStyle/>
          <a:p>
            <a:r>
              <a:rPr lang="en-US" smtClean="0"/>
              <a:t>AMERANDRA NATH BISWAS</a:t>
            </a:r>
            <a:endParaRPr lang="en-US"/>
          </a:p>
        </p:txBody>
      </p:sp>
      <p:sp>
        <p:nvSpPr>
          <p:cNvPr id="6" name="Slide Number Placeholder 5"/>
          <p:cNvSpPr>
            <a:spLocks noGrp="1"/>
          </p:cNvSpPr>
          <p:nvPr>
            <p:ph type="sldNum" sz="quarter" idx="12"/>
          </p:nvPr>
        </p:nvSpPr>
        <p:spPr/>
        <p:txBody>
          <a:bodyPr/>
          <a:lstStyle/>
          <a:p>
            <a:fld id="{7F832760-C681-4B94-ABBC-6D201EBC87BE}" type="slidenum">
              <a:rPr lang="en-US" smtClean="0"/>
              <a:t>25</a:t>
            </a:fld>
            <a:endParaRPr lang="en-US"/>
          </a:p>
        </p:txBody>
      </p:sp>
    </p:spTree>
    <p:extLst>
      <p:ext uri="{BB962C8B-B14F-4D97-AF65-F5344CB8AC3E}">
        <p14:creationId xmlns:p14="http://schemas.microsoft.com/office/powerpoint/2010/main" val="377476067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CC8EB-85BE-4361-973A-6ADB85A39884}"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4" name="Slide Number Placeholder 3"/>
          <p:cNvSpPr>
            <a:spLocks noGrp="1"/>
          </p:cNvSpPr>
          <p:nvPr>
            <p:ph type="sldNum" sz="quarter" idx="12"/>
          </p:nvPr>
        </p:nvSpPr>
        <p:spPr/>
        <p:txBody>
          <a:bodyPr/>
          <a:lstStyle/>
          <a:p>
            <a:fld id="{7F832760-C681-4B94-ABBC-6D201EBC87BE}" type="slidenum">
              <a:rPr lang="en-US" smtClean="0"/>
              <a:t>26</a:t>
            </a:fld>
            <a:endParaRPr lang="en-US"/>
          </a:p>
        </p:txBody>
      </p:sp>
      <p:sp>
        <p:nvSpPr>
          <p:cNvPr id="5" name="TextBox 4"/>
          <p:cNvSpPr txBox="1"/>
          <p:nvPr/>
        </p:nvSpPr>
        <p:spPr>
          <a:xfrm>
            <a:off x="2498502" y="787782"/>
            <a:ext cx="3309870"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জোড়ায়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endParaRPr lang="en-US" sz="3600" b="1" dirty="0">
              <a:latin typeface="NikoshBAN" panose="02000000000000000000" pitchFamily="2" charset="0"/>
              <a:cs typeface="NikoshBAN" panose="02000000000000000000" pitchFamily="2" charset="0"/>
            </a:endParaRPr>
          </a:p>
        </p:txBody>
      </p:sp>
      <p:sp>
        <p:nvSpPr>
          <p:cNvPr id="6" name="TextBox 5"/>
          <p:cNvSpPr txBox="1"/>
          <p:nvPr/>
        </p:nvSpPr>
        <p:spPr>
          <a:xfrm>
            <a:off x="8190963" y="787782"/>
            <a:ext cx="331693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সময়</a:t>
            </a:r>
            <a:r>
              <a:rPr lang="en-US" sz="3200" dirty="0" smtClean="0">
                <a:latin typeface="NikoshBAN" panose="02000000000000000000" pitchFamily="2" charset="0"/>
                <a:cs typeface="NikoshBAN" panose="02000000000000000000" pitchFamily="2" charset="0"/>
              </a:rPr>
              <a:t>- ০৭ </a:t>
            </a:r>
            <a:r>
              <a:rPr lang="en-US" sz="3200" dirty="0" err="1" smtClean="0">
                <a:latin typeface="NikoshBAN" panose="02000000000000000000" pitchFamily="2" charset="0"/>
                <a:cs typeface="NikoshBAN" panose="02000000000000000000" pitchFamily="2" charset="0"/>
              </a:rPr>
              <a:t>মিনিট</a:t>
            </a:r>
            <a:endParaRPr lang="en-US" sz="3200" dirty="0">
              <a:latin typeface="NikoshBAN" panose="02000000000000000000" pitchFamily="2" charset="0"/>
              <a:cs typeface="NikoshBAN" panose="02000000000000000000" pitchFamily="2" charset="0"/>
            </a:endParaRPr>
          </a:p>
        </p:txBody>
      </p:sp>
      <p:sp>
        <p:nvSpPr>
          <p:cNvPr id="8" name="Cloud Callout 7"/>
          <p:cNvSpPr/>
          <p:nvPr/>
        </p:nvSpPr>
        <p:spPr>
          <a:xfrm>
            <a:off x="1558344" y="2408349"/>
            <a:ext cx="9144000" cy="3232597"/>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smtClean="0">
                <a:latin typeface="NikoshBAN" panose="02000000000000000000" pitchFamily="2" charset="0"/>
                <a:cs typeface="NikoshBAN" panose="02000000000000000000" pitchFamily="2" charset="0"/>
              </a:rPr>
              <a:t>কাগজী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মুদ্রার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প্রচলনের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আমাদের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সুবিধা</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অসুবিধা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হয়েছে</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9946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Rectangle 4"/>
          <p:cNvSpPr/>
          <p:nvPr/>
        </p:nvSpPr>
        <p:spPr>
          <a:xfrm>
            <a:off x="647721" y="4746507"/>
            <a:ext cx="9829800" cy="175432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3600" dirty="0" smtClean="0">
                <a:ln w="0"/>
                <a:solidFill>
                  <a:srgbClr val="00FFFF"/>
                </a:solidFill>
                <a:effectLst>
                  <a:outerShdw blurRad="38100" dist="25400" dir="5400000" algn="ctr" rotWithShape="0">
                    <a:srgbClr val="6E747A">
                      <a:alpha val="43000"/>
                    </a:srgbClr>
                  </a:outerShdw>
                </a:effectLst>
                <a:latin typeface="NikoshBAN" pitchFamily="2" charset="0"/>
                <a:cs typeface="NikoshBAN" pitchFamily="2" charset="0"/>
              </a:rPr>
              <a:t>১।</a:t>
            </a:r>
            <a:r>
              <a:rPr lang="bn-BD" sz="3600" dirty="0" smtClean="0">
                <a:ln w="0"/>
                <a:solidFill>
                  <a:srgbClr val="00FFFF"/>
                </a:solidFill>
                <a:effectLst>
                  <a:outerShdw blurRad="38100" dist="25400" dir="5400000" algn="ctr" rotWithShape="0">
                    <a:srgbClr val="6E747A">
                      <a:alpha val="43000"/>
                    </a:srgbClr>
                  </a:outerShdw>
                </a:effectLst>
                <a:latin typeface="NikoshBAN" pitchFamily="2" charset="0"/>
                <a:cs typeface="NikoshBAN" pitchFamily="2" charset="0"/>
              </a:rPr>
              <a:t> </a:t>
            </a:r>
            <a:r>
              <a:rPr lang="bn-BD" sz="3600" dirty="0" smtClean="0">
                <a:ln w="0"/>
                <a:solidFill>
                  <a:srgbClr val="00FFFF"/>
                </a:solidFill>
                <a:effectLst>
                  <a:outerShdw blurRad="38100" dist="25400" dir="5400000" algn="ctr" rotWithShape="0">
                    <a:srgbClr val="6E747A">
                      <a:alpha val="43000"/>
                    </a:srgbClr>
                  </a:outerShdw>
                </a:effectLst>
                <a:latin typeface="NikoshBAN" pitchFamily="2" charset="0"/>
                <a:cs typeface="NikoshBAN" pitchFamily="2" charset="0"/>
              </a:rPr>
              <a:t>কাগজী </a:t>
            </a:r>
            <a:r>
              <a:rPr lang="bn-BD" sz="3600" dirty="0">
                <a:ln w="0"/>
                <a:solidFill>
                  <a:srgbClr val="00FFFF"/>
                </a:solidFill>
                <a:effectLst>
                  <a:outerShdw blurRad="38100" dist="25400" dir="5400000" algn="ctr" rotWithShape="0">
                    <a:srgbClr val="6E747A">
                      <a:alpha val="43000"/>
                    </a:srgbClr>
                  </a:outerShdw>
                </a:effectLst>
                <a:latin typeface="NikoshBAN" pitchFamily="2" charset="0"/>
                <a:cs typeface="NikoshBAN" pitchFamily="2" charset="0"/>
              </a:rPr>
              <a:t>মুদ্রার প্রচলন কখন শুরু হয়?</a:t>
            </a:r>
          </a:p>
          <a:p>
            <a:r>
              <a:rPr lang="en-US" sz="3600" dirty="0" smtClean="0">
                <a:ln w="0"/>
                <a:solidFill>
                  <a:srgbClr val="00FFFF"/>
                </a:solidFill>
                <a:effectLst>
                  <a:outerShdw blurRad="38100" dist="25400" dir="5400000" algn="ctr" rotWithShape="0">
                    <a:srgbClr val="6E747A">
                      <a:alpha val="43000"/>
                    </a:srgbClr>
                  </a:outerShdw>
                </a:effectLst>
                <a:latin typeface="NikoshBAN" pitchFamily="2" charset="0"/>
                <a:cs typeface="NikoshBAN" pitchFamily="2" charset="0"/>
              </a:rPr>
              <a:t>২।</a:t>
            </a:r>
            <a:r>
              <a:rPr lang="bn-BD" sz="3600" dirty="0" smtClean="0">
                <a:ln w="0"/>
                <a:solidFill>
                  <a:srgbClr val="00FFFF"/>
                </a:solidFill>
                <a:effectLst>
                  <a:outerShdw blurRad="38100" dist="25400" dir="5400000" algn="ctr" rotWithShape="0">
                    <a:srgbClr val="6E747A">
                      <a:alpha val="43000"/>
                    </a:srgbClr>
                  </a:outerShdw>
                </a:effectLst>
                <a:latin typeface="NikoshBAN" pitchFamily="2" charset="0"/>
                <a:cs typeface="NikoshBAN" pitchFamily="2" charset="0"/>
              </a:rPr>
              <a:t> </a:t>
            </a:r>
            <a:r>
              <a:rPr lang="bn-BD" sz="3600" dirty="0" smtClean="0">
                <a:ln w="0"/>
                <a:solidFill>
                  <a:srgbClr val="00FFFF"/>
                </a:solidFill>
                <a:effectLst>
                  <a:outerShdw blurRad="38100" dist="25400" dir="5400000" algn="ctr" rotWithShape="0">
                    <a:srgbClr val="6E747A">
                      <a:alpha val="43000"/>
                    </a:srgbClr>
                  </a:outerShdw>
                </a:effectLst>
                <a:latin typeface="NikoshBAN" pitchFamily="2" charset="0"/>
                <a:cs typeface="NikoshBAN" pitchFamily="2" charset="0"/>
              </a:rPr>
              <a:t>মুদ্রার </a:t>
            </a:r>
            <a:r>
              <a:rPr lang="bn-BD" sz="3600" dirty="0">
                <a:ln w="0"/>
                <a:solidFill>
                  <a:srgbClr val="00FFFF"/>
                </a:solidFill>
                <a:effectLst>
                  <a:outerShdw blurRad="38100" dist="25400" dir="5400000" algn="ctr" rotWithShape="0">
                    <a:srgbClr val="6E747A">
                      <a:alpha val="43000"/>
                    </a:srgbClr>
                  </a:outerShdw>
                </a:effectLst>
                <a:latin typeface="NikoshBAN" pitchFamily="2" charset="0"/>
                <a:cs typeface="NikoshBAN" pitchFamily="2" charset="0"/>
              </a:rPr>
              <a:t>প্রধান কাজ কোনটি?</a:t>
            </a:r>
          </a:p>
          <a:p>
            <a:r>
              <a:rPr lang="en-US" sz="3600" dirty="0" smtClean="0">
                <a:ln w="0"/>
                <a:solidFill>
                  <a:srgbClr val="00FFFF"/>
                </a:solidFill>
                <a:effectLst>
                  <a:outerShdw blurRad="38100" dist="25400" dir="5400000" algn="ctr" rotWithShape="0">
                    <a:srgbClr val="6E747A">
                      <a:alpha val="43000"/>
                    </a:srgbClr>
                  </a:outerShdw>
                </a:effectLst>
                <a:latin typeface="NikoshBAN" pitchFamily="2" charset="0"/>
                <a:cs typeface="NikoshBAN" pitchFamily="2" charset="0"/>
              </a:rPr>
              <a:t>৩।</a:t>
            </a:r>
            <a:r>
              <a:rPr lang="bn-BD" sz="3600" dirty="0" smtClean="0">
                <a:ln w="0"/>
                <a:solidFill>
                  <a:srgbClr val="00FFFF"/>
                </a:solidFill>
                <a:effectLst>
                  <a:outerShdw blurRad="38100" dist="25400" dir="5400000" algn="ctr" rotWithShape="0">
                    <a:srgbClr val="6E747A">
                      <a:alpha val="43000"/>
                    </a:srgbClr>
                  </a:outerShdw>
                </a:effectLst>
                <a:latin typeface="NikoshBAN" pitchFamily="2" charset="0"/>
                <a:cs typeface="NikoshBAN" pitchFamily="2" charset="0"/>
              </a:rPr>
              <a:t> </a:t>
            </a:r>
            <a:r>
              <a:rPr lang="bn-BD" sz="3600" dirty="0" smtClean="0">
                <a:ln w="0"/>
                <a:solidFill>
                  <a:srgbClr val="00FFFF"/>
                </a:solidFill>
                <a:effectLst>
                  <a:outerShdw blurRad="38100" dist="25400" dir="5400000" algn="ctr" rotWithShape="0">
                    <a:srgbClr val="6E747A">
                      <a:alpha val="43000"/>
                    </a:srgbClr>
                  </a:outerShdw>
                </a:effectLst>
                <a:latin typeface="NikoshBAN" pitchFamily="2" charset="0"/>
                <a:cs typeface="NikoshBAN" pitchFamily="2" charset="0"/>
              </a:rPr>
              <a:t>মুদ্রা </a:t>
            </a:r>
            <a:r>
              <a:rPr lang="bn-BD" sz="3600" dirty="0">
                <a:ln w="0"/>
                <a:solidFill>
                  <a:srgbClr val="00FFFF"/>
                </a:solidFill>
                <a:effectLst>
                  <a:outerShdw blurRad="38100" dist="25400" dir="5400000" algn="ctr" rotWithShape="0">
                    <a:srgbClr val="6E747A">
                      <a:alpha val="43000"/>
                    </a:srgbClr>
                  </a:outerShdw>
                </a:effectLst>
                <a:latin typeface="NikoshBAN" pitchFamily="2" charset="0"/>
                <a:cs typeface="NikoshBAN" pitchFamily="2" charset="0"/>
              </a:rPr>
              <a:t>কীভাবে মূল্যের পরিমাপক হিসেবে কাজ করে?</a:t>
            </a:r>
            <a:endParaRPr lang="en-US" sz="3600" dirty="0">
              <a:ln w="0"/>
              <a:solidFill>
                <a:srgbClr val="00FFFF"/>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F4607056-9905-438F-9331-93DB1FB2C8A9}"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6" name="Slide Number Placeholder 5"/>
          <p:cNvSpPr>
            <a:spLocks noGrp="1"/>
          </p:cNvSpPr>
          <p:nvPr>
            <p:ph type="sldNum" sz="quarter" idx="12"/>
          </p:nvPr>
        </p:nvSpPr>
        <p:spPr/>
        <p:txBody>
          <a:bodyPr/>
          <a:lstStyle/>
          <a:p>
            <a:fld id="{7F832760-C681-4B94-ABBC-6D201EBC87BE}" type="slidenum">
              <a:rPr lang="en-US" smtClean="0"/>
              <a:t>27</a:t>
            </a:fld>
            <a:endParaRPr lang="en-US"/>
          </a:p>
        </p:txBody>
      </p:sp>
      <p:sp>
        <p:nvSpPr>
          <p:cNvPr id="7" name="TextBox 6"/>
          <p:cNvSpPr txBox="1"/>
          <p:nvPr/>
        </p:nvSpPr>
        <p:spPr>
          <a:xfrm>
            <a:off x="755303" y="358317"/>
            <a:ext cx="2193959"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মূল্যায়ন</a:t>
            </a:r>
            <a:endParaRPr lang="en-US" sz="3600" b="1" dirty="0">
              <a:latin typeface="NikoshBAN" panose="02000000000000000000" pitchFamily="2" charset="0"/>
              <a:cs typeface="NikoshBAN" panose="02000000000000000000" pitchFamily="2" charset="0"/>
            </a:endParaRPr>
          </a:p>
        </p:txBody>
      </p:sp>
      <p:sp>
        <p:nvSpPr>
          <p:cNvPr id="8" name="TextBox 7"/>
          <p:cNvSpPr txBox="1"/>
          <p:nvPr/>
        </p:nvSpPr>
        <p:spPr>
          <a:xfrm>
            <a:off x="8641724" y="476518"/>
            <a:ext cx="3335628"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err="1" smtClean="0"/>
              <a:t>সময়</a:t>
            </a:r>
            <a:r>
              <a:rPr lang="en-US" sz="3200" b="1" dirty="0" smtClean="0"/>
              <a:t>- ০৫ </a:t>
            </a:r>
            <a:r>
              <a:rPr lang="en-US" sz="3200" b="1" dirty="0" err="1" smtClean="0"/>
              <a:t>মিনিট</a:t>
            </a:r>
            <a:endParaRPr lang="en-US" sz="3200" b="1" dirty="0"/>
          </a:p>
        </p:txBody>
      </p:sp>
    </p:spTree>
    <p:extLst>
      <p:ext uri="{BB962C8B-B14F-4D97-AF65-F5344CB8AC3E}">
        <p14:creationId xmlns:p14="http://schemas.microsoft.com/office/powerpoint/2010/main" val="1764997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CC8EB-85BE-4361-973A-6ADB85A39884}"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4" name="Slide Number Placeholder 3"/>
          <p:cNvSpPr>
            <a:spLocks noGrp="1"/>
          </p:cNvSpPr>
          <p:nvPr>
            <p:ph type="sldNum" sz="quarter" idx="12"/>
          </p:nvPr>
        </p:nvSpPr>
        <p:spPr/>
        <p:txBody>
          <a:bodyPr/>
          <a:lstStyle/>
          <a:p>
            <a:fld id="{7F832760-C681-4B94-ABBC-6D201EBC87BE}" type="slidenum">
              <a:rPr lang="en-US" smtClean="0"/>
              <a:t>28</a:t>
            </a:fld>
            <a:endParaRPr lang="en-US"/>
          </a:p>
        </p:txBody>
      </p:sp>
      <p:sp>
        <p:nvSpPr>
          <p:cNvPr id="6" name="Cloud Callout 5"/>
          <p:cNvSpPr/>
          <p:nvPr/>
        </p:nvSpPr>
        <p:spPr>
          <a:xfrm>
            <a:off x="695460" y="2292275"/>
            <a:ext cx="11496540" cy="4023360"/>
          </a:xfrm>
          <a:prstGeom prst="cloudCallou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NikoshBAN" panose="02000000000000000000" pitchFamily="2" charset="0"/>
                <a:cs typeface="NikoshBAN" panose="02000000000000000000" pitchFamily="2" charset="0"/>
              </a:rPr>
              <a:t>বাংলাদেশ</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নামে</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রাষ্ট্র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উদ্ভব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হওয়ার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এদেশে</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ধরনের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মুদ্রা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কাগজী</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নোট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প্রচলন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হয়েছে</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আছে</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একটি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তালিকা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দেখাও</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7" name="TextBox 6"/>
          <p:cNvSpPr txBox="1"/>
          <p:nvPr/>
        </p:nvSpPr>
        <p:spPr>
          <a:xfrm>
            <a:off x="4846749" y="1050965"/>
            <a:ext cx="3193961" cy="646331"/>
          </a:xfrm>
          <a:prstGeom prst="rect">
            <a:avLst/>
          </a:prstGeom>
          <a:solidFill>
            <a:srgbClr val="00FFFF"/>
          </a:solidFill>
        </p:spPr>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বাড়ির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endParaRPr lang="en-US" sz="36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7" y="33123"/>
            <a:ext cx="4237149" cy="28004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494054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CC8EB-85BE-4361-973A-6ADB85A39884}"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4" name="Slide Number Placeholder 3"/>
          <p:cNvSpPr>
            <a:spLocks noGrp="1"/>
          </p:cNvSpPr>
          <p:nvPr>
            <p:ph type="sldNum" sz="quarter" idx="12"/>
          </p:nvPr>
        </p:nvSpPr>
        <p:spPr/>
        <p:txBody>
          <a:bodyPr/>
          <a:lstStyle/>
          <a:p>
            <a:fld id="{7F832760-C681-4B94-ABBC-6D201EBC87BE}" type="slidenum">
              <a:rPr lang="en-US" smtClean="0"/>
              <a:t>29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175" y="192783"/>
            <a:ext cx="9530367" cy="5328098"/>
          </a:xfrm>
          <a:prstGeom prst="rect">
            <a:avLst/>
          </a:prstGeom>
        </p:spPr>
      </p:pic>
      <p:sp>
        <p:nvSpPr>
          <p:cNvPr id="6" name="TextBox 5"/>
          <p:cNvSpPr txBox="1"/>
          <p:nvPr/>
        </p:nvSpPr>
        <p:spPr>
          <a:xfrm>
            <a:off x="1649055" y="4893971"/>
            <a:ext cx="6091149" cy="646331"/>
          </a:xfrm>
          <a:prstGeom prst="rect">
            <a:avLst/>
          </a:prstGeom>
          <a:solidFill>
            <a:srgbClr val="00FF00"/>
          </a:solidFill>
        </p:spPr>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ধন্যবাদ</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আবারো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সবাইকে</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33297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06484-9B14-4556-A7F9-8ECCA83E4DE2}"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4" name="Slide Number Placeholder 3"/>
          <p:cNvSpPr>
            <a:spLocks noGrp="1"/>
          </p:cNvSpPr>
          <p:nvPr>
            <p:ph type="sldNum" sz="quarter" idx="12"/>
          </p:nvPr>
        </p:nvSpPr>
        <p:spPr/>
        <p:txBody>
          <a:bodyPr/>
          <a:lstStyle/>
          <a:p>
            <a:fld id="{7F832760-C681-4B94-ABBC-6D201EBC87BE}" type="slidenum">
              <a:rPr lang="en-US" smtClean="0"/>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541" y="1604273"/>
            <a:ext cx="8793071" cy="4255707"/>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1752085" y="264562"/>
            <a:ext cx="8203283"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smtClean="0"/>
              <a:t> </a:t>
            </a:r>
            <a:r>
              <a:rPr lang="en-US" sz="2800" b="1" dirty="0" err="1" smtClean="0">
                <a:latin typeface="NikoshBAN" panose="02000000000000000000" pitchFamily="2" charset="0"/>
                <a:cs typeface="NikoshBAN" panose="02000000000000000000" pitchFamily="2" charset="0"/>
              </a:rPr>
              <a:t>এসো</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আমরা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কয়েকটি</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ছবি</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দেখি</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এবং</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মুখে</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মুখে</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বলি</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72717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CC8EB-85BE-4361-973A-6ADB85A39884}"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4" name="Slide Number Placeholder 3"/>
          <p:cNvSpPr>
            <a:spLocks noGrp="1"/>
          </p:cNvSpPr>
          <p:nvPr>
            <p:ph type="sldNum" sz="quarter" idx="12"/>
          </p:nvPr>
        </p:nvSpPr>
        <p:spPr/>
        <p:txBody>
          <a:bodyPr/>
          <a:lstStyle/>
          <a:p>
            <a:fld id="{7F832760-C681-4B94-ABBC-6D201EBC87BE}" type="slidenum">
              <a:rPr lang="en-US" smtClean="0"/>
              <a:t>4</a:t>
            </a:fld>
            <a:endParaRPr lang="en-US"/>
          </a:p>
        </p:txBody>
      </p:sp>
      <p:pic>
        <p:nvPicPr>
          <p:cNvPr id="5" name="Content Placeholder 3">
            <a:extLst>
              <a:ext uri="{FF2B5EF4-FFF2-40B4-BE49-F238E27FC236}">
                <a16:creationId xmlns="" xmlns:a16="http://schemas.microsoft.com/office/drawing/2014/main" id="{19AF6D7E-F4A7-4918-BBEC-97904CC41FFA}"/>
              </a:ext>
            </a:extLst>
          </p:cNvPr>
          <p:cNvPicPr>
            <a:picLocks noChangeAspect="1"/>
          </p:cNvPicPr>
          <p:nvPr/>
        </p:nvPicPr>
        <p:blipFill>
          <a:blip r:embed="rId2"/>
          <a:stretch>
            <a:fillRect/>
          </a:stretch>
        </p:blipFill>
        <p:spPr>
          <a:xfrm>
            <a:off x="1994160" y="1152907"/>
            <a:ext cx="8600860" cy="502908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424867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CC8EB-85BE-4361-973A-6ADB85A39884}"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4" name="Slide Number Placeholder 3"/>
          <p:cNvSpPr>
            <a:spLocks noGrp="1"/>
          </p:cNvSpPr>
          <p:nvPr>
            <p:ph type="sldNum" sz="quarter" idx="12"/>
          </p:nvPr>
        </p:nvSpPr>
        <p:spPr/>
        <p:txBody>
          <a:bodyPr/>
          <a:lstStyle/>
          <a:p>
            <a:fld id="{7F832760-C681-4B94-ABBC-6D201EBC87BE}" type="slidenum">
              <a:rPr lang="en-US" smtClean="0"/>
              <a:t>5</a:t>
            </a:fld>
            <a:endParaRPr lang="en-US"/>
          </a:p>
        </p:txBody>
      </p:sp>
      <p:pic>
        <p:nvPicPr>
          <p:cNvPr id="5" name="Picture 4">
            <a:extLst>
              <a:ext uri="{FF2B5EF4-FFF2-40B4-BE49-F238E27FC236}">
                <a16:creationId xmlns="" xmlns:a16="http://schemas.microsoft.com/office/drawing/2014/main" id="{9DF79FAB-AB9B-48B7-8C4F-5111EF498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530" y="970344"/>
            <a:ext cx="8442893" cy="483802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148971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CC8EB-85BE-4361-973A-6ADB85A39884}" type="datetime1">
              <a:rPr lang="en-US" smtClean="0"/>
              <a:t>4/25/2021</a:t>
            </a:fld>
            <a:endParaRPr lang="en-US"/>
          </a:p>
        </p:txBody>
      </p:sp>
      <p:sp>
        <p:nvSpPr>
          <p:cNvPr id="3" name="Footer Placeholder 2"/>
          <p:cNvSpPr>
            <a:spLocks noGrp="1"/>
          </p:cNvSpPr>
          <p:nvPr>
            <p:ph type="ftr" sz="quarter" idx="11"/>
          </p:nvPr>
        </p:nvSpPr>
        <p:spPr/>
        <p:txBody>
          <a:bodyPr/>
          <a:lstStyle/>
          <a:p>
            <a:r>
              <a:rPr lang="en-US" smtClean="0"/>
              <a:t>AMERANDRA NATH BISWAS</a:t>
            </a:r>
            <a:endParaRPr lang="en-US"/>
          </a:p>
        </p:txBody>
      </p:sp>
      <p:sp>
        <p:nvSpPr>
          <p:cNvPr id="4" name="Slide Number Placeholder 3"/>
          <p:cNvSpPr>
            <a:spLocks noGrp="1"/>
          </p:cNvSpPr>
          <p:nvPr>
            <p:ph type="sldNum" sz="quarter" idx="12"/>
          </p:nvPr>
        </p:nvSpPr>
        <p:spPr/>
        <p:txBody>
          <a:bodyPr/>
          <a:lstStyle/>
          <a:p>
            <a:fld id="{7F832760-C681-4B94-ABBC-6D201EBC87BE}" type="slidenum">
              <a:rPr lang="en-US" smtClean="0"/>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921" y="1152907"/>
            <a:ext cx="9691974" cy="486885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22895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E8BB9-4009-4F8F-937B-C47460FF350D}"/>
              </a:ext>
            </a:extLst>
          </p:cNvPr>
          <p:cNvSpPr>
            <a:spLocks noGrp="1"/>
          </p:cNvSpPr>
          <p:nvPr>
            <p:ph type="title"/>
          </p:nvPr>
        </p:nvSpPr>
        <p:spPr>
          <a:xfrm>
            <a:off x="3554567" y="1752847"/>
            <a:ext cx="4337374" cy="771411"/>
          </a:xfrm>
          <a:solidFill>
            <a:schemeClr val="bg2">
              <a:lumMod val="90000"/>
            </a:schemeClr>
          </a:solidFill>
          <a:ln w="57150">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bn-BD" b="1" dirty="0" smtClean="0">
                <a:latin typeface="NikoshBAN" pitchFamily="2" charset="0"/>
                <a:cs typeface="NikoshBAN" pitchFamily="2" charset="0"/>
              </a:rPr>
              <a:t>পাঠ </a:t>
            </a:r>
            <a:r>
              <a:rPr lang="bn-BD" b="1" dirty="0">
                <a:latin typeface="NikoshBAN" pitchFamily="2" charset="0"/>
                <a:cs typeface="NikoshBAN" pitchFamily="2" charset="0"/>
              </a:rPr>
              <a:t>শিরোনাম</a:t>
            </a:r>
            <a:endParaRPr lang="en-US" b="1" dirty="0">
              <a:latin typeface="NikoshBAN" pitchFamily="2" charset="0"/>
              <a:cs typeface="NikoshBAN" pitchFamily="2" charset="0"/>
            </a:endParaRPr>
          </a:p>
        </p:txBody>
      </p:sp>
      <p:sp>
        <p:nvSpPr>
          <p:cNvPr id="3" name="Content Placeholder 2">
            <a:extLst>
              <a:ext uri="{FF2B5EF4-FFF2-40B4-BE49-F238E27FC236}">
                <a16:creationId xmlns="" xmlns:a16="http://schemas.microsoft.com/office/drawing/2014/main" id="{7D24C457-DB94-490A-90B3-FA0B0F1B9DC0}"/>
              </a:ext>
            </a:extLst>
          </p:cNvPr>
          <p:cNvSpPr>
            <a:spLocks noGrp="1"/>
          </p:cNvSpPr>
          <p:nvPr>
            <p:ph idx="1"/>
          </p:nvPr>
        </p:nvSpPr>
        <p:spPr>
          <a:xfrm>
            <a:off x="2962883" y="4277821"/>
            <a:ext cx="5520743" cy="860850"/>
          </a:xfrm>
          <a:solidFill>
            <a:schemeClr val="tx2">
              <a:lumMod val="20000"/>
              <a:lumOff val="80000"/>
            </a:schemeClr>
          </a:solidFill>
          <a:ln w="57150">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scene3d>
              <a:camera prst="orthographicFront"/>
              <a:lightRig rig="soft" dir="t">
                <a:rot lat="0" lon="0" rev="15600000"/>
              </a:lightRig>
            </a:scene3d>
            <a:sp3d extrusionH="57150" prstMaterial="softEdge">
              <a:bevelT w="25400" h="38100"/>
            </a:sp3d>
          </a:bodyPr>
          <a:lstStyle/>
          <a:p>
            <a:pPr marL="0" indent="0" algn="ctr">
              <a:buNone/>
            </a:pPr>
            <a:r>
              <a:rPr lang="bn-BD" sz="3600" b="1" dirty="0" smtClean="0">
                <a:ln w="0"/>
                <a:effectLst>
                  <a:outerShdw blurRad="38100" dist="19050" dir="2700000" algn="tl" rotWithShape="0">
                    <a:schemeClr val="dk1">
                      <a:alpha val="40000"/>
                    </a:schemeClr>
                  </a:outerShdw>
                </a:effectLst>
                <a:latin typeface="NikoshBAN" pitchFamily="2" charset="0"/>
                <a:cs typeface="NikoshBAN" pitchFamily="2" charset="0"/>
              </a:rPr>
              <a:t>মুদ্রা</a:t>
            </a:r>
            <a:r>
              <a:rPr lang="en-US" sz="3600" b="1" dirty="0" smtClean="0">
                <a:ln w="0"/>
                <a:effectLst>
                  <a:outerShdw blurRad="38100" dist="19050" dir="2700000" algn="tl" rotWithShape="0">
                    <a:schemeClr val="dk1">
                      <a:alpha val="40000"/>
                    </a:schemeClr>
                  </a:outerShdw>
                </a:effectLst>
                <a:latin typeface="NikoshBAN" pitchFamily="2" charset="0"/>
                <a:cs typeface="NikoshBAN" pitchFamily="2" charset="0"/>
              </a:rPr>
              <a:t> ও তার ইতিহাস</a:t>
            </a:r>
            <a:endParaRPr lang="en-US" sz="36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5005FF4C-E0EF-47D6-89A2-E28E19618789}" type="datetime1">
              <a:rPr lang="en-US" smtClean="0"/>
              <a:t>4/25/2021</a:t>
            </a:fld>
            <a:endParaRPr lang="en-US"/>
          </a:p>
        </p:txBody>
      </p:sp>
      <p:sp>
        <p:nvSpPr>
          <p:cNvPr id="5" name="Footer Placeholder 4"/>
          <p:cNvSpPr>
            <a:spLocks noGrp="1"/>
          </p:cNvSpPr>
          <p:nvPr>
            <p:ph type="ftr" sz="quarter" idx="11"/>
          </p:nvPr>
        </p:nvSpPr>
        <p:spPr/>
        <p:txBody>
          <a:bodyPr/>
          <a:lstStyle/>
          <a:p>
            <a:r>
              <a:rPr lang="en-US" smtClean="0"/>
              <a:t>AMERANDRA NATH BISWAS</a:t>
            </a:r>
            <a:endParaRPr lang="en-US"/>
          </a:p>
        </p:txBody>
      </p:sp>
      <p:sp>
        <p:nvSpPr>
          <p:cNvPr id="6" name="Slide Number Placeholder 5"/>
          <p:cNvSpPr>
            <a:spLocks noGrp="1"/>
          </p:cNvSpPr>
          <p:nvPr>
            <p:ph type="sldNum" sz="quarter" idx="12"/>
          </p:nvPr>
        </p:nvSpPr>
        <p:spPr/>
        <p:txBody>
          <a:bodyPr/>
          <a:lstStyle/>
          <a:p>
            <a:fld id="{7F832760-C681-4B94-ABBC-6D201EBC87BE}" type="slidenum">
              <a:rPr lang="en-US" smtClean="0"/>
              <a:t>7</a:t>
            </a:fld>
            <a:endParaRPr lang="en-US"/>
          </a:p>
        </p:txBody>
      </p:sp>
    </p:spTree>
    <p:extLst>
      <p:ext uri="{BB962C8B-B14F-4D97-AF65-F5344CB8AC3E}">
        <p14:creationId xmlns:p14="http://schemas.microsoft.com/office/powerpoint/2010/main" val="382484318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BE41F00-211D-400C-AD36-C253DE66F544}"/>
              </a:ext>
            </a:extLst>
          </p:cNvPr>
          <p:cNvSpPr>
            <a:spLocks noGrp="1"/>
          </p:cNvSpPr>
          <p:nvPr>
            <p:ph idx="1"/>
          </p:nvPr>
        </p:nvSpPr>
        <p:spPr>
          <a:xfrm>
            <a:off x="921695" y="1640534"/>
            <a:ext cx="10174310" cy="3936019"/>
          </a:xfrm>
          <a:solidFill>
            <a:schemeClr val="accent6">
              <a:lumMod val="60000"/>
              <a:lumOff val="40000"/>
            </a:schemeClr>
          </a:solidFill>
          <a:ln w="5715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bn-BD" sz="3200" b="1" dirty="0">
                <a:ln w="0"/>
                <a:solidFill>
                  <a:srgbClr val="0000FF"/>
                </a:solidFill>
                <a:effectLst>
                  <a:outerShdw blurRad="38100" dist="25400" dir="5400000" algn="ctr" rotWithShape="0">
                    <a:srgbClr val="6E747A">
                      <a:alpha val="43000"/>
                    </a:srgbClr>
                  </a:outerShdw>
                </a:effectLst>
                <a:latin typeface="NikoshBAN" pitchFamily="2" charset="0"/>
                <a:cs typeface="NikoshBAN" pitchFamily="2" charset="0"/>
              </a:rPr>
              <a:t>এই পাঠ শেষে শিক্ষার্থীরা</a:t>
            </a:r>
            <a:r>
              <a:rPr lang="bn-BD" sz="3200" b="1" dirty="0" smtClean="0">
                <a:ln w="0"/>
                <a:solidFill>
                  <a:srgbClr val="0000FF"/>
                </a:solidFill>
                <a:effectLst>
                  <a:outerShdw blurRad="38100" dist="25400" dir="5400000" algn="ctr" rotWithShape="0">
                    <a:srgbClr val="6E747A">
                      <a:alpha val="43000"/>
                    </a:srgbClr>
                  </a:outerShdw>
                </a:effectLst>
                <a:latin typeface="NikoshBAN" pitchFamily="2" charset="0"/>
                <a:cs typeface="NikoshBAN" pitchFamily="2" charset="0"/>
              </a:rPr>
              <a:t>...</a:t>
            </a:r>
          </a:p>
          <a:p>
            <a:r>
              <a:rPr lang="bn-BD" sz="3200" b="1" dirty="0" smtClean="0">
                <a:ln w="0"/>
                <a:solidFill>
                  <a:srgbClr val="FF0066"/>
                </a:solidFill>
                <a:effectLst>
                  <a:outerShdw blurRad="38100" dist="25400" dir="5400000" algn="ctr" rotWithShape="0">
                    <a:srgbClr val="6E747A">
                      <a:alpha val="43000"/>
                    </a:srgbClr>
                  </a:outerShdw>
                </a:effectLst>
                <a:latin typeface="NikoshBAN" pitchFamily="2" charset="0"/>
                <a:cs typeface="NikoshBAN" pitchFamily="2" charset="0"/>
              </a:rPr>
              <a:t> </a:t>
            </a:r>
            <a:r>
              <a:rPr lang="bn-BD" sz="3200" b="1" dirty="0" smtClean="0">
                <a:ln w="0"/>
                <a:solidFill>
                  <a:schemeClr val="bg1">
                    <a:lumMod val="95000"/>
                  </a:schemeClr>
                </a:solidFill>
                <a:effectLst>
                  <a:outerShdw blurRad="38100" dist="25400" dir="5400000" algn="ctr" rotWithShape="0">
                    <a:srgbClr val="6E747A">
                      <a:alpha val="43000"/>
                    </a:srgbClr>
                  </a:outerShdw>
                </a:effectLst>
                <a:latin typeface="NikoshBAN" pitchFamily="2" charset="0"/>
                <a:cs typeface="NikoshBAN" pitchFamily="2" charset="0"/>
              </a:rPr>
              <a:t>মুদ্রা </a:t>
            </a:r>
            <a:r>
              <a:rPr lang="bn-BD" sz="3200" b="1" dirty="0">
                <a:ln w="0"/>
                <a:solidFill>
                  <a:schemeClr val="bg1">
                    <a:lumMod val="95000"/>
                  </a:schemeClr>
                </a:solidFill>
                <a:effectLst>
                  <a:outerShdw blurRad="38100" dist="25400" dir="5400000" algn="ctr" rotWithShape="0">
                    <a:srgbClr val="6E747A">
                      <a:alpha val="43000"/>
                    </a:srgbClr>
                  </a:outerShdw>
                </a:effectLst>
                <a:latin typeface="NikoshBAN" pitchFamily="2" charset="0"/>
                <a:cs typeface="NikoshBAN" pitchFamily="2" charset="0"/>
              </a:rPr>
              <a:t>ও তার </a:t>
            </a:r>
            <a:r>
              <a:rPr lang="bn-BD" sz="3200" b="1" dirty="0" smtClean="0">
                <a:ln w="0"/>
                <a:solidFill>
                  <a:schemeClr val="bg1">
                    <a:lumMod val="95000"/>
                  </a:schemeClr>
                </a:solidFill>
                <a:effectLst>
                  <a:outerShdw blurRad="38100" dist="25400" dir="5400000" algn="ctr" rotWithShape="0">
                    <a:srgbClr val="6E747A">
                      <a:alpha val="43000"/>
                    </a:srgbClr>
                  </a:outerShdw>
                </a:effectLst>
                <a:latin typeface="NikoshBAN" pitchFamily="2" charset="0"/>
                <a:cs typeface="NikoshBAN" pitchFamily="2" charset="0"/>
              </a:rPr>
              <a:t>ইতিহাস </a:t>
            </a:r>
            <a:r>
              <a:rPr lang="bn-BD" sz="3200" b="1" dirty="0" smtClean="0">
                <a:ln w="0"/>
                <a:solidFill>
                  <a:schemeClr val="bg1">
                    <a:lumMod val="95000"/>
                  </a:schemeClr>
                </a:solidFill>
                <a:effectLst>
                  <a:outerShdw blurRad="38100" dist="25400" dir="5400000" algn="ctr" rotWithShape="0">
                    <a:srgbClr val="6E747A">
                      <a:alpha val="43000"/>
                    </a:srgbClr>
                  </a:outerShdw>
                </a:effectLst>
                <a:latin typeface="NikoshBAN" pitchFamily="2" charset="0"/>
                <a:cs typeface="NikoshBAN" pitchFamily="2" charset="0"/>
              </a:rPr>
              <a:t>সম্পর্কে</a:t>
            </a:r>
            <a:r>
              <a:rPr lang="en-US" sz="3200" b="1" dirty="0" smtClean="0">
                <a:ln w="0"/>
                <a:solidFill>
                  <a:schemeClr val="bg1">
                    <a:lumMod val="95000"/>
                  </a:schemeClr>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3200" b="1" dirty="0" err="1" smtClean="0">
                <a:ln w="0"/>
                <a:solidFill>
                  <a:schemeClr val="bg1">
                    <a:lumMod val="95000"/>
                  </a:schemeClr>
                </a:solidFill>
                <a:effectLst>
                  <a:outerShdw blurRad="38100" dist="25400" dir="5400000" algn="ctr" rotWithShape="0">
                    <a:srgbClr val="6E747A">
                      <a:alpha val="43000"/>
                    </a:srgbClr>
                  </a:outerShdw>
                </a:effectLst>
                <a:latin typeface="NikoshBAN" pitchFamily="2" charset="0"/>
                <a:cs typeface="NikoshBAN" pitchFamily="2" charset="0"/>
              </a:rPr>
              <a:t>বর্ণনা</a:t>
            </a:r>
            <a:r>
              <a:rPr lang="en-US" sz="3200" b="1" dirty="0" smtClean="0">
                <a:ln w="0"/>
                <a:solidFill>
                  <a:schemeClr val="bg1">
                    <a:lumMod val="95000"/>
                  </a:schemeClr>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3200" b="1" dirty="0" err="1" smtClean="0">
                <a:ln w="0"/>
                <a:solidFill>
                  <a:schemeClr val="bg1">
                    <a:lumMod val="95000"/>
                  </a:schemeClr>
                </a:solidFill>
                <a:effectLst>
                  <a:outerShdw blurRad="38100" dist="25400" dir="5400000" algn="ctr" rotWithShape="0">
                    <a:srgbClr val="6E747A">
                      <a:alpha val="43000"/>
                    </a:srgbClr>
                  </a:outerShdw>
                </a:effectLst>
                <a:latin typeface="NikoshBAN" pitchFamily="2" charset="0"/>
                <a:cs typeface="NikoshBAN" pitchFamily="2" charset="0"/>
              </a:rPr>
              <a:t>করতে</a:t>
            </a:r>
            <a:r>
              <a:rPr lang="bn-BD" sz="3200" b="1" dirty="0" smtClean="0">
                <a:ln w="0"/>
                <a:solidFill>
                  <a:schemeClr val="bg1">
                    <a:lumMod val="95000"/>
                  </a:schemeClr>
                </a:solidFill>
                <a:effectLst>
                  <a:outerShdw blurRad="38100" dist="25400" dir="5400000" algn="ctr" rotWithShape="0">
                    <a:srgbClr val="6E747A">
                      <a:alpha val="43000"/>
                    </a:srgbClr>
                  </a:outerShdw>
                </a:effectLst>
                <a:latin typeface="NikoshBAN" pitchFamily="2" charset="0"/>
                <a:cs typeface="NikoshBAN" pitchFamily="2" charset="0"/>
              </a:rPr>
              <a:t> পারবে</a:t>
            </a:r>
            <a:endParaRPr lang="bn-BD" sz="3200" b="1" dirty="0">
              <a:ln w="0"/>
              <a:solidFill>
                <a:srgbClr val="FF0066"/>
              </a:solidFill>
              <a:effectLst>
                <a:outerShdw blurRad="38100" dist="25400" dir="5400000" algn="ctr" rotWithShape="0">
                  <a:srgbClr val="6E747A">
                    <a:alpha val="43000"/>
                  </a:srgbClr>
                </a:outerShdw>
              </a:effectLst>
              <a:latin typeface="NikoshBAN" pitchFamily="2" charset="0"/>
              <a:cs typeface="NikoshBAN" pitchFamily="2" charset="0"/>
            </a:endParaRPr>
          </a:p>
          <a:p>
            <a:r>
              <a:rPr lang="bn-BD" sz="3200" b="1" dirty="0" smtClean="0">
                <a:ln w="0"/>
                <a:effectLst>
                  <a:outerShdw blurRad="38100" dist="25400" dir="5400000" algn="ctr" rotWithShape="0">
                    <a:srgbClr val="6E747A">
                      <a:alpha val="43000"/>
                    </a:srgbClr>
                  </a:outerShdw>
                </a:effectLst>
                <a:latin typeface="NikoshBAN" pitchFamily="2" charset="0"/>
                <a:cs typeface="NikoshBAN" pitchFamily="2" charset="0"/>
              </a:rPr>
              <a:t> মুদ্রা </a:t>
            </a:r>
            <a:r>
              <a:rPr lang="bn-BD" sz="3200" b="1" dirty="0">
                <a:ln w="0"/>
                <a:effectLst>
                  <a:outerShdw blurRad="38100" dist="25400" dir="5400000" algn="ctr" rotWithShape="0">
                    <a:srgbClr val="6E747A">
                      <a:alpha val="43000"/>
                    </a:srgbClr>
                  </a:outerShdw>
                </a:effectLst>
                <a:latin typeface="NikoshBAN" pitchFamily="2" charset="0"/>
                <a:cs typeface="NikoshBAN" pitchFamily="2" charset="0"/>
              </a:rPr>
              <a:t>সম্পর্কে ব্যাখা করতে </a:t>
            </a:r>
            <a:r>
              <a:rPr lang="bn-BD" sz="3200" b="1" dirty="0" smtClean="0">
                <a:ln w="0"/>
                <a:effectLst>
                  <a:outerShdw blurRad="38100" dist="25400" dir="5400000" algn="ctr" rotWithShape="0">
                    <a:srgbClr val="6E747A">
                      <a:alpha val="43000"/>
                    </a:srgbClr>
                  </a:outerShdw>
                </a:effectLst>
                <a:latin typeface="NikoshBAN" pitchFamily="2" charset="0"/>
                <a:cs typeface="NikoshBAN" pitchFamily="2" charset="0"/>
              </a:rPr>
              <a:t>পারবে</a:t>
            </a:r>
            <a:endParaRPr lang="bn-BD" sz="3200" b="1" dirty="0">
              <a:ln w="0"/>
              <a:effectLst>
                <a:outerShdw blurRad="38100" dist="25400" dir="5400000" algn="ctr" rotWithShape="0">
                  <a:srgbClr val="6E747A">
                    <a:alpha val="43000"/>
                  </a:srgbClr>
                </a:outerShdw>
              </a:effectLst>
              <a:latin typeface="NikoshBAN" pitchFamily="2" charset="0"/>
              <a:cs typeface="NikoshBAN" pitchFamily="2" charset="0"/>
            </a:endParaRPr>
          </a:p>
          <a:p>
            <a:r>
              <a:rPr lang="bn-BD" sz="3200" b="1" dirty="0">
                <a:ln w="0"/>
                <a:solidFill>
                  <a:srgbClr val="FF0066"/>
                </a:solidFill>
                <a:effectLst>
                  <a:outerShdw blurRad="38100" dist="25400" dir="5400000" algn="ctr" rotWithShape="0">
                    <a:srgbClr val="6E747A">
                      <a:alpha val="43000"/>
                    </a:srgbClr>
                  </a:outerShdw>
                </a:effectLst>
                <a:latin typeface="NikoshBAN" pitchFamily="2" charset="0"/>
                <a:cs typeface="NikoshBAN" pitchFamily="2" charset="0"/>
              </a:rPr>
              <a:t> </a:t>
            </a:r>
            <a:r>
              <a:rPr lang="bn-BD" sz="3200" b="1" dirty="0" smtClean="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ধাতব </a:t>
            </a:r>
            <a:r>
              <a:rPr lang="bn-BD" sz="3200" b="1"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মুদ্রা স্থায়ী না হওয়ায় কারণ বলতে </a:t>
            </a:r>
            <a:r>
              <a:rPr lang="bn-BD" sz="3200" b="1" dirty="0" smtClean="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পারবে</a:t>
            </a:r>
            <a:endParaRPr lang="bn-BD" sz="3200" b="1"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endParaRPr>
          </a:p>
          <a:p>
            <a:pPr marL="0" indent="0">
              <a:buNone/>
            </a:pPr>
            <a:r>
              <a:rPr lang="bn-BD" sz="3200" b="1" dirty="0" smtClean="0">
                <a:ln w="0"/>
                <a:solidFill>
                  <a:srgbClr val="FF0066"/>
                </a:solidFill>
                <a:effectLst>
                  <a:outerShdw blurRad="38100" dist="25400" dir="5400000" algn="ctr" rotWithShape="0">
                    <a:srgbClr val="6E747A">
                      <a:alpha val="43000"/>
                    </a:srgbClr>
                  </a:outerShdw>
                </a:effectLst>
                <a:latin typeface="NikoshBAN" pitchFamily="2" charset="0"/>
                <a:cs typeface="NikoshBAN" pitchFamily="2" charset="0"/>
              </a:rPr>
              <a:t>• </a:t>
            </a:r>
            <a:r>
              <a:rPr lang="bn-BD" sz="3200" b="1" spc="-300" dirty="0" smtClean="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rPr>
              <a:t>কাগজি মুদ্রার </a:t>
            </a:r>
            <a:r>
              <a:rPr lang="en-US" sz="3200" b="1" spc="-300" dirty="0" smtClean="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rPr>
              <a:t> </a:t>
            </a:r>
            <a:r>
              <a:rPr lang="bn-BD" sz="3200" b="1" spc="-300" dirty="0" smtClean="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rPr>
              <a:t>ব্যাপক </a:t>
            </a:r>
            <a:r>
              <a:rPr lang="en-US" sz="3200" b="1" spc="-300" dirty="0" smtClean="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rPr>
              <a:t> </a:t>
            </a:r>
            <a:r>
              <a:rPr lang="bn-BD" sz="3200" b="1" spc="-300" dirty="0" smtClean="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rPr>
              <a:t>চাহিদার </a:t>
            </a:r>
            <a:r>
              <a:rPr lang="en-US" sz="3200" b="1" spc="-300" dirty="0" smtClean="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rPr>
              <a:t> </a:t>
            </a:r>
            <a:r>
              <a:rPr lang="bn-BD" sz="3200" b="1" spc="-300" dirty="0" smtClean="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rPr>
              <a:t>কারণ </a:t>
            </a:r>
            <a:r>
              <a:rPr lang="en-US" sz="3200" b="1" spc="-300" dirty="0" smtClean="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rPr>
              <a:t> </a:t>
            </a:r>
            <a:r>
              <a:rPr lang="bn-BD" sz="3200" b="1" spc="-300" dirty="0" smtClean="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rPr>
              <a:t>বিশ্লেষণ </a:t>
            </a:r>
            <a:r>
              <a:rPr lang="bn-BD" sz="3200" b="1" spc="-300" dirty="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rPr>
              <a:t>করতে </a:t>
            </a:r>
            <a:r>
              <a:rPr lang="bn-BD" sz="3200" b="1" spc="-300" dirty="0" smtClean="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rPr>
              <a:t>পারবে</a:t>
            </a:r>
            <a:r>
              <a:rPr lang="bn-BD" sz="3200" b="1" spc="-300" dirty="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rPr>
              <a:t>।</a:t>
            </a:r>
          </a:p>
          <a:p>
            <a:r>
              <a:rPr lang="bn-BD" sz="3200" b="1" dirty="0">
                <a:ln w="0"/>
                <a:solidFill>
                  <a:srgbClr val="FF0066"/>
                </a:solidFill>
                <a:effectLst>
                  <a:outerShdw blurRad="38100" dist="25400" dir="5400000" algn="ctr" rotWithShape="0">
                    <a:srgbClr val="6E747A">
                      <a:alpha val="43000"/>
                    </a:srgbClr>
                  </a:outerShdw>
                </a:effectLst>
                <a:latin typeface="NikoshBAN" pitchFamily="2" charset="0"/>
                <a:cs typeface="NikoshBAN" pitchFamily="2" charset="0"/>
              </a:rPr>
              <a:t> </a:t>
            </a:r>
            <a:r>
              <a:rPr lang="bn-BD" sz="3200" b="1" dirty="0" smtClean="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মুদ্রার </a:t>
            </a:r>
            <a:r>
              <a:rPr lang="bn-BD" sz="3200" b="1"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কাজ সম্পর্কে বলতে পারবে।</a:t>
            </a:r>
            <a:endParaRPr lang="en-US" sz="3200" b="1"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4" name="Cloud 3"/>
          <p:cNvSpPr/>
          <p:nvPr/>
        </p:nvSpPr>
        <p:spPr>
          <a:xfrm>
            <a:off x="2112135" y="343461"/>
            <a:ext cx="4868214" cy="888642"/>
          </a:xfrm>
          <a:prstGeom prst="cloud">
            <a:avLst/>
          </a:prstGeom>
          <a:solidFill>
            <a:srgbClr val="00FF00"/>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rgbClr val="00FFFF"/>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3600" dirty="0">
              <a:solidFill>
                <a:srgbClr val="00FFFF"/>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15832804-F34B-4CA7-BD0B-22EAECF882A1}" type="datetime1">
              <a:rPr lang="en-US" smtClean="0"/>
              <a:t>4/25/2021</a:t>
            </a:fld>
            <a:endParaRPr lang="en-US"/>
          </a:p>
        </p:txBody>
      </p:sp>
      <p:sp>
        <p:nvSpPr>
          <p:cNvPr id="5" name="Footer Placeholder 4"/>
          <p:cNvSpPr>
            <a:spLocks noGrp="1"/>
          </p:cNvSpPr>
          <p:nvPr>
            <p:ph type="ftr" sz="quarter" idx="11"/>
          </p:nvPr>
        </p:nvSpPr>
        <p:spPr>
          <a:xfrm>
            <a:off x="3593764" y="6676714"/>
            <a:ext cx="7619999" cy="365125"/>
          </a:xfrm>
        </p:spPr>
        <p:txBody>
          <a:bodyPr/>
          <a:lstStyle/>
          <a:p>
            <a:r>
              <a:rPr lang="en-US" smtClean="0"/>
              <a:t>AMERANDRA NATH BISWAS</a:t>
            </a:r>
            <a:endParaRPr lang="en-US"/>
          </a:p>
        </p:txBody>
      </p:sp>
      <p:sp>
        <p:nvSpPr>
          <p:cNvPr id="6" name="Slide Number Placeholder 5"/>
          <p:cNvSpPr>
            <a:spLocks noGrp="1"/>
          </p:cNvSpPr>
          <p:nvPr>
            <p:ph type="sldNum" sz="quarter" idx="12"/>
          </p:nvPr>
        </p:nvSpPr>
        <p:spPr/>
        <p:txBody>
          <a:bodyPr/>
          <a:lstStyle/>
          <a:p>
            <a:fld id="{7F832760-C681-4B94-ABBC-6D201EBC87BE}" type="slidenum">
              <a:rPr lang="en-US" smtClean="0"/>
              <a:t>8</a:t>
            </a:fld>
            <a:endParaRPr lang="en-US"/>
          </a:p>
        </p:txBody>
      </p:sp>
    </p:spTree>
    <p:extLst>
      <p:ext uri="{BB962C8B-B14F-4D97-AF65-F5344CB8AC3E}">
        <p14:creationId xmlns:p14="http://schemas.microsoft.com/office/powerpoint/2010/main" val="13976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12" y="2557462"/>
            <a:ext cx="2619375" cy="17430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016"/>
            <a:ext cx="12192000" cy="6681050"/>
          </a:xfrm>
          <a:prstGeom prst="rect">
            <a:avLst/>
          </a:prstGeom>
        </p:spPr>
      </p:pic>
      <p:sp>
        <p:nvSpPr>
          <p:cNvPr id="4" name="Date Placeholder 3"/>
          <p:cNvSpPr>
            <a:spLocks noGrp="1"/>
          </p:cNvSpPr>
          <p:nvPr>
            <p:ph type="dt" sz="half" idx="10"/>
          </p:nvPr>
        </p:nvSpPr>
        <p:spPr/>
        <p:txBody>
          <a:bodyPr/>
          <a:lstStyle/>
          <a:p>
            <a:fld id="{A7C3E4C8-9E19-48E2-9A6E-8B0694E1B979}" type="datetime1">
              <a:rPr lang="en-US" smtClean="0"/>
              <a:t>4/25/2021</a:t>
            </a:fld>
            <a:endParaRPr lang="en-US"/>
          </a:p>
        </p:txBody>
      </p:sp>
      <p:sp>
        <p:nvSpPr>
          <p:cNvPr id="5" name="Footer Placeholder 4"/>
          <p:cNvSpPr>
            <a:spLocks noGrp="1"/>
          </p:cNvSpPr>
          <p:nvPr>
            <p:ph type="ftr" sz="quarter" idx="11"/>
          </p:nvPr>
        </p:nvSpPr>
        <p:spPr/>
        <p:txBody>
          <a:bodyPr/>
          <a:lstStyle/>
          <a:p>
            <a:r>
              <a:rPr lang="en-US" smtClean="0"/>
              <a:t>AMERANDRA NATH BISWAS</a:t>
            </a:r>
            <a:endParaRPr lang="en-US"/>
          </a:p>
        </p:txBody>
      </p:sp>
      <p:sp>
        <p:nvSpPr>
          <p:cNvPr id="6" name="Slide Number Placeholder 5"/>
          <p:cNvSpPr>
            <a:spLocks noGrp="1"/>
          </p:cNvSpPr>
          <p:nvPr>
            <p:ph type="sldNum" sz="quarter" idx="12"/>
          </p:nvPr>
        </p:nvSpPr>
        <p:spPr/>
        <p:txBody>
          <a:bodyPr/>
          <a:lstStyle/>
          <a:p>
            <a:fld id="{7F832760-C681-4B94-ABBC-6D201EBC87BE}" type="slidenum">
              <a:rPr lang="en-US" smtClean="0"/>
              <a:t>9</a:t>
            </a:fld>
            <a:endParaRPr lang="en-US"/>
          </a:p>
        </p:txBody>
      </p:sp>
    </p:spTree>
    <p:extLst>
      <p:ext uri="{BB962C8B-B14F-4D97-AF65-F5344CB8AC3E}">
        <p14:creationId xmlns:p14="http://schemas.microsoft.com/office/powerpoint/2010/main" val="11483628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1073</TotalTime>
  <Words>669</Words>
  <Application>Microsoft Office PowerPoint</Application>
  <PresentationFormat>Widescreen</PresentationFormat>
  <Paragraphs>151</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Narrow</vt:lpstr>
      <vt:lpstr>Calibri</vt:lpstr>
      <vt:lpstr>Century Gothic</vt:lpstr>
      <vt:lpstr>NikoshBAN</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পাঠ শিরোনাম</vt:lpstr>
      <vt:lpstr>PowerPoint Presentation</vt:lpstr>
      <vt:lpstr>PowerPoint Presentation</vt:lpstr>
      <vt:lpstr>PowerPoint Presentation</vt:lpstr>
      <vt:lpstr>ছবিটি দেখে তোমরা কী বুঝতে পেলে?</vt:lpstr>
      <vt:lpstr>PowerPoint Presentation</vt:lpstr>
      <vt:lpstr>PowerPoint Presentation</vt:lpstr>
      <vt:lpstr>PowerPoint Presentation</vt:lpstr>
      <vt:lpstr>PowerPoint Presentation</vt:lpstr>
      <vt:lpstr> মানুষের জ্ঞান ও বুদ্ধির পরিধি</vt:lpstr>
      <vt:lpstr>PowerPoint Presentation</vt:lpstr>
      <vt:lpstr>PowerPoint Presentation</vt:lpstr>
      <vt:lpstr>PowerPoint Presentation</vt:lpstr>
      <vt:lpstr>বিনিময়ের মাধ্যম মুদ্রা</vt:lpstr>
      <vt:lpstr>বিনিময়ের মাধ্যম মুদ্রা</vt:lpstr>
      <vt:lpstr>PowerPoint Presentation</vt:lpstr>
      <vt:lpstr>মুদ্রা</vt:lpstr>
      <vt:lpstr>ধাতব মুদ্রা</vt:lpstr>
      <vt:lpstr>কাগজী মুদ্রা</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HP;Toma Roy</dc:creator>
  <cp:lastModifiedBy>ACT</cp:lastModifiedBy>
  <cp:revision>143</cp:revision>
  <dcterms:created xsi:type="dcterms:W3CDTF">2017-11-25T10:52:22Z</dcterms:created>
  <dcterms:modified xsi:type="dcterms:W3CDTF">2021-04-25T17:23:34Z</dcterms:modified>
</cp:coreProperties>
</file>