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257" r:id="rId4"/>
    <p:sldId id="271" r:id="rId5"/>
    <p:sldId id="258" r:id="rId6"/>
    <p:sldId id="259" r:id="rId7"/>
    <p:sldId id="264" r:id="rId8"/>
    <p:sldId id="260" r:id="rId9"/>
    <p:sldId id="270" r:id="rId10"/>
    <p:sldId id="261" r:id="rId11"/>
    <p:sldId id="262" r:id="rId12"/>
    <p:sldId id="263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FB76-6AE6-420C-8B53-0CCECA8F501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4B89F-DC4D-4284-AEB1-8171722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0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B9326-AFFB-4B1B-A81B-F628548471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8556" y="37834"/>
            <a:ext cx="9144000" cy="6858000"/>
          </a:xfrm>
          <a:prstGeom prst="frame">
            <a:avLst>
              <a:gd name="adj1" fmla="val 3065"/>
            </a:avLst>
          </a:prstGeom>
          <a:solidFill>
            <a:srgbClr val="990033"/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674" y="914400"/>
            <a:ext cx="8721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964" y="3048000"/>
            <a:ext cx="8721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0" y="37834"/>
            <a:ext cx="4565077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43444" y="37834"/>
            <a:ext cx="4565077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4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3248" y="992176"/>
            <a:ext cx="8005103" cy="5333999"/>
            <a:chOff x="609600" y="1828801"/>
            <a:chExt cx="8005103" cy="4114799"/>
          </a:xfrm>
        </p:grpSpPr>
        <p:grpSp>
          <p:nvGrpSpPr>
            <p:cNvPr id="3" name="Group 2"/>
            <p:cNvGrpSpPr/>
            <p:nvPr/>
          </p:nvGrpSpPr>
          <p:grpSpPr>
            <a:xfrm>
              <a:off x="609600" y="1828801"/>
              <a:ext cx="8005103" cy="4114799"/>
              <a:chOff x="609600" y="1828801"/>
              <a:chExt cx="8005103" cy="4114799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09600" y="1828801"/>
                <a:ext cx="8005103" cy="4114799"/>
                <a:chOff x="609600" y="1816702"/>
                <a:chExt cx="8005103" cy="352501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09600" y="1816702"/>
                  <a:ext cx="8005103" cy="1631951"/>
                  <a:chOff x="609600" y="1465524"/>
                  <a:chExt cx="8005103" cy="1762588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609600" y="1465524"/>
                    <a:ext cx="3124200" cy="1762586"/>
                  </a:xfrm>
                  <a:prstGeom prst="rect">
                    <a:avLst/>
                  </a:prstGeom>
                  <a:blipFill dpi="0" rotWithShape="1"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>
                    <a:off x="5029200" y="1465524"/>
                    <a:ext cx="3585503" cy="1762588"/>
                  </a:xfrm>
                  <a:prstGeom prst="rect">
                    <a:avLst/>
                  </a:prstGeom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609600" y="3611878"/>
                  <a:ext cx="8005102" cy="1729837"/>
                  <a:chOff x="609600" y="3611878"/>
                  <a:chExt cx="8005102" cy="1729837"/>
                </a:xfrm>
              </p:grpSpPr>
              <p:sp>
                <p:nvSpPr>
                  <p:cNvPr id="12" name="Rectangle 11"/>
                  <p:cNvSpPr/>
                  <p:nvPr/>
                </p:nvSpPr>
                <p:spPr>
                  <a:xfrm>
                    <a:off x="5029199" y="3611878"/>
                    <a:ext cx="3585503" cy="1729837"/>
                  </a:xfrm>
                  <a:prstGeom prst="rect">
                    <a:avLst/>
                  </a:prstGeom>
                  <a:blipFill dpi="0"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609600" y="4917153"/>
                    <a:ext cx="3124200" cy="357558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নিজের</a:t>
                    </a:r>
                    <a:r>
                      <a:rPr lang="en-US" sz="20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অটো</a:t>
                    </a:r>
                    <a:r>
                      <a:rPr lang="en-US" sz="20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নিজে</a:t>
                    </a:r>
                    <a:r>
                      <a:rPr lang="en-US" sz="20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চালায়</a:t>
                    </a:r>
                    <a:endParaRPr lang="en-US" sz="1600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5500988" y="5038529"/>
                    <a:ext cx="2972386" cy="303185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নিজের</a:t>
                    </a:r>
                    <a:r>
                      <a:rPr lang="en-US" sz="2000" dirty="0" smtClean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US" sz="2000" dirty="0" err="1" smtClean="0">
                        <a:latin typeface="NikoshBAN" pitchFamily="2" charset="0"/>
                        <a:cs typeface="NikoshBAN" pitchFamily="2" charset="0"/>
                      </a:rPr>
                      <a:t>দোকান</a:t>
                    </a:r>
                    <a:endParaRPr lang="en-US" sz="1600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</p:grpSp>
          </p:grpSp>
          <p:sp>
            <p:nvSpPr>
              <p:cNvPr id="2" name="Rectangle 1"/>
              <p:cNvSpPr/>
              <p:nvPr/>
            </p:nvSpPr>
            <p:spPr>
              <a:xfrm>
                <a:off x="5029200" y="3348700"/>
                <a:ext cx="3543593" cy="385100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কাজ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পেতে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ইচ্ছুক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শ্রমিক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2362200" y="1828802"/>
              <a:ext cx="1371601" cy="704178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NikoshBAN" pitchFamily="2" charset="0"/>
                  <a:cs typeface="NikoshBAN" pitchFamily="2" charset="0"/>
                </a:rPr>
                <a:t>আইটি</a:t>
              </a:r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dirty="0" err="1" smtClean="0">
                  <a:latin typeface="NikoshBAN" pitchFamily="2" charset="0"/>
                  <a:cs typeface="NikoshBAN" pitchFamily="2" charset="0"/>
                </a:rPr>
                <a:t>কাজে</a:t>
              </a:r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dirty="0" err="1" smtClean="0">
                  <a:latin typeface="NikoshBAN" pitchFamily="2" charset="0"/>
                  <a:cs typeface="NikoshBAN" pitchFamily="2" charset="0"/>
                </a:rPr>
                <a:t>নিয়োগ</a:t>
              </a:r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dirty="0" err="1" smtClean="0">
                  <a:latin typeface="NikoshBAN" pitchFamily="2" charset="0"/>
                  <a:cs typeface="NikoshBAN" pitchFamily="2" charset="0"/>
                </a:rPr>
                <a:t>পেতে</a:t>
              </a:r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dirty="0" err="1" smtClean="0">
                  <a:latin typeface="NikoshBAN" pitchFamily="2" charset="0"/>
                  <a:cs typeface="NikoshBAN" pitchFamily="2" charset="0"/>
                </a:rPr>
                <a:t>আগ্রহী</a:t>
              </a:r>
              <a:endParaRPr lang="en-US" sz="1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152400"/>
            <a:ext cx="5486400" cy="528088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" y="3685546"/>
            <a:ext cx="3103099" cy="19981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9180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134" y="3352800"/>
            <a:ext cx="8534400" cy="1397000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শ্রমবাজার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নিয়োগকারি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কর্তৃপক্ষের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কষাকষির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মজুরিতে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নিয়োগকে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667" y="4876800"/>
            <a:ext cx="8534400" cy="1717156"/>
          </a:xfrm>
          <a:prstGeom prst="rect">
            <a:avLst/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ইচ্ছুক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তারাও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601" y="2783956"/>
            <a:ext cx="8534400" cy="528088"/>
          </a:xfrm>
          <a:prstGeom prst="rect">
            <a:avLst/>
          </a:prstGeom>
          <a:noFill/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3267" y="203200"/>
            <a:ext cx="3581400" cy="2235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-Right Arrow 1"/>
          <p:cNvSpPr/>
          <p:nvPr/>
        </p:nvSpPr>
        <p:spPr>
          <a:xfrm>
            <a:off x="3928534" y="925629"/>
            <a:ext cx="1216152" cy="484632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35729" y="2057400"/>
            <a:ext cx="93647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শ্রমিক</a:t>
            </a:r>
            <a:endParaRPr lang="en-US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9369" y="2025243"/>
            <a:ext cx="269496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নিয়োগকারি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কর্তৃ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পক্ষ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3027" y="1595735"/>
            <a:ext cx="114165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সম্পর্ক</a:t>
            </a:r>
            <a:endParaRPr lang="en-US" sz="24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267" y="184090"/>
            <a:ext cx="3623734" cy="2254310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5862591" y="2025243"/>
            <a:ext cx="2699777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en-US" sz="20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নিয়োগকারি</a:t>
            </a:r>
            <a:r>
              <a:rPr lang="en-US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কর্তৃপক্ষ</a:t>
            </a:r>
            <a:r>
              <a:rPr lang="en-US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69012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00200" y="381000"/>
            <a:ext cx="5715000" cy="990600"/>
          </a:xfrm>
          <a:prstGeom prst="downArrowCallou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ln/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800" y="4419600"/>
            <a:ext cx="7924800" cy="1066800"/>
          </a:xfrm>
          <a:prstGeom prst="rect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নিয়োগকারি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কর্তৃপক্ষের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কষা-কষি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4724" y="228600"/>
            <a:ext cx="3754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2057400"/>
            <a:ext cx="3479800" cy="1790700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Left-Right Arrow 6"/>
          <p:cNvSpPr/>
          <p:nvPr/>
        </p:nvSpPr>
        <p:spPr>
          <a:xfrm>
            <a:off x="4110566" y="2665984"/>
            <a:ext cx="973667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799" y="5791200"/>
            <a:ext cx="792480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উত্তরঃ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মজুরি,ক্ষতিপূরণ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আনুষঙ্গিক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সুযোগ-সুবিধা,শ্রমঘন্টা,ইত্যাদি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endParaRPr lang="en-US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9972" y="1371600"/>
            <a:ext cx="2655456" cy="4572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</a:rPr>
              <a:t> - ০৫মিনিট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2057401"/>
            <a:ext cx="3225799" cy="1790700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011658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/>
              <a:t>মূল্যায়ণ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3943" y="1353886"/>
            <a:ext cx="8229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সাধারণ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বহুনির্বাচনি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প্রশ্ন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Simpl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MCQ)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28556" y="37834"/>
            <a:ext cx="9144000" cy="6858000"/>
          </a:xfrm>
          <a:prstGeom prst="frame">
            <a:avLst>
              <a:gd name="adj1" fmla="val 3065"/>
            </a:avLst>
          </a:prstGeom>
          <a:solidFill>
            <a:srgbClr val="990033"/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943" y="2272650"/>
            <a:ext cx="392945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শ্রমের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পারিশ্রমকে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</a:p>
          <a:p>
            <a:endParaRPr lang="en-US" sz="2000" b="1" cap="none" spc="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ক)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বেতন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খ)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  <a:p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গ)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পাওনা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ঘ)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মজুরি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43" y="3948545"/>
            <a:ext cx="82226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৩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অর্থনীতিতে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বলতে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বোঝায়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</a:p>
          <a:p>
            <a:endParaRPr lang="en-US" sz="2000" b="1" cap="none" spc="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আনন্দের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উদ্দেশ্যে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করা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কায়িক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কর্মপ্রচেষ্টাকে</a:t>
            </a:r>
            <a:endParaRPr lang="en-US" sz="2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খ)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আনন্দের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উদ্দেশ্যে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করা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কায়িক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ও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মানসিক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কর্মপ্রচেষ্টাকে</a:t>
            </a:r>
            <a:endParaRPr lang="en-US" sz="2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গ)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আর্থিক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উদ্দেশ্যে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করা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কায়িক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কর্মপ্রচেষ্টাকে</a:t>
            </a:r>
            <a:endParaRPr lang="en-US" sz="2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ঘ)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আর্থিক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উদ্দেশ্যে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করা</a:t>
            </a:r>
            <a:r>
              <a:rPr lang="en-US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কায়িক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মানসিক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কর্মপ্রচেষ্টাকে</a:t>
            </a:r>
            <a:endParaRPr lang="en-US" sz="2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1" y="2272650"/>
            <a:ext cx="4071541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২)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শ্রমের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মালিককে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</a:p>
          <a:p>
            <a:endParaRPr lang="en-US" sz="2000" b="1" cap="none" spc="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ক)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ভূস্বামী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খ) </a:t>
            </a:r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শ্রমিক</a:t>
            </a:r>
            <a:endParaRPr lang="en-US" sz="2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গ)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সংগঠক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ঘ) </a:t>
            </a:r>
            <a:r>
              <a:rPr lang="en-US" sz="20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শিল্পপতি</a:t>
            </a:r>
            <a:r>
              <a:rPr lang="en-US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950227" y="2872204"/>
            <a:ext cx="769323" cy="645936"/>
          </a:xfrm>
          <a:custGeom>
            <a:avLst/>
            <a:gdLst>
              <a:gd name="connsiteX0" fmla="*/ 0 w 719138"/>
              <a:gd name="connsiteY0" fmla="*/ 389239 h 645936"/>
              <a:gd name="connsiteX1" fmla="*/ 180109 w 719138"/>
              <a:gd name="connsiteY1" fmla="*/ 597057 h 645936"/>
              <a:gd name="connsiteX2" fmla="*/ 207818 w 719138"/>
              <a:gd name="connsiteY2" fmla="*/ 597057 h 645936"/>
              <a:gd name="connsiteX3" fmla="*/ 665018 w 719138"/>
              <a:gd name="connsiteY3" fmla="*/ 56730 h 645936"/>
              <a:gd name="connsiteX4" fmla="*/ 692727 w 719138"/>
              <a:gd name="connsiteY4" fmla="*/ 42875 h 64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38" h="645936">
                <a:moveTo>
                  <a:pt x="0" y="389239"/>
                </a:moveTo>
                <a:cubicBezTo>
                  <a:pt x="60036" y="458512"/>
                  <a:pt x="145473" y="562421"/>
                  <a:pt x="180109" y="597057"/>
                </a:cubicBezTo>
                <a:cubicBezTo>
                  <a:pt x="214745" y="631693"/>
                  <a:pt x="127000" y="687111"/>
                  <a:pt x="207818" y="597057"/>
                </a:cubicBezTo>
                <a:cubicBezTo>
                  <a:pt x="288636" y="507003"/>
                  <a:pt x="584200" y="149094"/>
                  <a:pt x="665018" y="56730"/>
                </a:cubicBezTo>
                <a:cubicBezTo>
                  <a:pt x="745836" y="-35634"/>
                  <a:pt x="719281" y="3620"/>
                  <a:pt x="692727" y="4287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77000" y="2549236"/>
            <a:ext cx="769323" cy="645936"/>
          </a:xfrm>
          <a:custGeom>
            <a:avLst/>
            <a:gdLst>
              <a:gd name="connsiteX0" fmla="*/ 0 w 719138"/>
              <a:gd name="connsiteY0" fmla="*/ 389239 h 645936"/>
              <a:gd name="connsiteX1" fmla="*/ 180109 w 719138"/>
              <a:gd name="connsiteY1" fmla="*/ 597057 h 645936"/>
              <a:gd name="connsiteX2" fmla="*/ 207818 w 719138"/>
              <a:gd name="connsiteY2" fmla="*/ 597057 h 645936"/>
              <a:gd name="connsiteX3" fmla="*/ 665018 w 719138"/>
              <a:gd name="connsiteY3" fmla="*/ 56730 h 645936"/>
              <a:gd name="connsiteX4" fmla="*/ 692727 w 719138"/>
              <a:gd name="connsiteY4" fmla="*/ 42875 h 64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38" h="645936">
                <a:moveTo>
                  <a:pt x="0" y="389239"/>
                </a:moveTo>
                <a:cubicBezTo>
                  <a:pt x="60036" y="458512"/>
                  <a:pt x="145473" y="562421"/>
                  <a:pt x="180109" y="597057"/>
                </a:cubicBezTo>
                <a:cubicBezTo>
                  <a:pt x="214745" y="631693"/>
                  <a:pt x="127000" y="687111"/>
                  <a:pt x="207818" y="597057"/>
                </a:cubicBezTo>
                <a:cubicBezTo>
                  <a:pt x="288636" y="507003"/>
                  <a:pt x="584200" y="149094"/>
                  <a:pt x="665018" y="56730"/>
                </a:cubicBezTo>
                <a:cubicBezTo>
                  <a:pt x="745836" y="-35634"/>
                  <a:pt x="719281" y="3620"/>
                  <a:pt x="692727" y="4287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7668" y="5116562"/>
            <a:ext cx="769323" cy="645936"/>
          </a:xfrm>
          <a:custGeom>
            <a:avLst/>
            <a:gdLst>
              <a:gd name="connsiteX0" fmla="*/ 0 w 719138"/>
              <a:gd name="connsiteY0" fmla="*/ 389239 h 645936"/>
              <a:gd name="connsiteX1" fmla="*/ 180109 w 719138"/>
              <a:gd name="connsiteY1" fmla="*/ 597057 h 645936"/>
              <a:gd name="connsiteX2" fmla="*/ 207818 w 719138"/>
              <a:gd name="connsiteY2" fmla="*/ 597057 h 645936"/>
              <a:gd name="connsiteX3" fmla="*/ 665018 w 719138"/>
              <a:gd name="connsiteY3" fmla="*/ 56730 h 645936"/>
              <a:gd name="connsiteX4" fmla="*/ 692727 w 719138"/>
              <a:gd name="connsiteY4" fmla="*/ 42875 h 64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38" h="645936">
                <a:moveTo>
                  <a:pt x="0" y="389239"/>
                </a:moveTo>
                <a:cubicBezTo>
                  <a:pt x="60036" y="458512"/>
                  <a:pt x="145473" y="562421"/>
                  <a:pt x="180109" y="597057"/>
                </a:cubicBezTo>
                <a:cubicBezTo>
                  <a:pt x="214745" y="631693"/>
                  <a:pt x="127000" y="687111"/>
                  <a:pt x="207818" y="597057"/>
                </a:cubicBezTo>
                <a:cubicBezTo>
                  <a:pt x="288636" y="507003"/>
                  <a:pt x="584200" y="149094"/>
                  <a:pt x="665018" y="56730"/>
                </a:cubicBezTo>
                <a:cubicBezTo>
                  <a:pt x="745836" y="-35634"/>
                  <a:pt x="719281" y="3620"/>
                  <a:pt x="692727" y="4287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962400"/>
            <a:ext cx="8534400" cy="954107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”-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 rot="10800000">
            <a:off x="270164" y="858982"/>
            <a:ext cx="8534400" cy="2874818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550" y="2317173"/>
            <a:ext cx="393889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বাড়ির</a:t>
            </a:r>
            <a:r>
              <a:rPr lang="en-US" sz="5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1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6944" y="2133914"/>
            <a:ext cx="8001000" cy="264687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</a:rPr>
              <a:t>ধ</a:t>
            </a:r>
            <a:r>
              <a:rPr lang="en-US" sz="16600" dirty="0" err="1" smtClean="0">
                <a:solidFill>
                  <a:srgbClr val="00B050"/>
                </a:solidFill>
                <a:latin typeface="NikoshBAN" pitchFamily="2" charset="0"/>
              </a:rPr>
              <a:t>ন্য</a:t>
            </a:r>
            <a:r>
              <a:rPr lang="en-US" sz="16600" dirty="0" err="1" smtClean="0">
                <a:solidFill>
                  <a:srgbClr val="FFFF00"/>
                </a:solidFill>
                <a:latin typeface="NikoshBAN" pitchFamily="2" charset="0"/>
              </a:rPr>
              <a:t>বা</a:t>
            </a:r>
            <a:r>
              <a:rPr lang="en-US" sz="16600" dirty="0" err="1" smtClean="0">
                <a:solidFill>
                  <a:srgbClr val="002060"/>
                </a:solidFill>
                <a:latin typeface="NikoshBAN" pitchFamily="2" charset="0"/>
              </a:rPr>
              <a:t>দ</a:t>
            </a:r>
            <a:r>
              <a:rPr lang="en-US" sz="16600" dirty="0" smtClean="0">
                <a:latin typeface="NikoshBAN" pitchFamily="2" charset="0"/>
              </a:rPr>
              <a:t> </a:t>
            </a:r>
            <a:endParaRPr lang="en-US" sz="16600" dirty="0"/>
          </a:p>
        </p:txBody>
      </p:sp>
      <p:sp>
        <p:nvSpPr>
          <p:cNvPr id="8" name="Rectangle 7"/>
          <p:cNvSpPr/>
          <p:nvPr/>
        </p:nvSpPr>
        <p:spPr>
          <a:xfrm>
            <a:off x="-140326" y="0"/>
            <a:ext cx="46482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1112" y="0"/>
            <a:ext cx="46863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5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10978"/>
            <a:ext cx="4419601" cy="280076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শিক্ষক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পরিচিতি</a:t>
            </a:r>
            <a:endParaRPr lang="en-US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মোঃআবতাবুল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আলম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জনতা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কলেজ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ডিমলা,নীলফামারী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</a:p>
          <a:p>
            <a:pPr algn="ctr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Email:abtabul72@gmail.com</a:t>
            </a:r>
          </a:p>
          <a:p>
            <a:pPr algn="ctr"/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মোবাইলঃ০১৭১৬৫৩১৪৮৭</a:t>
            </a:r>
          </a:p>
        </p:txBody>
      </p:sp>
      <p:pic>
        <p:nvPicPr>
          <p:cNvPr id="3" name="Picture 2" descr="C:\Users\pcmc\Pictures\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7264" y="680270"/>
            <a:ext cx="3796111" cy="54919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Frame 3"/>
          <p:cNvSpPr/>
          <p:nvPr/>
        </p:nvSpPr>
        <p:spPr>
          <a:xfrm>
            <a:off x="-28556" y="37834"/>
            <a:ext cx="9144000" cy="6858000"/>
          </a:xfrm>
          <a:prstGeom prst="frame">
            <a:avLst>
              <a:gd name="adj1" fmla="val 3065"/>
            </a:avLst>
          </a:prstGeom>
          <a:solidFill>
            <a:srgbClr val="990033"/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63025"/>
            <a:ext cx="4419601" cy="261610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আজকের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পাঠ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বিষয়ঃঅর্থনীতি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শ্রেণিঃএকাদশ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দ্বাদশ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প্রথম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পত্র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bn-BD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পঞ্চম</a:t>
            </a:r>
            <a:r>
              <a:rPr lang="bn-BD" dirty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অধ্যায়</a:t>
            </a:r>
            <a:endParaRPr lang="en-US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lobour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market)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54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505200"/>
            <a:ext cx="3810000" cy="304799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02012"/>
            <a:ext cx="3810000" cy="259838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9382" y="2676297"/>
            <a:ext cx="2722418" cy="457200"/>
          </a:xfrm>
          <a:prstGeom prst="rect">
            <a:avLst/>
          </a:prstGeom>
          <a:noFill/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চাকুরীর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গমন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4446" y="6026726"/>
            <a:ext cx="22860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1" y="3505200"/>
            <a:ext cx="4267200" cy="304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1" y="3505200"/>
            <a:ext cx="1600199" cy="533400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কৃষক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চাষী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3867"/>
            <a:ext cx="8686801" cy="423333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602012"/>
            <a:ext cx="4260271" cy="26561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62600" y="650503"/>
            <a:ext cx="2598788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চাকুরির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সাক্ষাতকার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634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4364" y="228600"/>
            <a:ext cx="742222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চল</a:t>
            </a:r>
            <a:r>
              <a:rPr lang="en-US" sz="5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একটি</a:t>
            </a:r>
            <a:r>
              <a:rPr lang="en-US" sz="5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ভিডিও</a:t>
            </a:r>
            <a:r>
              <a:rPr lang="en-US" sz="5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দেখি</a:t>
            </a:r>
            <a:r>
              <a:rPr lang="en-US" sz="54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as-IN" dirty="0"/>
              <a:t>বিশ্বের সেরা তিনটি পোশাক প্রস্তুতকারী কারখানাই বাংলাদেশে | </a:t>
            </a:r>
            <a:r>
              <a:rPr lang="en-US" dirty="0"/>
              <a:t>World's Best Garments in BD | </a:t>
            </a:r>
            <a:r>
              <a:rPr lang="en-US" dirty="0" err="1"/>
              <a:t>Somoy</a:t>
            </a:r>
            <a:r>
              <a:rPr lang="en-US" dirty="0"/>
              <a:t> </a:t>
            </a:r>
            <a:r>
              <a:rPr lang="en-US" dirty="0" err="1"/>
              <a:t>Tv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066800" y="1066800"/>
            <a:ext cx="6629400" cy="1295400"/>
          </a:xfrm>
          <a:prstGeom prst="downArrowCallou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2590800"/>
            <a:ext cx="6629400" cy="1752600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lobour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market)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751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762000"/>
            <a:ext cx="5638800" cy="5257800"/>
          </a:xfrm>
          <a:prstGeom prst="rect">
            <a:avLst/>
          </a:prstGeom>
          <a:noFill/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Callout 2"/>
          <p:cNvSpPr/>
          <p:nvPr/>
        </p:nvSpPr>
        <p:spPr>
          <a:xfrm>
            <a:off x="533400" y="609600"/>
            <a:ext cx="2590800" cy="5257800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শিখন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ফল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77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399" y="4257072"/>
            <a:ext cx="800099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প্রাশ্নঃ</a:t>
            </a:r>
            <a:r>
              <a:rPr lang="en-US" sz="3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</a:t>
            </a:r>
            <a:r>
              <a:rPr lang="en-US" sz="3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3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953000"/>
            <a:ext cx="8000998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উত্তরঃ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বলতে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সাধারনত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শারীরিক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পরিশ্রমকে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বুঝায়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কিন্তু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অর্থনীতিতে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উৎপাদন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উপার্জনের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কাজে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নিয়োজিত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শারীরিক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মানসিক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অর্থা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ৎ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ধরনের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পরিশ্রমকে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শ্রম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endParaRPr lang="en-U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9451"/>
            <a:ext cx="3200399" cy="17430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9451"/>
            <a:ext cx="3276598" cy="17430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200399" cy="1676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55693"/>
            <a:ext cx="3276598" cy="17829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1657162"/>
            <a:ext cx="17924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শারীরিক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4960" y="3700046"/>
            <a:ext cx="17924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শারীরিক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28070" y="319451"/>
            <a:ext cx="174278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মানসিক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2362200"/>
            <a:ext cx="174278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মানসিক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পরিশ্রম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2049" y="1121212"/>
            <a:ext cx="1375697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ছবি</a:t>
            </a:r>
            <a:endParaRPr lang="en-US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দেখে</a:t>
            </a:r>
            <a:endParaRPr lang="en-US" sz="36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উত্তর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খুজি</a:t>
            </a:r>
            <a:endParaRPr lang="en-US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84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703" y="152400"/>
            <a:ext cx="8449108" cy="6096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368" y="5029200"/>
            <a:ext cx="8386863" cy="1525492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কর্মক্ষম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শ্রমশক্তি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1" y="3810000"/>
            <a:ext cx="2667000" cy="33479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শিশু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38822" y="1469700"/>
            <a:ext cx="2754989" cy="2689321"/>
            <a:chOff x="6705600" y="3124200"/>
            <a:chExt cx="2447778" cy="2284497"/>
          </a:xfrm>
        </p:grpSpPr>
        <p:sp>
          <p:nvSpPr>
            <p:cNvPr id="5" name="Rectangle 4"/>
            <p:cNvSpPr/>
            <p:nvPr/>
          </p:nvSpPr>
          <p:spPr>
            <a:xfrm>
              <a:off x="6705600" y="3124200"/>
              <a:ext cx="2447778" cy="1882726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14978" y="5124299"/>
              <a:ext cx="2412609" cy="284398"/>
            </a:xfrm>
            <a:prstGeom prst="rect">
              <a:avLst/>
            </a:prstGeom>
            <a:no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বৃদ্ধ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59666" y="1469700"/>
            <a:ext cx="2624666" cy="2675094"/>
            <a:chOff x="-558801" y="3155852"/>
            <a:chExt cx="6415851" cy="4497287"/>
          </a:xfrm>
        </p:grpSpPr>
        <p:sp>
          <p:nvSpPr>
            <p:cNvPr id="6" name="Rectangle 5"/>
            <p:cNvSpPr/>
            <p:nvPr/>
          </p:nvSpPr>
          <p:spPr>
            <a:xfrm>
              <a:off x="-558801" y="3155852"/>
              <a:ext cx="6333065" cy="3702148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76015" y="7090292"/>
              <a:ext cx="6333065" cy="562847"/>
            </a:xfrm>
            <a:prstGeom prst="rect">
              <a:avLst/>
            </a:prstGeom>
            <a:no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কর্মক্ষম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শ্রমশক্তি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44703" y="4343400"/>
            <a:ext cx="8364759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শ্রম</a:t>
            </a:r>
            <a:r>
              <a:rPr lang="en-US" sz="2800" dirty="0" smtClean="0"/>
              <a:t> </a:t>
            </a:r>
            <a:r>
              <a:rPr lang="en-US" sz="2800" dirty="0" err="1" smtClean="0"/>
              <a:t>শক্তি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pic>
        <p:nvPicPr>
          <p:cNvPr id="15" name="Picture 14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468" y="1469699"/>
            <a:ext cx="2667000" cy="220212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6007" y="899067"/>
            <a:ext cx="8437804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জনসংখ্যাকে</a:t>
            </a:r>
            <a:r>
              <a:rPr lang="en-US" sz="2800" dirty="0" smtClean="0"/>
              <a:t> ৩টি </a:t>
            </a:r>
            <a:r>
              <a:rPr lang="en-US" sz="2800" dirty="0" err="1" smtClean="0"/>
              <a:t>ভাগে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 </a:t>
            </a:r>
            <a:r>
              <a:rPr lang="en-US" sz="2800" dirty="0" err="1" smtClean="0"/>
              <a:t>করি</a:t>
            </a:r>
            <a:r>
              <a:rPr lang="en-US" sz="2800" dirty="0" smtClean="0"/>
              <a:t>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98409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00200" y="381000"/>
            <a:ext cx="5715000" cy="990600"/>
          </a:xfrm>
          <a:prstGeom prst="downArrowCallou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ln/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800" y="4419600"/>
            <a:ext cx="7924800" cy="1905000"/>
          </a:xfrm>
          <a:prstGeom prst="rect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বৃদ্ধ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8673" y="228600"/>
            <a:ext cx="252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3733799" y="2665984"/>
            <a:ext cx="2101527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800" y="1447679"/>
            <a:ext cx="2851150" cy="223837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038822" y="1469700"/>
            <a:ext cx="2754989" cy="2689321"/>
            <a:chOff x="6705600" y="3124200"/>
            <a:chExt cx="2447778" cy="2284497"/>
          </a:xfrm>
        </p:grpSpPr>
        <p:sp>
          <p:nvSpPr>
            <p:cNvPr id="10" name="Rectangle 9"/>
            <p:cNvSpPr/>
            <p:nvPr/>
          </p:nvSpPr>
          <p:spPr>
            <a:xfrm>
              <a:off x="6705600" y="3124200"/>
              <a:ext cx="2447778" cy="1882726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14978" y="5124299"/>
              <a:ext cx="2412609" cy="28439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বৃদ্ধ</a:t>
              </a:r>
              <a:endParaRPr lang="en-US" sz="2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69532" y="3757611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শিশু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210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385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মূল্যায়ণ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Abtabul Alom</dc:creator>
  <cp:lastModifiedBy>Windows User</cp:lastModifiedBy>
  <cp:revision>24</cp:revision>
  <dcterms:created xsi:type="dcterms:W3CDTF">2006-08-16T00:00:00Z</dcterms:created>
  <dcterms:modified xsi:type="dcterms:W3CDTF">2021-04-26T08:51:23Z</dcterms:modified>
</cp:coreProperties>
</file>