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7" r:id="rId4"/>
    <p:sldId id="258" r:id="rId5"/>
    <p:sldId id="259" r:id="rId6"/>
    <p:sldId id="260" r:id="rId7"/>
    <p:sldId id="263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2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5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4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0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1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4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2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5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4477-0030-47A6-BADF-EFDD3D15FD70}" type="datetimeFigureOut">
              <a:rPr lang="en-GB" smtClean="0"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2484B-9DC5-4F83-A5C2-FB462291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915400" cy="6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905000" y="2873514"/>
            <a:ext cx="5816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English Class</a:t>
            </a:r>
          </a:p>
        </p:txBody>
      </p:sp>
    </p:spTree>
    <p:extLst>
      <p:ext uri="{BB962C8B-B14F-4D97-AF65-F5344CB8AC3E}">
        <p14:creationId xmlns:p14="http://schemas.microsoft.com/office/powerpoint/2010/main" val="32698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0"/>
            <a:ext cx="37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Kamrujaman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Asst. Teacher 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Paschim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chhatnai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Govt. Primary School</a:t>
            </a:r>
          </a:p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Dimla,Nilphamary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2286000"/>
            <a:ext cx="449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Class: 1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Subject: English 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Lesson:alphabet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Lesson:4-6</a:t>
            </a:r>
          </a:p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Unit:1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7498" y="1676400"/>
            <a:ext cx="2493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3970" y="1610380"/>
            <a:ext cx="20874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Presented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381000"/>
            <a:ext cx="0" cy="6019800"/>
          </a:xfrm>
          <a:prstGeom prst="lin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33400" y="76200"/>
            <a:ext cx="8839200" cy="6705600"/>
            <a:chOff x="152400" y="76200"/>
            <a:chExt cx="8839200" cy="6705600"/>
          </a:xfrm>
        </p:grpSpPr>
        <p:sp>
          <p:nvSpPr>
            <p:cNvPr id="13" name="Rectangle 12"/>
            <p:cNvSpPr/>
            <p:nvPr/>
          </p:nvSpPr>
          <p:spPr>
            <a:xfrm>
              <a:off x="152400" y="76200"/>
              <a:ext cx="8839200" cy="67056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800" y="228600"/>
              <a:ext cx="8534400" cy="632460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3400" y="457200"/>
              <a:ext cx="8077200" cy="5943600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462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1"/>
            <a:ext cx="4876800" cy="4930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3291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 song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76200"/>
            <a:ext cx="8839200" cy="6705600"/>
            <a:chOff x="152400" y="76200"/>
            <a:chExt cx="8839200" cy="6705600"/>
          </a:xfrm>
        </p:grpSpPr>
        <p:sp>
          <p:nvSpPr>
            <p:cNvPr id="5" name="Rectangle 4"/>
            <p:cNvSpPr/>
            <p:nvPr/>
          </p:nvSpPr>
          <p:spPr>
            <a:xfrm>
              <a:off x="152400" y="76200"/>
              <a:ext cx="8839200" cy="67056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228600"/>
              <a:ext cx="8534400" cy="632460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457200"/>
              <a:ext cx="8077200" cy="5943600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9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22784" y="2667000"/>
          <a:ext cx="646043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856880" imgH="437760" progId="Package">
                  <p:embed/>
                </p:oleObj>
              </mc:Choice>
              <mc:Fallback>
                <p:oleObj name="Packager Shell Object" showAsIcon="1" r:id="rId3" imgW="1856880" imgH="437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2784" y="2667000"/>
                        <a:ext cx="6460435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400" y="76200"/>
            <a:ext cx="8839200" cy="6705600"/>
            <a:chOff x="152400" y="76200"/>
            <a:chExt cx="8839200" cy="6705600"/>
          </a:xfrm>
        </p:grpSpPr>
        <p:sp>
          <p:nvSpPr>
            <p:cNvPr id="6" name="Rectangle 5"/>
            <p:cNvSpPr/>
            <p:nvPr/>
          </p:nvSpPr>
          <p:spPr>
            <a:xfrm>
              <a:off x="152400" y="76200"/>
              <a:ext cx="8839200" cy="67056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228600"/>
              <a:ext cx="8534400" cy="632460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457200"/>
              <a:ext cx="8077200" cy="5943600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62201" y="1219200"/>
            <a:ext cx="3475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Lets see a video</a:t>
            </a:r>
          </a:p>
        </p:txBody>
      </p:sp>
    </p:spTree>
    <p:extLst>
      <p:ext uri="{BB962C8B-B14F-4D97-AF65-F5344CB8AC3E}">
        <p14:creationId xmlns:p14="http://schemas.microsoft.com/office/powerpoint/2010/main" val="5979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76200"/>
            <a:ext cx="8839200" cy="6705600"/>
            <a:chOff x="152400" y="76200"/>
            <a:chExt cx="8839200" cy="67056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7056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228600"/>
              <a:ext cx="8534400" cy="632460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457200"/>
              <a:ext cx="8077200" cy="5943600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00201" y="1066800"/>
            <a:ext cx="4363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Listen,say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1" y="1905000"/>
            <a:ext cx="64411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 c d e f g </a:t>
            </a:r>
          </a:p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l j k l m n o p</a:t>
            </a:r>
          </a:p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 r s t u v </a:t>
            </a:r>
          </a:p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x y z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Now  I know my a b c,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Next time sing along with me!</a:t>
            </a:r>
          </a:p>
        </p:txBody>
      </p:sp>
    </p:spTree>
    <p:extLst>
      <p:ext uri="{BB962C8B-B14F-4D97-AF65-F5344CB8AC3E}">
        <p14:creationId xmlns:p14="http://schemas.microsoft.com/office/powerpoint/2010/main" val="7628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0"/>
            <a:ext cx="8839200" cy="6705600"/>
            <a:chOff x="152400" y="76200"/>
            <a:chExt cx="8839200" cy="67056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7056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228600"/>
              <a:ext cx="8534400" cy="6324600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457200"/>
              <a:ext cx="8077200" cy="5943600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943600" cy="30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838201"/>
            <a:ext cx="7601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Open your EFT book at  page no.3 and 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loudly with me.</a:t>
            </a:r>
          </a:p>
        </p:txBody>
      </p:sp>
    </p:spTree>
    <p:extLst>
      <p:ext uri="{BB962C8B-B14F-4D97-AF65-F5344CB8AC3E}">
        <p14:creationId xmlns:p14="http://schemas.microsoft.com/office/powerpoint/2010/main" val="34898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2"/>
            <a:ext cx="8886824" cy="632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Up Ribbon 6"/>
          <p:cNvSpPr/>
          <p:nvPr/>
        </p:nvSpPr>
        <p:spPr>
          <a:xfrm>
            <a:off x="609600" y="1981200"/>
            <a:ext cx="8534400" cy="2286000"/>
          </a:xfrm>
          <a:prstGeom prst="ribbon2">
            <a:avLst>
              <a:gd name="adj1" fmla="val 33333"/>
              <a:gd name="adj2" fmla="val 4486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23878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106</Words>
  <Application>Microsoft Office PowerPoint</Application>
  <PresentationFormat>A4 Paper (210x297 mm)</PresentationFormat>
  <Paragraphs>23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 Kamrujaman</dc:creator>
  <cp:lastModifiedBy>No Kamrujaman</cp:lastModifiedBy>
  <cp:revision>1</cp:revision>
  <dcterms:created xsi:type="dcterms:W3CDTF">2020-10-21T09:02:13Z</dcterms:created>
  <dcterms:modified xsi:type="dcterms:W3CDTF">2020-10-21T09:05:54Z</dcterms:modified>
</cp:coreProperties>
</file>