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9" r:id="rId4"/>
    <p:sldId id="274" r:id="rId5"/>
    <p:sldId id="276" r:id="rId6"/>
    <p:sldId id="277" r:id="rId7"/>
    <p:sldId id="275" r:id="rId8"/>
    <p:sldId id="278" r:id="rId9"/>
    <p:sldId id="287" r:id="rId10"/>
    <p:sldId id="279" r:id="rId11"/>
    <p:sldId id="280" r:id="rId12"/>
    <p:sldId id="281" r:id="rId13"/>
    <p:sldId id="282" r:id="rId14"/>
    <p:sldId id="283" r:id="rId15"/>
    <p:sldId id="284" r:id="rId16"/>
    <p:sldId id="286" r:id="rId17"/>
    <p:sldId id="28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00EC42-D62B-4A34-A851-593FF7AFE3A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F4444B-908A-48FE-82C7-41D2321EC0D7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>
              <a:latin typeface="Castellar" panose="020A0402060406010301" pitchFamily="18" charset="0"/>
            </a:rPr>
            <a:t>1.1.1 </a:t>
          </a:r>
          <a:r>
            <a:rPr lang="en-US" dirty="0" err="1">
              <a:latin typeface="Castellar" panose="020A0402060406010301" pitchFamily="18" charset="0"/>
            </a:rPr>
            <a:t>recognice</a:t>
          </a:r>
          <a:r>
            <a:rPr lang="en-US" dirty="0">
              <a:latin typeface="Castellar" panose="020A0402060406010301" pitchFamily="18" charset="0"/>
            </a:rPr>
            <a:t> sound differences in the</a:t>
          </a:r>
          <a:r>
            <a:rPr lang="bn-IN" dirty="0">
              <a:latin typeface="Castellar" panose="020A0402060406010301" pitchFamily="18" charset="0"/>
            </a:rPr>
            <a:t> </a:t>
          </a:r>
          <a:r>
            <a:rPr lang="en-US" dirty="0">
              <a:latin typeface="Castellar" panose="020A0402060406010301" pitchFamily="18" charset="0"/>
            </a:rPr>
            <a:t>context of word.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>
              <a:latin typeface="Castellar" panose="020A0402060406010301" pitchFamily="18" charset="0"/>
            </a:rPr>
            <a:t> </a:t>
          </a:r>
        </a:p>
        <a:p>
          <a:pPr marL="0" lvl="0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dirty="0"/>
        </a:p>
      </dgm:t>
    </dgm:pt>
    <dgm:pt modelId="{89057533-9C75-4DC3-8FEA-53E2CC368DDD}" type="parTrans" cxnId="{26421D6D-2A1B-49E5-8B22-5AEDFD26E47B}">
      <dgm:prSet/>
      <dgm:spPr/>
      <dgm:t>
        <a:bodyPr/>
        <a:lstStyle/>
        <a:p>
          <a:endParaRPr lang="en-US"/>
        </a:p>
      </dgm:t>
    </dgm:pt>
    <dgm:pt modelId="{10B0B0B4-63AA-4167-AD7C-ADAC9086C168}" type="sibTrans" cxnId="{26421D6D-2A1B-49E5-8B22-5AEDFD26E47B}">
      <dgm:prSet/>
      <dgm:spPr/>
      <dgm:t>
        <a:bodyPr/>
        <a:lstStyle/>
        <a:p>
          <a:endParaRPr lang="en-US"/>
        </a:p>
      </dgm:t>
    </dgm:pt>
    <dgm:pt modelId="{88372A34-7ECA-4203-89A9-7D382CEAD05B}">
      <dgm:prSet phldrT="[Text]"/>
      <dgm:spPr/>
      <dgm:t>
        <a:bodyPr/>
        <a:lstStyle/>
        <a:p>
          <a:r>
            <a:rPr lang="en-US" dirty="0">
              <a:latin typeface="Castellar" panose="020A0402060406010301" pitchFamily="18" charset="0"/>
            </a:rPr>
            <a:t>3.4.1  understand statements made by the teacher and students</a:t>
          </a:r>
        </a:p>
      </dgm:t>
    </dgm:pt>
    <dgm:pt modelId="{2F98C58E-CB0E-42EB-A6E0-21CE0B13432A}" type="parTrans" cxnId="{93E56220-A639-4185-BA74-100FC50E3FC7}">
      <dgm:prSet/>
      <dgm:spPr/>
      <dgm:t>
        <a:bodyPr/>
        <a:lstStyle/>
        <a:p>
          <a:endParaRPr lang="en-US"/>
        </a:p>
      </dgm:t>
    </dgm:pt>
    <dgm:pt modelId="{C744CCEA-6700-4A29-9A83-E92328CE8153}" type="sibTrans" cxnId="{93E56220-A639-4185-BA74-100FC50E3FC7}">
      <dgm:prSet/>
      <dgm:spPr/>
      <dgm:t>
        <a:bodyPr/>
        <a:lstStyle/>
        <a:p>
          <a:endParaRPr lang="en-US"/>
        </a:p>
      </dgm:t>
    </dgm:pt>
    <dgm:pt modelId="{A229C0DE-803B-44E0-A903-53C90660165C}">
      <dgm:prSet phldrT="[Text]"/>
      <dgm:spPr/>
      <dgm:t>
        <a:bodyPr/>
        <a:lstStyle/>
        <a:p>
          <a:r>
            <a:rPr lang="en-US" dirty="0">
              <a:latin typeface="Castellar" panose="020A0402060406010301" pitchFamily="18" charset="0"/>
            </a:rPr>
            <a:t>2.1.1  recognize and read cardinal number from 101-500.</a:t>
          </a:r>
        </a:p>
      </dgm:t>
    </dgm:pt>
    <dgm:pt modelId="{6053AC3D-EF6E-4886-8E4D-D2B3F432CE79}" type="parTrans" cxnId="{600B7127-5238-4FCB-AAD2-91BD085DE518}">
      <dgm:prSet/>
      <dgm:spPr/>
      <dgm:t>
        <a:bodyPr/>
        <a:lstStyle/>
        <a:p>
          <a:endParaRPr lang="en-US"/>
        </a:p>
      </dgm:t>
    </dgm:pt>
    <dgm:pt modelId="{A5ACBE09-0074-4850-B142-B4B18DDE93C2}" type="sibTrans" cxnId="{600B7127-5238-4FCB-AAD2-91BD085DE518}">
      <dgm:prSet/>
      <dgm:spPr/>
      <dgm:t>
        <a:bodyPr/>
        <a:lstStyle/>
        <a:p>
          <a:endParaRPr lang="en-US"/>
        </a:p>
      </dgm:t>
    </dgm:pt>
    <dgm:pt modelId="{089481C6-4945-4E24-9207-95515A2A7F4E}" type="pres">
      <dgm:prSet presAssocID="{BC00EC42-D62B-4A34-A851-593FF7AFE3A4}" presName="Name0" presStyleCnt="0">
        <dgm:presLayoutVars>
          <dgm:chMax val="7"/>
          <dgm:chPref val="7"/>
          <dgm:dir/>
        </dgm:presLayoutVars>
      </dgm:prSet>
      <dgm:spPr/>
    </dgm:pt>
    <dgm:pt modelId="{A2067E31-1137-44FB-BCF1-C175B94B3F65}" type="pres">
      <dgm:prSet presAssocID="{BC00EC42-D62B-4A34-A851-593FF7AFE3A4}" presName="Name1" presStyleCnt="0"/>
      <dgm:spPr/>
    </dgm:pt>
    <dgm:pt modelId="{D212180E-5C98-4E29-AAE4-667A4FF6318A}" type="pres">
      <dgm:prSet presAssocID="{BC00EC42-D62B-4A34-A851-593FF7AFE3A4}" presName="cycle" presStyleCnt="0"/>
      <dgm:spPr/>
    </dgm:pt>
    <dgm:pt modelId="{5380AD1B-5AD5-4426-9405-7D9320F3B117}" type="pres">
      <dgm:prSet presAssocID="{BC00EC42-D62B-4A34-A851-593FF7AFE3A4}" presName="srcNode" presStyleLbl="node1" presStyleIdx="0" presStyleCnt="3"/>
      <dgm:spPr/>
    </dgm:pt>
    <dgm:pt modelId="{0B6C7127-CDBB-4E98-95AC-FA1669D9E179}" type="pres">
      <dgm:prSet presAssocID="{BC00EC42-D62B-4A34-A851-593FF7AFE3A4}" presName="conn" presStyleLbl="parChTrans1D2" presStyleIdx="0" presStyleCnt="1"/>
      <dgm:spPr/>
    </dgm:pt>
    <dgm:pt modelId="{89F8511F-50B5-453E-AD78-E4D3F0D5DAF9}" type="pres">
      <dgm:prSet presAssocID="{BC00EC42-D62B-4A34-A851-593FF7AFE3A4}" presName="extraNode" presStyleLbl="node1" presStyleIdx="0" presStyleCnt="3"/>
      <dgm:spPr/>
    </dgm:pt>
    <dgm:pt modelId="{A635CB0D-0E1E-443D-A772-B206AD4E6049}" type="pres">
      <dgm:prSet presAssocID="{BC00EC42-D62B-4A34-A851-593FF7AFE3A4}" presName="dstNode" presStyleLbl="node1" presStyleIdx="0" presStyleCnt="3"/>
      <dgm:spPr/>
    </dgm:pt>
    <dgm:pt modelId="{7A30085B-F90E-4A0D-9711-7C57187DD662}" type="pres">
      <dgm:prSet presAssocID="{E1F4444B-908A-48FE-82C7-41D2321EC0D7}" presName="text_1" presStyleLbl="node1" presStyleIdx="0" presStyleCnt="3">
        <dgm:presLayoutVars>
          <dgm:bulletEnabled val="1"/>
        </dgm:presLayoutVars>
      </dgm:prSet>
      <dgm:spPr/>
    </dgm:pt>
    <dgm:pt modelId="{F5ACC30D-BE10-4994-B22F-E113BA99E0ED}" type="pres">
      <dgm:prSet presAssocID="{E1F4444B-908A-48FE-82C7-41D2321EC0D7}" presName="accent_1" presStyleCnt="0"/>
      <dgm:spPr/>
    </dgm:pt>
    <dgm:pt modelId="{C05A82C5-9F9D-4546-81DC-9C099D2010AC}" type="pres">
      <dgm:prSet presAssocID="{E1F4444B-908A-48FE-82C7-41D2321EC0D7}" presName="accentRepeatNode" presStyleLbl="solidFgAcc1" presStyleIdx="0" presStyleCnt="3" custScaleX="90465" custScaleY="100384" custLinFactNeighborX="-10287" custLinFactNeighborY="-2439"/>
      <dgm:spPr/>
    </dgm:pt>
    <dgm:pt modelId="{8A23DA68-DE82-4362-9795-140668D64DF3}" type="pres">
      <dgm:prSet presAssocID="{88372A34-7ECA-4203-89A9-7D382CEAD05B}" presName="text_2" presStyleLbl="node1" presStyleIdx="1" presStyleCnt="3">
        <dgm:presLayoutVars>
          <dgm:bulletEnabled val="1"/>
        </dgm:presLayoutVars>
      </dgm:prSet>
      <dgm:spPr/>
    </dgm:pt>
    <dgm:pt modelId="{ACBFA5EC-CA1F-4BE6-B0D7-83AE250AF4DC}" type="pres">
      <dgm:prSet presAssocID="{88372A34-7ECA-4203-89A9-7D382CEAD05B}" presName="accent_2" presStyleCnt="0"/>
      <dgm:spPr/>
    </dgm:pt>
    <dgm:pt modelId="{19F2FFF1-D92C-420C-9F0A-3435B5985E35}" type="pres">
      <dgm:prSet presAssocID="{88372A34-7ECA-4203-89A9-7D382CEAD05B}" presName="accentRepeatNode" presStyleLbl="solidFgAcc1" presStyleIdx="1" presStyleCnt="3" custScaleX="97623" custScaleY="109683" custLinFactNeighborX="-2510" custLinFactNeighborY="-524"/>
      <dgm:spPr/>
    </dgm:pt>
    <dgm:pt modelId="{DA58023A-4B9E-4CD1-A9C3-D93D685E320C}" type="pres">
      <dgm:prSet presAssocID="{A229C0DE-803B-44E0-A903-53C90660165C}" presName="text_3" presStyleLbl="node1" presStyleIdx="2" presStyleCnt="3">
        <dgm:presLayoutVars>
          <dgm:bulletEnabled val="1"/>
        </dgm:presLayoutVars>
      </dgm:prSet>
      <dgm:spPr/>
    </dgm:pt>
    <dgm:pt modelId="{EC6DA287-B902-43BA-8FBF-F3F83C57413F}" type="pres">
      <dgm:prSet presAssocID="{A229C0DE-803B-44E0-A903-53C90660165C}" presName="accent_3" presStyleCnt="0"/>
      <dgm:spPr/>
    </dgm:pt>
    <dgm:pt modelId="{D19F2AE0-5248-4C0D-9485-490B65DB78F7}" type="pres">
      <dgm:prSet presAssocID="{A229C0DE-803B-44E0-A903-53C90660165C}" presName="accentRepeatNode" presStyleLbl="solidFgAcc1" presStyleIdx="2" presStyleCnt="3" custScaleX="93780"/>
      <dgm:spPr/>
    </dgm:pt>
  </dgm:ptLst>
  <dgm:cxnLst>
    <dgm:cxn modelId="{93E56220-A639-4185-BA74-100FC50E3FC7}" srcId="{BC00EC42-D62B-4A34-A851-593FF7AFE3A4}" destId="{88372A34-7ECA-4203-89A9-7D382CEAD05B}" srcOrd="1" destOrd="0" parTransId="{2F98C58E-CB0E-42EB-A6E0-21CE0B13432A}" sibTransId="{C744CCEA-6700-4A29-9A83-E92328CE8153}"/>
    <dgm:cxn modelId="{600B7127-5238-4FCB-AAD2-91BD085DE518}" srcId="{BC00EC42-D62B-4A34-A851-593FF7AFE3A4}" destId="{A229C0DE-803B-44E0-A903-53C90660165C}" srcOrd="2" destOrd="0" parTransId="{6053AC3D-EF6E-4886-8E4D-D2B3F432CE79}" sibTransId="{A5ACBE09-0074-4850-B142-B4B18DDE93C2}"/>
    <dgm:cxn modelId="{9F95342D-63C9-4887-8593-725A8C3F5033}" type="presOf" srcId="{10B0B0B4-63AA-4167-AD7C-ADAC9086C168}" destId="{0B6C7127-CDBB-4E98-95AC-FA1669D9E179}" srcOrd="0" destOrd="0" presId="urn:microsoft.com/office/officeart/2008/layout/VerticalCurvedList"/>
    <dgm:cxn modelId="{5446D442-1627-472B-8E4F-CCEECB9F100C}" type="presOf" srcId="{E1F4444B-908A-48FE-82C7-41D2321EC0D7}" destId="{7A30085B-F90E-4A0D-9711-7C57187DD662}" srcOrd="0" destOrd="0" presId="urn:microsoft.com/office/officeart/2008/layout/VerticalCurvedList"/>
    <dgm:cxn modelId="{26421D6D-2A1B-49E5-8B22-5AEDFD26E47B}" srcId="{BC00EC42-D62B-4A34-A851-593FF7AFE3A4}" destId="{E1F4444B-908A-48FE-82C7-41D2321EC0D7}" srcOrd="0" destOrd="0" parTransId="{89057533-9C75-4DC3-8FEA-53E2CC368DDD}" sibTransId="{10B0B0B4-63AA-4167-AD7C-ADAC9086C168}"/>
    <dgm:cxn modelId="{8FD4AF59-56FB-499F-9F4D-490CFCBB6DB9}" type="presOf" srcId="{A229C0DE-803B-44E0-A903-53C90660165C}" destId="{DA58023A-4B9E-4CD1-A9C3-D93D685E320C}" srcOrd="0" destOrd="0" presId="urn:microsoft.com/office/officeart/2008/layout/VerticalCurvedList"/>
    <dgm:cxn modelId="{B08A1AA4-7A24-4B6B-BF0B-88D133E802E5}" type="presOf" srcId="{BC00EC42-D62B-4A34-A851-593FF7AFE3A4}" destId="{089481C6-4945-4E24-9207-95515A2A7F4E}" srcOrd="0" destOrd="0" presId="urn:microsoft.com/office/officeart/2008/layout/VerticalCurvedList"/>
    <dgm:cxn modelId="{7C4DEBD7-4ED9-4AB3-BE92-5FEA1E1D963D}" type="presOf" srcId="{88372A34-7ECA-4203-89A9-7D382CEAD05B}" destId="{8A23DA68-DE82-4362-9795-140668D64DF3}" srcOrd="0" destOrd="0" presId="urn:microsoft.com/office/officeart/2008/layout/VerticalCurvedList"/>
    <dgm:cxn modelId="{DF610E56-370F-46FB-B110-818A8F51E521}" type="presParOf" srcId="{089481C6-4945-4E24-9207-95515A2A7F4E}" destId="{A2067E31-1137-44FB-BCF1-C175B94B3F65}" srcOrd="0" destOrd="0" presId="urn:microsoft.com/office/officeart/2008/layout/VerticalCurvedList"/>
    <dgm:cxn modelId="{A7E5C869-CB0E-4A17-9D95-335694DF5571}" type="presParOf" srcId="{A2067E31-1137-44FB-BCF1-C175B94B3F65}" destId="{D212180E-5C98-4E29-AAE4-667A4FF6318A}" srcOrd="0" destOrd="0" presId="urn:microsoft.com/office/officeart/2008/layout/VerticalCurvedList"/>
    <dgm:cxn modelId="{D47EC55A-AF8E-44FC-8A0C-0A583C02A6E7}" type="presParOf" srcId="{D212180E-5C98-4E29-AAE4-667A4FF6318A}" destId="{5380AD1B-5AD5-4426-9405-7D9320F3B117}" srcOrd="0" destOrd="0" presId="urn:microsoft.com/office/officeart/2008/layout/VerticalCurvedList"/>
    <dgm:cxn modelId="{52E0F571-D970-4528-BE36-191205821976}" type="presParOf" srcId="{D212180E-5C98-4E29-AAE4-667A4FF6318A}" destId="{0B6C7127-CDBB-4E98-95AC-FA1669D9E179}" srcOrd="1" destOrd="0" presId="urn:microsoft.com/office/officeart/2008/layout/VerticalCurvedList"/>
    <dgm:cxn modelId="{5421750E-141D-4F67-80EE-1AA1247F0964}" type="presParOf" srcId="{D212180E-5C98-4E29-AAE4-667A4FF6318A}" destId="{89F8511F-50B5-453E-AD78-E4D3F0D5DAF9}" srcOrd="2" destOrd="0" presId="urn:microsoft.com/office/officeart/2008/layout/VerticalCurvedList"/>
    <dgm:cxn modelId="{89FCA30D-67EE-4CB7-A3EB-C61C4FFBD1D7}" type="presParOf" srcId="{D212180E-5C98-4E29-AAE4-667A4FF6318A}" destId="{A635CB0D-0E1E-443D-A772-B206AD4E6049}" srcOrd="3" destOrd="0" presId="urn:microsoft.com/office/officeart/2008/layout/VerticalCurvedList"/>
    <dgm:cxn modelId="{F376FFD5-7220-40F1-A190-E22759CE4FBC}" type="presParOf" srcId="{A2067E31-1137-44FB-BCF1-C175B94B3F65}" destId="{7A30085B-F90E-4A0D-9711-7C57187DD662}" srcOrd="1" destOrd="0" presId="urn:microsoft.com/office/officeart/2008/layout/VerticalCurvedList"/>
    <dgm:cxn modelId="{DE4B4106-2FE0-48DE-A2F1-36219FB0387F}" type="presParOf" srcId="{A2067E31-1137-44FB-BCF1-C175B94B3F65}" destId="{F5ACC30D-BE10-4994-B22F-E113BA99E0ED}" srcOrd="2" destOrd="0" presId="urn:microsoft.com/office/officeart/2008/layout/VerticalCurvedList"/>
    <dgm:cxn modelId="{E56C1514-EAC9-40C6-B229-CB2752A8A2DF}" type="presParOf" srcId="{F5ACC30D-BE10-4994-B22F-E113BA99E0ED}" destId="{C05A82C5-9F9D-4546-81DC-9C099D2010AC}" srcOrd="0" destOrd="0" presId="urn:microsoft.com/office/officeart/2008/layout/VerticalCurvedList"/>
    <dgm:cxn modelId="{FAAA6BEE-F9A8-4BC0-BC9B-FA7F2C8E2FAA}" type="presParOf" srcId="{A2067E31-1137-44FB-BCF1-C175B94B3F65}" destId="{8A23DA68-DE82-4362-9795-140668D64DF3}" srcOrd="3" destOrd="0" presId="urn:microsoft.com/office/officeart/2008/layout/VerticalCurvedList"/>
    <dgm:cxn modelId="{CC2733EA-81E2-4C05-BB49-D8C3494B8D37}" type="presParOf" srcId="{A2067E31-1137-44FB-BCF1-C175B94B3F65}" destId="{ACBFA5EC-CA1F-4BE6-B0D7-83AE250AF4DC}" srcOrd="4" destOrd="0" presId="urn:microsoft.com/office/officeart/2008/layout/VerticalCurvedList"/>
    <dgm:cxn modelId="{E1B359E7-281D-421B-80A4-9005FE90F9EC}" type="presParOf" srcId="{ACBFA5EC-CA1F-4BE6-B0D7-83AE250AF4DC}" destId="{19F2FFF1-D92C-420C-9F0A-3435B5985E35}" srcOrd="0" destOrd="0" presId="urn:microsoft.com/office/officeart/2008/layout/VerticalCurvedList"/>
    <dgm:cxn modelId="{7F37E428-7BF0-4475-94ED-4AD6A74E4C9D}" type="presParOf" srcId="{A2067E31-1137-44FB-BCF1-C175B94B3F65}" destId="{DA58023A-4B9E-4CD1-A9C3-D93D685E320C}" srcOrd="5" destOrd="0" presId="urn:microsoft.com/office/officeart/2008/layout/VerticalCurvedList"/>
    <dgm:cxn modelId="{EA8BBC63-E157-44E9-B820-964CD77D0AFA}" type="presParOf" srcId="{A2067E31-1137-44FB-BCF1-C175B94B3F65}" destId="{EC6DA287-B902-43BA-8FBF-F3F83C57413F}" srcOrd="6" destOrd="0" presId="urn:microsoft.com/office/officeart/2008/layout/VerticalCurvedList"/>
    <dgm:cxn modelId="{024DCA26-92E9-411F-9B69-D552ABAF27BC}" type="presParOf" srcId="{EC6DA287-B902-43BA-8FBF-F3F83C57413F}" destId="{D19F2AE0-5248-4C0D-9485-490B65DB78F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C7127-CDBB-4E98-95AC-FA1669D9E179}">
      <dsp:nvSpPr>
        <dsp:cNvPr id="0" name=""/>
        <dsp:cNvSpPr/>
      </dsp:nvSpPr>
      <dsp:spPr>
        <a:xfrm>
          <a:off x="-7374997" y="-1127142"/>
          <a:ext cx="8776041" cy="8776041"/>
        </a:xfrm>
        <a:prstGeom prst="blockArc">
          <a:avLst>
            <a:gd name="adj1" fmla="val 18900000"/>
            <a:gd name="adj2" fmla="val 2700000"/>
            <a:gd name="adj3" fmla="val 24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30085B-F90E-4A0D-9711-7C57187DD662}">
      <dsp:nvSpPr>
        <dsp:cNvPr id="0" name=""/>
        <dsp:cNvSpPr/>
      </dsp:nvSpPr>
      <dsp:spPr>
        <a:xfrm>
          <a:off x="901215" y="652175"/>
          <a:ext cx="7132779" cy="13043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5329" tIns="48260" rIns="48260" bIns="482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900" kern="1200" dirty="0">
              <a:latin typeface="Castellar" panose="020A0402060406010301" pitchFamily="18" charset="0"/>
            </a:rPr>
            <a:t>1.1.1 </a:t>
          </a:r>
          <a:r>
            <a:rPr lang="en-US" sz="1900" kern="1200" dirty="0" err="1">
              <a:latin typeface="Castellar" panose="020A0402060406010301" pitchFamily="18" charset="0"/>
            </a:rPr>
            <a:t>recognice</a:t>
          </a:r>
          <a:r>
            <a:rPr lang="en-US" sz="1900" kern="1200" dirty="0">
              <a:latin typeface="Castellar" panose="020A0402060406010301" pitchFamily="18" charset="0"/>
            </a:rPr>
            <a:t> sound differences in the</a:t>
          </a:r>
          <a:r>
            <a:rPr lang="bn-IN" sz="1900" kern="1200" dirty="0">
              <a:latin typeface="Castellar" panose="020A0402060406010301" pitchFamily="18" charset="0"/>
            </a:rPr>
            <a:t> </a:t>
          </a:r>
          <a:r>
            <a:rPr lang="en-US" sz="1900" kern="1200" dirty="0">
              <a:latin typeface="Castellar" panose="020A0402060406010301" pitchFamily="18" charset="0"/>
            </a:rPr>
            <a:t>context of word.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900" kern="1200" dirty="0">
              <a:latin typeface="Castellar" panose="020A0402060406010301" pitchFamily="18" charset="0"/>
            </a:rPr>
            <a:t> </a:t>
          </a:r>
        </a:p>
        <a:p>
          <a:pPr marL="0"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901215" y="652175"/>
        <a:ext cx="7132779" cy="1304351"/>
      </dsp:txXfrm>
    </dsp:sp>
    <dsp:sp modelId="{C05A82C5-9F9D-4546-81DC-9C099D2010AC}">
      <dsp:nvSpPr>
        <dsp:cNvPr id="0" name=""/>
        <dsp:cNvSpPr/>
      </dsp:nvSpPr>
      <dsp:spPr>
        <a:xfrm>
          <a:off x="0" y="446234"/>
          <a:ext cx="1474976" cy="16367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23DA68-DE82-4362-9795-140668D64DF3}">
      <dsp:nvSpPr>
        <dsp:cNvPr id="0" name=""/>
        <dsp:cNvSpPr/>
      </dsp:nvSpPr>
      <dsp:spPr>
        <a:xfrm>
          <a:off x="1375347" y="2608702"/>
          <a:ext cx="6658648" cy="13043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5329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astellar" panose="020A0402060406010301" pitchFamily="18" charset="0"/>
            </a:rPr>
            <a:t>3.4.1  understand statements made by the teacher and students</a:t>
          </a:r>
        </a:p>
      </dsp:txBody>
      <dsp:txXfrm>
        <a:off x="1375347" y="2608702"/>
        <a:ext cx="6658648" cy="1304351"/>
      </dsp:txXfrm>
    </dsp:sp>
    <dsp:sp modelId="{19F2FFF1-D92C-420C-9F0A-3435B5985E35}">
      <dsp:nvSpPr>
        <dsp:cNvPr id="0" name=""/>
        <dsp:cNvSpPr/>
      </dsp:nvSpPr>
      <dsp:spPr>
        <a:xfrm>
          <a:off x="538581" y="2358177"/>
          <a:ext cx="1591683" cy="17883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58023A-4B9E-4CD1-A9C3-D93D685E320C}">
      <dsp:nvSpPr>
        <dsp:cNvPr id="0" name=""/>
        <dsp:cNvSpPr/>
      </dsp:nvSpPr>
      <dsp:spPr>
        <a:xfrm>
          <a:off x="901215" y="4565229"/>
          <a:ext cx="7132779" cy="13043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5329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astellar" panose="020A0402060406010301" pitchFamily="18" charset="0"/>
            </a:rPr>
            <a:t>2.1.1  recognize and read cardinal number from 101-500.</a:t>
          </a:r>
        </a:p>
      </dsp:txBody>
      <dsp:txXfrm>
        <a:off x="901215" y="4565229"/>
        <a:ext cx="7132779" cy="1304351"/>
      </dsp:txXfrm>
    </dsp:sp>
    <dsp:sp modelId="{D19F2AE0-5248-4C0D-9485-490B65DB78F7}">
      <dsp:nvSpPr>
        <dsp:cNvPr id="0" name=""/>
        <dsp:cNvSpPr/>
      </dsp:nvSpPr>
      <dsp:spPr>
        <a:xfrm>
          <a:off x="136702" y="4402185"/>
          <a:ext cx="1529025" cy="16304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04368-C755-4D15-9BD5-DB4C520D05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20E03A-9B51-4CB4-91FE-3984406917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BF746-7DE8-446F-A710-C9C6ACDD8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DD45-AC4E-40F6-A1FD-7B4DE1023DD5}" type="datetimeFigureOut">
              <a:rPr lang="en-US" smtClean="0"/>
              <a:t>26-Apr-21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46BBF-6CA8-48DA-B8FF-D3E243AA9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B21DE-63F8-4966-BB57-7DE61569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9D22-E861-43A9-88E1-3F628CCD5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52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B0207-211B-475B-A152-DC7FFC1DB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8C8DA7-5D16-44B4-B5AC-EAC217A10E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150EB-2B99-404F-B42E-1AE8C2F46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DD45-AC4E-40F6-A1FD-7B4DE1023DD5}" type="datetimeFigureOut">
              <a:rPr lang="en-US" smtClean="0"/>
              <a:t>26-Apr-21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E9042-84A2-419E-8DB0-B66FD0B37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8346C-DE47-4593-BADE-FE31FF601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9D22-E861-43A9-88E1-3F628CCD5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71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34228E-8A0C-43A6-9A5F-F883F02F5A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E78499-942E-4B20-98D0-C4829F353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1D4F3-C3AA-4A21-B1B0-FD61A530C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DD45-AC4E-40F6-A1FD-7B4DE1023DD5}" type="datetimeFigureOut">
              <a:rPr lang="en-US" smtClean="0"/>
              <a:t>26-Apr-21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05203-8A9D-4BE9-B1D1-7A7AF4EBD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610D6-836D-4039-8F9F-09492CD4E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9D22-E861-43A9-88E1-3F628CCD5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9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C3839-8233-45F8-ADDC-1C7859EAA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FAB3A-36DE-482C-913A-AD10B4E06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B4D9B-0295-42A9-9E25-17D7E4D7C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DD45-AC4E-40F6-A1FD-7B4DE1023DD5}" type="datetimeFigureOut">
              <a:rPr lang="en-US" smtClean="0"/>
              <a:t>26-Apr-21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3446A-A45C-4E1A-B114-FCDD2159D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4C52D-F42F-481D-98BD-7D1D9CD39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9D22-E861-43A9-88E1-3F628CCD5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86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3C0E3-5019-4459-8C35-BFD85D13E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E8F5F-28E9-44A2-ABC7-77A393E37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B0D8D-B32C-4F68-8628-9F8512C90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DD45-AC4E-40F6-A1FD-7B4DE1023DD5}" type="datetimeFigureOut">
              <a:rPr lang="en-US" smtClean="0"/>
              <a:t>26-Apr-21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A6656-1E28-44D8-BF0B-01ECD074C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7FC17-AFA0-4476-8572-49BC5AABD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9D22-E861-43A9-88E1-3F628CCD5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8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AFF55-5269-435F-B512-EF373A970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55FF5-7E8B-4BAF-92E1-98D47ED39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3049A1-C8D3-46BE-8F15-A94D4CDC2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252D0D-DC55-4922-90CD-9B843FFC9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DD45-AC4E-40F6-A1FD-7B4DE1023DD5}" type="datetimeFigureOut">
              <a:rPr lang="en-US" smtClean="0"/>
              <a:t>26-Apr-21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2B3D22-E405-47DA-84C0-36A16B5F5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0302FE-2FE0-44E3-8714-9BC899683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9D22-E861-43A9-88E1-3F628CCD5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8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A15CD-B94A-4DF1-BA09-111181B66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31BDD-B2AB-4510-ADDA-79919B501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57B941-A0A6-46A0-AECC-88F774072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5129C8-CBB4-4A2C-972A-043D56E559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AD2D25-100E-4604-9CBF-A8CC018083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D4D5FC-F940-4085-993E-414FF9F1A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DD45-AC4E-40F6-A1FD-7B4DE1023DD5}" type="datetimeFigureOut">
              <a:rPr lang="en-US" smtClean="0"/>
              <a:t>26-Apr-21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2E14BE-8DFE-4198-B6CE-ABFF889B9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538DAD-99CC-4B74-8900-544FBD94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9D22-E861-43A9-88E1-3F628CCD5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32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6EAFD-F902-4160-A3BC-C75F3570A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BE09E5-0CCF-4D5F-BC41-7F0DDDCD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DD45-AC4E-40F6-A1FD-7B4DE1023DD5}" type="datetimeFigureOut">
              <a:rPr lang="en-US" smtClean="0"/>
              <a:t>26-Apr-21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F075D8-1321-483C-926F-CBAE48561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5F963-19A0-4EF4-BE87-B5F72F1D1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9D22-E861-43A9-88E1-3F628CCD5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43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42488A-7575-4F53-BE26-3C1B01729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DD45-AC4E-40F6-A1FD-7B4DE1023DD5}" type="datetimeFigureOut">
              <a:rPr lang="en-US" smtClean="0"/>
              <a:t>26-Apr-21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A95E2B-7C95-42FD-B368-9470D65AA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656AD4-38D0-4138-AF97-357D78157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9D22-E861-43A9-88E1-3F628CCD5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22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6654D-C95F-4E59-A429-3CA3F9711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BEF7A-46F6-4C59-B995-A07B16FBE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73D2C8-8D45-43F5-9009-0372AF282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1E307B-48A2-4541-A96F-8CCFC7E36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DD45-AC4E-40F6-A1FD-7B4DE1023DD5}" type="datetimeFigureOut">
              <a:rPr lang="en-US" smtClean="0"/>
              <a:t>26-Apr-21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5419E3-DFDC-416F-8FD6-0A04F36F5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0AD33B-3080-4DAC-8F0B-9D8EC3C0F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9D22-E861-43A9-88E1-3F628CCD5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01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3D7B1-9893-4597-B613-302E47BC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186B1F-5307-4E46-B21A-6B5F42EB84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EEC59F-6F87-4C1E-BFAD-3B1206914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F2AC45-D0BE-4117-9B82-45C41E1C0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DD45-AC4E-40F6-A1FD-7B4DE1023DD5}" type="datetimeFigureOut">
              <a:rPr lang="en-US" smtClean="0"/>
              <a:t>26-Apr-21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EEEB97-6CA8-4CCD-B96F-0B646A413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B0BDC-C933-4C6F-B954-B2CD7E839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29D22-E861-43A9-88E1-3F628CCD5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21731E-7EB7-4FBB-A66D-40D782540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FAF58-5E4A-4769-AA14-D70425238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90F4B-E76C-4C25-BF51-4B78B9BECA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ADD45-AC4E-40F6-A1FD-7B4DE1023DD5}" type="datetimeFigureOut">
              <a:rPr lang="en-US" smtClean="0"/>
              <a:t>26-Apr-21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31289-B2A6-41F0-BF5F-C1F7B13903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2E15F-294F-41D2-B796-A4DCC7747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29D22-E861-43A9-88E1-3F628CCD5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2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NUL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audio" Target="../media/audio2.wav"/><Relationship Id="rId4" Type="http://schemas.openxmlformats.org/officeDocument/2006/relationships/image" Target="../media/image16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fif"/><Relationship Id="rId3" Type="http://schemas.openxmlformats.org/officeDocument/2006/relationships/image" Target="../media/image7.png"/><Relationship Id="rId7" Type="http://schemas.openxmlformats.org/officeDocument/2006/relationships/image" Target="../media/image11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fif"/><Relationship Id="rId5" Type="http://schemas.openxmlformats.org/officeDocument/2006/relationships/image" Target="../media/image9.jfif"/><Relationship Id="rId4" Type="http://schemas.openxmlformats.org/officeDocument/2006/relationships/image" Target="../media/image8.jfif"/><Relationship Id="rId9" Type="http://schemas.openxmlformats.org/officeDocument/2006/relationships/image" Target="../media/image13.jf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fif"/><Relationship Id="rId3" Type="http://schemas.openxmlformats.org/officeDocument/2006/relationships/image" Target="../media/image6.jfif"/><Relationship Id="rId7" Type="http://schemas.openxmlformats.org/officeDocument/2006/relationships/image" Target="../media/image10.jf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9.jfif"/><Relationship Id="rId5" Type="http://schemas.openxmlformats.org/officeDocument/2006/relationships/image" Target="../media/image8.jfif"/><Relationship Id="rId10" Type="http://schemas.openxmlformats.org/officeDocument/2006/relationships/image" Target="../media/image13.jfif"/><Relationship Id="rId4" Type="http://schemas.openxmlformats.org/officeDocument/2006/relationships/image" Target="../media/image7.png"/><Relationship Id="rId9" Type="http://schemas.openxmlformats.org/officeDocument/2006/relationships/image" Target="../media/image12.jf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3F992E2-FFCE-4650-A04F-42E3D444AB34}"/>
              </a:ext>
            </a:extLst>
          </p:cNvPr>
          <p:cNvSpPr/>
          <p:nvPr/>
        </p:nvSpPr>
        <p:spPr>
          <a:xfrm>
            <a:off x="0" y="1277656"/>
            <a:ext cx="12050038" cy="212941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DD07985-DD2D-4270-A0B4-09D4EE7E19AD}"/>
              </a:ext>
            </a:extLst>
          </p:cNvPr>
          <p:cNvSpPr/>
          <p:nvPr/>
        </p:nvSpPr>
        <p:spPr>
          <a:xfrm>
            <a:off x="5605397" y="5715001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7BAA3F5-BD93-4F50-BBB2-916D087BB63E}"/>
              </a:ext>
            </a:extLst>
          </p:cNvPr>
          <p:cNvSpPr/>
          <p:nvPr/>
        </p:nvSpPr>
        <p:spPr>
          <a:xfrm>
            <a:off x="5757797" y="5867401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9FE2541-B478-4268-85A0-B9CD4A950C7C}"/>
              </a:ext>
            </a:extLst>
          </p:cNvPr>
          <p:cNvGrpSpPr/>
          <p:nvPr/>
        </p:nvGrpSpPr>
        <p:grpSpPr>
          <a:xfrm>
            <a:off x="7873971" y="1003719"/>
            <a:ext cx="1624026" cy="4440217"/>
            <a:chOff x="9841374" y="1008345"/>
            <a:chExt cx="1624026" cy="4440217"/>
          </a:xfrm>
          <a:solidFill>
            <a:schemeClr val="tx1"/>
          </a:solidFill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6B9E9538-39E9-494D-AFBC-F96D9CF6D0D5}"/>
                </a:ext>
              </a:extLst>
            </p:cNvPr>
            <p:cNvSpPr/>
            <p:nvPr/>
          </p:nvSpPr>
          <p:spPr>
            <a:xfrm rot="13890899">
              <a:off x="10085835" y="4386024"/>
              <a:ext cx="1261279" cy="863798"/>
            </a:xfrm>
            <a:prstGeom prst="roundRect">
              <a:avLst>
                <a:gd name="adj" fmla="val 22512"/>
              </a:avLst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68C8835-5D83-4EF3-8C96-EAAB70C2CF81}"/>
                </a:ext>
              </a:extLst>
            </p:cNvPr>
            <p:cNvSpPr/>
            <p:nvPr/>
          </p:nvSpPr>
          <p:spPr>
            <a:xfrm>
              <a:off x="10070927" y="1008345"/>
              <a:ext cx="1164920" cy="964504"/>
            </a:xfrm>
            <a:custGeom>
              <a:avLst/>
              <a:gdLst>
                <a:gd name="connsiteX0" fmla="*/ 582460 w 1164920"/>
                <a:gd name="connsiteY0" fmla="*/ 0 h 964504"/>
                <a:gd name="connsiteX1" fmla="*/ 1164920 w 1164920"/>
                <a:gd name="connsiteY1" fmla="*/ 482252 h 964504"/>
                <a:gd name="connsiteX2" fmla="*/ 582460 w 1164920"/>
                <a:gd name="connsiteY2" fmla="*/ 964504 h 964504"/>
                <a:gd name="connsiteX3" fmla="*/ 0 w 1164920"/>
                <a:gd name="connsiteY3" fmla="*/ 482252 h 964504"/>
                <a:gd name="connsiteX4" fmla="*/ 231191 w 1164920"/>
                <a:gd name="connsiteY4" fmla="*/ 482252 h 964504"/>
                <a:gd name="connsiteX5" fmla="*/ 582460 w 1164920"/>
                <a:gd name="connsiteY5" fmla="*/ 733312 h 964504"/>
                <a:gd name="connsiteX6" fmla="*/ 933729 w 1164920"/>
                <a:gd name="connsiteY6" fmla="*/ 482252 h 964504"/>
                <a:gd name="connsiteX7" fmla="*/ 582460 w 1164920"/>
                <a:gd name="connsiteY7" fmla="*/ 231192 h 964504"/>
                <a:gd name="connsiteX8" fmla="*/ 445730 w 1164920"/>
                <a:gd name="connsiteY8" fmla="*/ 250922 h 964504"/>
                <a:gd name="connsiteX9" fmla="*/ 398330 w 1164920"/>
                <a:gd name="connsiteY9" fmla="*/ 269310 h 964504"/>
                <a:gd name="connsiteX10" fmla="*/ 62311 w 1164920"/>
                <a:gd name="connsiteY10" fmla="*/ 269310 h 964504"/>
                <a:gd name="connsiteX11" fmla="*/ 99475 w 1164920"/>
                <a:gd name="connsiteY11" fmla="*/ 212621 h 964504"/>
                <a:gd name="connsiteX12" fmla="*/ 582460 w 1164920"/>
                <a:gd name="connsiteY12" fmla="*/ 0 h 96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64920" h="964504">
                  <a:moveTo>
                    <a:pt x="582460" y="0"/>
                  </a:moveTo>
                  <a:cubicBezTo>
                    <a:pt x="904144" y="0"/>
                    <a:pt x="1164920" y="215912"/>
                    <a:pt x="1164920" y="482252"/>
                  </a:cubicBezTo>
                  <a:cubicBezTo>
                    <a:pt x="1164920" y="748592"/>
                    <a:pt x="904144" y="964504"/>
                    <a:pt x="582460" y="964504"/>
                  </a:cubicBezTo>
                  <a:cubicBezTo>
                    <a:pt x="260776" y="964504"/>
                    <a:pt x="0" y="748592"/>
                    <a:pt x="0" y="482252"/>
                  </a:cubicBezTo>
                  <a:lnTo>
                    <a:pt x="231191" y="482252"/>
                  </a:lnTo>
                  <a:cubicBezTo>
                    <a:pt x="231191" y="620909"/>
                    <a:pt x="388459" y="733312"/>
                    <a:pt x="582460" y="733312"/>
                  </a:cubicBezTo>
                  <a:cubicBezTo>
                    <a:pt x="776461" y="733312"/>
                    <a:pt x="933729" y="620909"/>
                    <a:pt x="933729" y="482252"/>
                  </a:cubicBezTo>
                  <a:cubicBezTo>
                    <a:pt x="933729" y="343595"/>
                    <a:pt x="776461" y="231192"/>
                    <a:pt x="582460" y="231192"/>
                  </a:cubicBezTo>
                  <a:cubicBezTo>
                    <a:pt x="533960" y="231192"/>
                    <a:pt x="487756" y="238217"/>
                    <a:pt x="445730" y="250922"/>
                  </a:cubicBezTo>
                  <a:lnTo>
                    <a:pt x="398330" y="269310"/>
                  </a:lnTo>
                  <a:lnTo>
                    <a:pt x="62311" y="269310"/>
                  </a:lnTo>
                  <a:lnTo>
                    <a:pt x="99475" y="212621"/>
                  </a:lnTo>
                  <a:cubicBezTo>
                    <a:pt x="204147" y="84341"/>
                    <a:pt x="381408" y="0"/>
                    <a:pt x="58246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25773FD-82A9-48CA-A460-9147ED47216D}"/>
                </a:ext>
              </a:extLst>
            </p:cNvPr>
            <p:cNvGrpSpPr/>
            <p:nvPr/>
          </p:nvGrpSpPr>
          <p:grpSpPr>
            <a:xfrm rot="2656217">
              <a:off x="9841374" y="2294623"/>
              <a:ext cx="1624026" cy="1726014"/>
              <a:chOff x="3319397" y="3429001"/>
              <a:chExt cx="1965960" cy="1965960"/>
            </a:xfrm>
            <a:grpFill/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392DB01D-456F-451F-96DF-9C772D648F60}"/>
                  </a:ext>
                </a:extLst>
              </p:cNvPr>
              <p:cNvSpPr/>
              <p:nvPr/>
            </p:nvSpPr>
            <p:spPr>
              <a:xfrm>
                <a:off x="3319397" y="34290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CCB27AD2-1E73-443A-B7A8-864984431A59}"/>
                  </a:ext>
                </a:extLst>
              </p:cNvPr>
              <p:cNvSpPr/>
              <p:nvPr/>
            </p:nvSpPr>
            <p:spPr>
              <a:xfrm>
                <a:off x="3471797" y="35814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32A7CF1-63F0-4DC6-B8FC-7E20482B784B}"/>
                  </a:ext>
                </a:extLst>
              </p:cNvPr>
              <p:cNvSpPr/>
              <p:nvPr/>
            </p:nvSpPr>
            <p:spPr>
              <a:xfrm>
                <a:off x="3624197" y="37338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52729287-5637-4AE0-AB4A-DB98724B1EE9}"/>
                  </a:ext>
                </a:extLst>
              </p:cNvPr>
              <p:cNvSpPr/>
              <p:nvPr/>
            </p:nvSpPr>
            <p:spPr>
              <a:xfrm>
                <a:off x="3776597" y="38862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E4E37D2-E726-4DC9-9831-974E805FCCB4}"/>
                  </a:ext>
                </a:extLst>
              </p:cNvPr>
              <p:cNvSpPr/>
              <p:nvPr/>
            </p:nvSpPr>
            <p:spPr>
              <a:xfrm>
                <a:off x="3928997" y="40386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AA5AFB60-F5CE-4267-91E9-12B5CF1ABE7E}"/>
                  </a:ext>
                </a:extLst>
              </p:cNvPr>
              <p:cNvSpPr/>
              <p:nvPr/>
            </p:nvSpPr>
            <p:spPr>
              <a:xfrm>
                <a:off x="4081397" y="41910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C4810E43-BADB-498D-92E0-C37CFDB03B70}"/>
                  </a:ext>
                </a:extLst>
              </p:cNvPr>
              <p:cNvSpPr/>
              <p:nvPr/>
            </p:nvSpPr>
            <p:spPr>
              <a:xfrm>
                <a:off x="4233797" y="43434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6C4339DA-EA36-4F7E-96A4-12350336512F}"/>
                  </a:ext>
                </a:extLst>
              </p:cNvPr>
              <p:cNvSpPr/>
              <p:nvPr/>
            </p:nvSpPr>
            <p:spPr>
              <a:xfrm>
                <a:off x="4386197" y="44958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1F185C0A-BDFB-4924-A098-8FD2212A2D85}"/>
                  </a:ext>
                </a:extLst>
              </p:cNvPr>
              <p:cNvSpPr/>
              <p:nvPr/>
            </p:nvSpPr>
            <p:spPr>
              <a:xfrm>
                <a:off x="4538597" y="46482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4465B04F-B2C3-4080-B789-75355ED3D502}"/>
                  </a:ext>
                </a:extLst>
              </p:cNvPr>
              <p:cNvSpPr/>
              <p:nvPr/>
            </p:nvSpPr>
            <p:spPr>
              <a:xfrm>
                <a:off x="4690997" y="48006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A082687E-7E9A-4A10-B761-1583724CFBB1}"/>
                  </a:ext>
                </a:extLst>
              </p:cNvPr>
              <p:cNvSpPr/>
              <p:nvPr/>
            </p:nvSpPr>
            <p:spPr>
              <a:xfrm>
                <a:off x="4843397" y="49530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ADE0BDC-CA69-484B-9216-2A9B7A1C7EF4}"/>
                  </a:ext>
                </a:extLst>
              </p:cNvPr>
              <p:cNvSpPr/>
              <p:nvPr/>
            </p:nvSpPr>
            <p:spPr>
              <a:xfrm>
                <a:off x="4995797" y="51054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0CA76C66-D689-4B42-B8B4-6E9349FC377C}"/>
                  </a:ext>
                </a:extLst>
              </p:cNvPr>
              <p:cNvSpPr/>
              <p:nvPr/>
            </p:nvSpPr>
            <p:spPr>
              <a:xfrm>
                <a:off x="5148197" y="525780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2CAC09A-EF0A-4EC9-A61B-C3028E0B6FC9}"/>
                </a:ext>
              </a:extLst>
            </p:cNvPr>
            <p:cNvSpPr txBox="1"/>
            <p:nvPr/>
          </p:nvSpPr>
          <p:spPr>
            <a:xfrm rot="19112939">
              <a:off x="10410686" y="4207679"/>
              <a:ext cx="9847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31DDEC0-C866-49EF-9146-C09EA03FED9F}"/>
              </a:ext>
            </a:extLst>
          </p:cNvPr>
          <p:cNvGrpSpPr/>
          <p:nvPr/>
        </p:nvGrpSpPr>
        <p:grpSpPr>
          <a:xfrm>
            <a:off x="6778534" y="1003719"/>
            <a:ext cx="1624026" cy="4440217"/>
            <a:chOff x="9841374" y="1008345"/>
            <a:chExt cx="1624026" cy="4440217"/>
          </a:xfrm>
          <a:solidFill>
            <a:schemeClr val="accent5">
              <a:lumMod val="50000"/>
            </a:schemeClr>
          </a:solidFill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A6680303-0B08-47C3-9FAC-BB7DFCAB7F00}"/>
                </a:ext>
              </a:extLst>
            </p:cNvPr>
            <p:cNvSpPr/>
            <p:nvPr/>
          </p:nvSpPr>
          <p:spPr>
            <a:xfrm rot="13890899">
              <a:off x="10085835" y="4386024"/>
              <a:ext cx="1261279" cy="863798"/>
            </a:xfrm>
            <a:prstGeom prst="roundRect">
              <a:avLst>
                <a:gd name="adj" fmla="val 22512"/>
              </a:avLst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3EB97AD-C5ED-4877-97DA-34B21B8EE138}"/>
                </a:ext>
              </a:extLst>
            </p:cNvPr>
            <p:cNvSpPr txBox="1"/>
            <p:nvPr/>
          </p:nvSpPr>
          <p:spPr>
            <a:xfrm rot="19112939">
              <a:off x="10345334" y="4206258"/>
              <a:ext cx="9847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0BDF5BE-2856-4C56-9662-DDD38FC21575}"/>
                </a:ext>
              </a:extLst>
            </p:cNvPr>
            <p:cNvSpPr/>
            <p:nvPr/>
          </p:nvSpPr>
          <p:spPr>
            <a:xfrm>
              <a:off x="10070927" y="1008345"/>
              <a:ext cx="1164920" cy="964504"/>
            </a:xfrm>
            <a:custGeom>
              <a:avLst/>
              <a:gdLst>
                <a:gd name="connsiteX0" fmla="*/ 582460 w 1164920"/>
                <a:gd name="connsiteY0" fmla="*/ 0 h 964504"/>
                <a:gd name="connsiteX1" fmla="*/ 1164920 w 1164920"/>
                <a:gd name="connsiteY1" fmla="*/ 482252 h 964504"/>
                <a:gd name="connsiteX2" fmla="*/ 582460 w 1164920"/>
                <a:gd name="connsiteY2" fmla="*/ 964504 h 964504"/>
                <a:gd name="connsiteX3" fmla="*/ 0 w 1164920"/>
                <a:gd name="connsiteY3" fmla="*/ 482252 h 964504"/>
                <a:gd name="connsiteX4" fmla="*/ 231191 w 1164920"/>
                <a:gd name="connsiteY4" fmla="*/ 482252 h 964504"/>
                <a:gd name="connsiteX5" fmla="*/ 582460 w 1164920"/>
                <a:gd name="connsiteY5" fmla="*/ 733312 h 964504"/>
                <a:gd name="connsiteX6" fmla="*/ 933729 w 1164920"/>
                <a:gd name="connsiteY6" fmla="*/ 482252 h 964504"/>
                <a:gd name="connsiteX7" fmla="*/ 582460 w 1164920"/>
                <a:gd name="connsiteY7" fmla="*/ 231192 h 964504"/>
                <a:gd name="connsiteX8" fmla="*/ 445730 w 1164920"/>
                <a:gd name="connsiteY8" fmla="*/ 250922 h 964504"/>
                <a:gd name="connsiteX9" fmla="*/ 398330 w 1164920"/>
                <a:gd name="connsiteY9" fmla="*/ 269310 h 964504"/>
                <a:gd name="connsiteX10" fmla="*/ 62311 w 1164920"/>
                <a:gd name="connsiteY10" fmla="*/ 269310 h 964504"/>
                <a:gd name="connsiteX11" fmla="*/ 99475 w 1164920"/>
                <a:gd name="connsiteY11" fmla="*/ 212621 h 964504"/>
                <a:gd name="connsiteX12" fmla="*/ 582460 w 1164920"/>
                <a:gd name="connsiteY12" fmla="*/ 0 h 96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64920" h="964504">
                  <a:moveTo>
                    <a:pt x="582460" y="0"/>
                  </a:moveTo>
                  <a:cubicBezTo>
                    <a:pt x="904144" y="0"/>
                    <a:pt x="1164920" y="215912"/>
                    <a:pt x="1164920" y="482252"/>
                  </a:cubicBezTo>
                  <a:cubicBezTo>
                    <a:pt x="1164920" y="748592"/>
                    <a:pt x="904144" y="964504"/>
                    <a:pt x="582460" y="964504"/>
                  </a:cubicBezTo>
                  <a:cubicBezTo>
                    <a:pt x="260776" y="964504"/>
                    <a:pt x="0" y="748592"/>
                    <a:pt x="0" y="482252"/>
                  </a:cubicBezTo>
                  <a:lnTo>
                    <a:pt x="231191" y="482252"/>
                  </a:lnTo>
                  <a:cubicBezTo>
                    <a:pt x="231191" y="620909"/>
                    <a:pt x="388459" y="733312"/>
                    <a:pt x="582460" y="733312"/>
                  </a:cubicBezTo>
                  <a:cubicBezTo>
                    <a:pt x="776461" y="733312"/>
                    <a:pt x="933729" y="620909"/>
                    <a:pt x="933729" y="482252"/>
                  </a:cubicBezTo>
                  <a:cubicBezTo>
                    <a:pt x="933729" y="343595"/>
                    <a:pt x="776461" y="231192"/>
                    <a:pt x="582460" y="231192"/>
                  </a:cubicBezTo>
                  <a:cubicBezTo>
                    <a:pt x="533960" y="231192"/>
                    <a:pt x="487756" y="238217"/>
                    <a:pt x="445730" y="250922"/>
                  </a:cubicBezTo>
                  <a:lnTo>
                    <a:pt x="398330" y="269310"/>
                  </a:lnTo>
                  <a:lnTo>
                    <a:pt x="62311" y="269310"/>
                  </a:lnTo>
                  <a:lnTo>
                    <a:pt x="99475" y="212621"/>
                  </a:lnTo>
                  <a:cubicBezTo>
                    <a:pt x="204147" y="84341"/>
                    <a:pt x="381408" y="0"/>
                    <a:pt x="58246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C0175BF-30EC-40EA-BC32-B5C92E959ECC}"/>
                </a:ext>
              </a:extLst>
            </p:cNvPr>
            <p:cNvGrpSpPr/>
            <p:nvPr/>
          </p:nvGrpSpPr>
          <p:grpSpPr>
            <a:xfrm rot="2656217">
              <a:off x="9841374" y="2294623"/>
              <a:ext cx="1624026" cy="1726014"/>
              <a:chOff x="3319397" y="3429001"/>
              <a:chExt cx="1965960" cy="1965960"/>
            </a:xfrm>
            <a:grpFill/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667D916D-2709-4C76-A21B-130B522AE265}"/>
                  </a:ext>
                </a:extLst>
              </p:cNvPr>
              <p:cNvSpPr/>
              <p:nvPr/>
            </p:nvSpPr>
            <p:spPr>
              <a:xfrm>
                <a:off x="3319397" y="34290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37902453-7428-42BF-8771-52CE0A7503B0}"/>
                  </a:ext>
                </a:extLst>
              </p:cNvPr>
              <p:cNvSpPr/>
              <p:nvPr/>
            </p:nvSpPr>
            <p:spPr>
              <a:xfrm>
                <a:off x="3471797" y="35814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DFF7222E-BD4F-4F43-8B5F-AB6757689C83}"/>
                  </a:ext>
                </a:extLst>
              </p:cNvPr>
              <p:cNvSpPr/>
              <p:nvPr/>
            </p:nvSpPr>
            <p:spPr>
              <a:xfrm>
                <a:off x="3624197" y="37338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3C552CAE-92C8-4C92-9421-D6F33018608F}"/>
                  </a:ext>
                </a:extLst>
              </p:cNvPr>
              <p:cNvSpPr/>
              <p:nvPr/>
            </p:nvSpPr>
            <p:spPr>
              <a:xfrm>
                <a:off x="3776597" y="38862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619B3148-2050-477C-9CB1-C3C0C2A95E13}"/>
                  </a:ext>
                </a:extLst>
              </p:cNvPr>
              <p:cNvSpPr/>
              <p:nvPr/>
            </p:nvSpPr>
            <p:spPr>
              <a:xfrm>
                <a:off x="3928997" y="40386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5F4373A1-3AA4-45F0-A566-F35B41254424}"/>
                  </a:ext>
                </a:extLst>
              </p:cNvPr>
              <p:cNvSpPr/>
              <p:nvPr/>
            </p:nvSpPr>
            <p:spPr>
              <a:xfrm>
                <a:off x="4081397" y="41910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31A36253-B130-435F-9603-A3419E2E7105}"/>
                  </a:ext>
                </a:extLst>
              </p:cNvPr>
              <p:cNvSpPr/>
              <p:nvPr/>
            </p:nvSpPr>
            <p:spPr>
              <a:xfrm>
                <a:off x="4233797" y="43434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7B56090F-7FE8-47C0-8D5A-B7E229B69830}"/>
                  </a:ext>
                </a:extLst>
              </p:cNvPr>
              <p:cNvSpPr/>
              <p:nvPr/>
            </p:nvSpPr>
            <p:spPr>
              <a:xfrm>
                <a:off x="4386197" y="44958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20B0A126-DFF7-4181-9368-BDAD01784D9F}"/>
                  </a:ext>
                </a:extLst>
              </p:cNvPr>
              <p:cNvSpPr/>
              <p:nvPr/>
            </p:nvSpPr>
            <p:spPr>
              <a:xfrm>
                <a:off x="4538597" y="46482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E2950DB6-13BB-4CD3-917E-8A075A07AD53}"/>
                  </a:ext>
                </a:extLst>
              </p:cNvPr>
              <p:cNvSpPr/>
              <p:nvPr/>
            </p:nvSpPr>
            <p:spPr>
              <a:xfrm>
                <a:off x="4690997" y="48006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F1947798-A27C-46E6-971B-B0942373D746}"/>
                  </a:ext>
                </a:extLst>
              </p:cNvPr>
              <p:cNvSpPr/>
              <p:nvPr/>
            </p:nvSpPr>
            <p:spPr>
              <a:xfrm>
                <a:off x="4843397" y="49530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FE0EED38-8820-4A59-8AF2-F8CC4D523407}"/>
                  </a:ext>
                </a:extLst>
              </p:cNvPr>
              <p:cNvSpPr/>
              <p:nvPr/>
            </p:nvSpPr>
            <p:spPr>
              <a:xfrm>
                <a:off x="4995797" y="51054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48E55727-2F4D-45BA-A7C4-0E9DF2C9DFB1}"/>
                  </a:ext>
                </a:extLst>
              </p:cNvPr>
              <p:cNvSpPr/>
              <p:nvPr/>
            </p:nvSpPr>
            <p:spPr>
              <a:xfrm>
                <a:off x="5148197" y="525780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4BC0760-CBC4-44EB-BC9A-D5A298BAB753}"/>
              </a:ext>
            </a:extLst>
          </p:cNvPr>
          <p:cNvGrpSpPr/>
          <p:nvPr/>
        </p:nvGrpSpPr>
        <p:grpSpPr>
          <a:xfrm>
            <a:off x="5782480" y="1003719"/>
            <a:ext cx="1624026" cy="4440217"/>
            <a:chOff x="9841374" y="1008345"/>
            <a:chExt cx="1624026" cy="4440217"/>
          </a:xfrm>
          <a:solidFill>
            <a:srgbClr val="0070C0"/>
          </a:solidFill>
        </p:grpSpPr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C216CD2F-1986-4EDF-9EC2-3859A15F33C1}"/>
                </a:ext>
              </a:extLst>
            </p:cNvPr>
            <p:cNvSpPr/>
            <p:nvPr/>
          </p:nvSpPr>
          <p:spPr>
            <a:xfrm rot="13890899">
              <a:off x="10085835" y="4386024"/>
              <a:ext cx="1261279" cy="863798"/>
            </a:xfrm>
            <a:prstGeom prst="roundRect">
              <a:avLst>
                <a:gd name="adj" fmla="val 22512"/>
              </a:avLst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5B87E01-B556-4197-B5E2-491CA49504A1}"/>
                </a:ext>
              </a:extLst>
            </p:cNvPr>
            <p:cNvSpPr/>
            <p:nvPr/>
          </p:nvSpPr>
          <p:spPr>
            <a:xfrm>
              <a:off x="10070927" y="1008345"/>
              <a:ext cx="1164920" cy="964504"/>
            </a:xfrm>
            <a:custGeom>
              <a:avLst/>
              <a:gdLst>
                <a:gd name="connsiteX0" fmla="*/ 582460 w 1164920"/>
                <a:gd name="connsiteY0" fmla="*/ 0 h 964504"/>
                <a:gd name="connsiteX1" fmla="*/ 1164920 w 1164920"/>
                <a:gd name="connsiteY1" fmla="*/ 482252 h 964504"/>
                <a:gd name="connsiteX2" fmla="*/ 582460 w 1164920"/>
                <a:gd name="connsiteY2" fmla="*/ 964504 h 964504"/>
                <a:gd name="connsiteX3" fmla="*/ 0 w 1164920"/>
                <a:gd name="connsiteY3" fmla="*/ 482252 h 964504"/>
                <a:gd name="connsiteX4" fmla="*/ 231191 w 1164920"/>
                <a:gd name="connsiteY4" fmla="*/ 482252 h 964504"/>
                <a:gd name="connsiteX5" fmla="*/ 582460 w 1164920"/>
                <a:gd name="connsiteY5" fmla="*/ 733312 h 964504"/>
                <a:gd name="connsiteX6" fmla="*/ 933729 w 1164920"/>
                <a:gd name="connsiteY6" fmla="*/ 482252 h 964504"/>
                <a:gd name="connsiteX7" fmla="*/ 582460 w 1164920"/>
                <a:gd name="connsiteY7" fmla="*/ 231192 h 964504"/>
                <a:gd name="connsiteX8" fmla="*/ 445730 w 1164920"/>
                <a:gd name="connsiteY8" fmla="*/ 250922 h 964504"/>
                <a:gd name="connsiteX9" fmla="*/ 398330 w 1164920"/>
                <a:gd name="connsiteY9" fmla="*/ 269310 h 964504"/>
                <a:gd name="connsiteX10" fmla="*/ 62311 w 1164920"/>
                <a:gd name="connsiteY10" fmla="*/ 269310 h 964504"/>
                <a:gd name="connsiteX11" fmla="*/ 99475 w 1164920"/>
                <a:gd name="connsiteY11" fmla="*/ 212621 h 964504"/>
                <a:gd name="connsiteX12" fmla="*/ 582460 w 1164920"/>
                <a:gd name="connsiteY12" fmla="*/ 0 h 96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64920" h="964504">
                  <a:moveTo>
                    <a:pt x="582460" y="0"/>
                  </a:moveTo>
                  <a:cubicBezTo>
                    <a:pt x="904144" y="0"/>
                    <a:pt x="1164920" y="215912"/>
                    <a:pt x="1164920" y="482252"/>
                  </a:cubicBezTo>
                  <a:cubicBezTo>
                    <a:pt x="1164920" y="748592"/>
                    <a:pt x="904144" y="964504"/>
                    <a:pt x="582460" y="964504"/>
                  </a:cubicBezTo>
                  <a:cubicBezTo>
                    <a:pt x="260776" y="964504"/>
                    <a:pt x="0" y="748592"/>
                    <a:pt x="0" y="482252"/>
                  </a:cubicBezTo>
                  <a:lnTo>
                    <a:pt x="231191" y="482252"/>
                  </a:lnTo>
                  <a:cubicBezTo>
                    <a:pt x="231191" y="620909"/>
                    <a:pt x="388459" y="733312"/>
                    <a:pt x="582460" y="733312"/>
                  </a:cubicBezTo>
                  <a:cubicBezTo>
                    <a:pt x="776461" y="733312"/>
                    <a:pt x="933729" y="620909"/>
                    <a:pt x="933729" y="482252"/>
                  </a:cubicBezTo>
                  <a:cubicBezTo>
                    <a:pt x="933729" y="343595"/>
                    <a:pt x="776461" y="231192"/>
                    <a:pt x="582460" y="231192"/>
                  </a:cubicBezTo>
                  <a:cubicBezTo>
                    <a:pt x="533960" y="231192"/>
                    <a:pt x="487756" y="238217"/>
                    <a:pt x="445730" y="250922"/>
                  </a:cubicBezTo>
                  <a:lnTo>
                    <a:pt x="398330" y="269310"/>
                  </a:lnTo>
                  <a:lnTo>
                    <a:pt x="62311" y="269310"/>
                  </a:lnTo>
                  <a:lnTo>
                    <a:pt x="99475" y="212621"/>
                  </a:lnTo>
                  <a:cubicBezTo>
                    <a:pt x="204147" y="84341"/>
                    <a:pt x="381408" y="0"/>
                    <a:pt x="58246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127E2DFA-1058-43C4-B6C7-DCA88C04EB06}"/>
                </a:ext>
              </a:extLst>
            </p:cNvPr>
            <p:cNvGrpSpPr/>
            <p:nvPr/>
          </p:nvGrpSpPr>
          <p:grpSpPr>
            <a:xfrm rot="2656217">
              <a:off x="9841374" y="2294623"/>
              <a:ext cx="1624026" cy="1726014"/>
              <a:chOff x="3319397" y="3429001"/>
              <a:chExt cx="1965960" cy="1965960"/>
            </a:xfrm>
            <a:grpFill/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16F7AD20-051B-4BEC-891F-8D6BBEF9ED88}"/>
                  </a:ext>
                </a:extLst>
              </p:cNvPr>
              <p:cNvSpPr/>
              <p:nvPr/>
            </p:nvSpPr>
            <p:spPr>
              <a:xfrm>
                <a:off x="3319397" y="34290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2A789610-A3CD-4E65-8EFA-5B51813490C7}"/>
                  </a:ext>
                </a:extLst>
              </p:cNvPr>
              <p:cNvSpPr/>
              <p:nvPr/>
            </p:nvSpPr>
            <p:spPr>
              <a:xfrm>
                <a:off x="3471797" y="35814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83335F90-8221-4952-98D6-5AAABF6D2092}"/>
                  </a:ext>
                </a:extLst>
              </p:cNvPr>
              <p:cNvSpPr/>
              <p:nvPr/>
            </p:nvSpPr>
            <p:spPr>
              <a:xfrm>
                <a:off x="3624197" y="37338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7DAE0918-A611-45E9-92D4-D1B1FEC146CF}"/>
                  </a:ext>
                </a:extLst>
              </p:cNvPr>
              <p:cNvSpPr/>
              <p:nvPr/>
            </p:nvSpPr>
            <p:spPr>
              <a:xfrm>
                <a:off x="3776597" y="38862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63EE93ED-375C-48C6-BC35-0E1BB582FC59}"/>
                  </a:ext>
                </a:extLst>
              </p:cNvPr>
              <p:cNvSpPr/>
              <p:nvPr/>
            </p:nvSpPr>
            <p:spPr>
              <a:xfrm>
                <a:off x="3928997" y="40386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A4ABBF48-2246-4851-8F28-1EF64D1C2485}"/>
                  </a:ext>
                </a:extLst>
              </p:cNvPr>
              <p:cNvSpPr/>
              <p:nvPr/>
            </p:nvSpPr>
            <p:spPr>
              <a:xfrm>
                <a:off x="4081397" y="41910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998D3A16-E5A5-4E9D-89D3-D21D25F03E93}"/>
                  </a:ext>
                </a:extLst>
              </p:cNvPr>
              <p:cNvSpPr/>
              <p:nvPr/>
            </p:nvSpPr>
            <p:spPr>
              <a:xfrm>
                <a:off x="4233797" y="43434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4BE46DBC-5B7E-422F-8F3B-2B7A067DBCC4}"/>
                  </a:ext>
                </a:extLst>
              </p:cNvPr>
              <p:cNvSpPr/>
              <p:nvPr/>
            </p:nvSpPr>
            <p:spPr>
              <a:xfrm>
                <a:off x="4386197" y="44958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2CBCE07B-2E68-45CD-988F-79DA032496BF}"/>
                  </a:ext>
                </a:extLst>
              </p:cNvPr>
              <p:cNvSpPr/>
              <p:nvPr/>
            </p:nvSpPr>
            <p:spPr>
              <a:xfrm>
                <a:off x="4538597" y="46482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0D3974AC-BC53-4436-8A8C-722358880E1F}"/>
                  </a:ext>
                </a:extLst>
              </p:cNvPr>
              <p:cNvSpPr/>
              <p:nvPr/>
            </p:nvSpPr>
            <p:spPr>
              <a:xfrm>
                <a:off x="4690997" y="48006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CCCD5D8F-DFAF-40A3-B958-A795D0CC54E2}"/>
                  </a:ext>
                </a:extLst>
              </p:cNvPr>
              <p:cNvSpPr/>
              <p:nvPr/>
            </p:nvSpPr>
            <p:spPr>
              <a:xfrm>
                <a:off x="4843397" y="49530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97562AD-BAEB-4D02-BCCB-A3B00ADAACFB}"/>
                  </a:ext>
                </a:extLst>
              </p:cNvPr>
              <p:cNvSpPr/>
              <p:nvPr/>
            </p:nvSpPr>
            <p:spPr>
              <a:xfrm>
                <a:off x="4995797" y="51054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53977431-9827-48A1-8583-26DCD87DBAFA}"/>
                  </a:ext>
                </a:extLst>
              </p:cNvPr>
              <p:cNvSpPr/>
              <p:nvPr/>
            </p:nvSpPr>
            <p:spPr>
              <a:xfrm>
                <a:off x="5148197" y="525780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AC0BD44-012E-4871-8955-9D556CC0D7CD}"/>
                </a:ext>
              </a:extLst>
            </p:cNvPr>
            <p:cNvSpPr txBox="1"/>
            <p:nvPr/>
          </p:nvSpPr>
          <p:spPr>
            <a:xfrm rot="19112939">
              <a:off x="10410686" y="4207679"/>
              <a:ext cx="9847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ACB5EF3-3714-4389-848C-F07838DB0503}"/>
              </a:ext>
            </a:extLst>
          </p:cNvPr>
          <p:cNvGrpSpPr/>
          <p:nvPr/>
        </p:nvGrpSpPr>
        <p:grpSpPr>
          <a:xfrm>
            <a:off x="4787229" y="1046921"/>
            <a:ext cx="1624026" cy="4440217"/>
            <a:chOff x="9841374" y="1008345"/>
            <a:chExt cx="1624026" cy="4440217"/>
          </a:xfrm>
          <a:solidFill>
            <a:srgbClr val="C00000"/>
          </a:solidFill>
        </p:grpSpPr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5B5E16AF-F762-473C-B4A1-2439890DCE77}"/>
                </a:ext>
              </a:extLst>
            </p:cNvPr>
            <p:cNvSpPr/>
            <p:nvPr/>
          </p:nvSpPr>
          <p:spPr>
            <a:xfrm rot="13890899">
              <a:off x="10085835" y="4386024"/>
              <a:ext cx="1261279" cy="863798"/>
            </a:xfrm>
            <a:prstGeom prst="roundRect">
              <a:avLst>
                <a:gd name="adj" fmla="val 22512"/>
              </a:avLst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8067B18-3E04-4AB3-9FBE-AD6A6FAF6F29}"/>
                </a:ext>
              </a:extLst>
            </p:cNvPr>
            <p:cNvSpPr/>
            <p:nvPr/>
          </p:nvSpPr>
          <p:spPr>
            <a:xfrm>
              <a:off x="10070927" y="1008345"/>
              <a:ext cx="1164920" cy="964504"/>
            </a:xfrm>
            <a:custGeom>
              <a:avLst/>
              <a:gdLst>
                <a:gd name="connsiteX0" fmla="*/ 582460 w 1164920"/>
                <a:gd name="connsiteY0" fmla="*/ 0 h 964504"/>
                <a:gd name="connsiteX1" fmla="*/ 1164920 w 1164920"/>
                <a:gd name="connsiteY1" fmla="*/ 482252 h 964504"/>
                <a:gd name="connsiteX2" fmla="*/ 582460 w 1164920"/>
                <a:gd name="connsiteY2" fmla="*/ 964504 h 964504"/>
                <a:gd name="connsiteX3" fmla="*/ 0 w 1164920"/>
                <a:gd name="connsiteY3" fmla="*/ 482252 h 964504"/>
                <a:gd name="connsiteX4" fmla="*/ 231191 w 1164920"/>
                <a:gd name="connsiteY4" fmla="*/ 482252 h 964504"/>
                <a:gd name="connsiteX5" fmla="*/ 582460 w 1164920"/>
                <a:gd name="connsiteY5" fmla="*/ 733312 h 964504"/>
                <a:gd name="connsiteX6" fmla="*/ 933729 w 1164920"/>
                <a:gd name="connsiteY6" fmla="*/ 482252 h 964504"/>
                <a:gd name="connsiteX7" fmla="*/ 582460 w 1164920"/>
                <a:gd name="connsiteY7" fmla="*/ 231192 h 964504"/>
                <a:gd name="connsiteX8" fmla="*/ 445730 w 1164920"/>
                <a:gd name="connsiteY8" fmla="*/ 250922 h 964504"/>
                <a:gd name="connsiteX9" fmla="*/ 398330 w 1164920"/>
                <a:gd name="connsiteY9" fmla="*/ 269310 h 964504"/>
                <a:gd name="connsiteX10" fmla="*/ 62311 w 1164920"/>
                <a:gd name="connsiteY10" fmla="*/ 269310 h 964504"/>
                <a:gd name="connsiteX11" fmla="*/ 99475 w 1164920"/>
                <a:gd name="connsiteY11" fmla="*/ 212621 h 964504"/>
                <a:gd name="connsiteX12" fmla="*/ 582460 w 1164920"/>
                <a:gd name="connsiteY12" fmla="*/ 0 h 96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64920" h="964504">
                  <a:moveTo>
                    <a:pt x="582460" y="0"/>
                  </a:moveTo>
                  <a:cubicBezTo>
                    <a:pt x="904144" y="0"/>
                    <a:pt x="1164920" y="215912"/>
                    <a:pt x="1164920" y="482252"/>
                  </a:cubicBezTo>
                  <a:cubicBezTo>
                    <a:pt x="1164920" y="748592"/>
                    <a:pt x="904144" y="964504"/>
                    <a:pt x="582460" y="964504"/>
                  </a:cubicBezTo>
                  <a:cubicBezTo>
                    <a:pt x="260776" y="964504"/>
                    <a:pt x="0" y="748592"/>
                    <a:pt x="0" y="482252"/>
                  </a:cubicBezTo>
                  <a:lnTo>
                    <a:pt x="231191" y="482252"/>
                  </a:lnTo>
                  <a:cubicBezTo>
                    <a:pt x="231191" y="620909"/>
                    <a:pt x="388459" y="733312"/>
                    <a:pt x="582460" y="733312"/>
                  </a:cubicBezTo>
                  <a:cubicBezTo>
                    <a:pt x="776461" y="733312"/>
                    <a:pt x="933729" y="620909"/>
                    <a:pt x="933729" y="482252"/>
                  </a:cubicBezTo>
                  <a:cubicBezTo>
                    <a:pt x="933729" y="343595"/>
                    <a:pt x="776461" y="231192"/>
                    <a:pt x="582460" y="231192"/>
                  </a:cubicBezTo>
                  <a:cubicBezTo>
                    <a:pt x="533960" y="231192"/>
                    <a:pt x="487756" y="238217"/>
                    <a:pt x="445730" y="250922"/>
                  </a:cubicBezTo>
                  <a:lnTo>
                    <a:pt x="398330" y="269310"/>
                  </a:lnTo>
                  <a:lnTo>
                    <a:pt x="62311" y="269310"/>
                  </a:lnTo>
                  <a:lnTo>
                    <a:pt x="99475" y="212621"/>
                  </a:lnTo>
                  <a:cubicBezTo>
                    <a:pt x="204147" y="84341"/>
                    <a:pt x="381408" y="0"/>
                    <a:pt x="58246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44FF6CB7-34BB-4CA2-A33A-7C8C5D601BC0}"/>
                </a:ext>
              </a:extLst>
            </p:cNvPr>
            <p:cNvGrpSpPr/>
            <p:nvPr/>
          </p:nvGrpSpPr>
          <p:grpSpPr>
            <a:xfrm rot="2656217">
              <a:off x="9841374" y="2294623"/>
              <a:ext cx="1624026" cy="1726014"/>
              <a:chOff x="3319397" y="3429001"/>
              <a:chExt cx="1965960" cy="1965960"/>
            </a:xfrm>
            <a:grpFill/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FE5279B1-B6E8-4D62-A3A6-DBD0E75AFE6A}"/>
                  </a:ext>
                </a:extLst>
              </p:cNvPr>
              <p:cNvSpPr/>
              <p:nvPr/>
            </p:nvSpPr>
            <p:spPr>
              <a:xfrm>
                <a:off x="3319397" y="34290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3358876A-499F-4C4C-967A-29602C779D44}"/>
                  </a:ext>
                </a:extLst>
              </p:cNvPr>
              <p:cNvSpPr/>
              <p:nvPr/>
            </p:nvSpPr>
            <p:spPr>
              <a:xfrm>
                <a:off x="3471797" y="35814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CF36EF81-FB02-4C7C-8FF0-F37FEC8A0A49}"/>
                  </a:ext>
                </a:extLst>
              </p:cNvPr>
              <p:cNvSpPr/>
              <p:nvPr/>
            </p:nvSpPr>
            <p:spPr>
              <a:xfrm>
                <a:off x="3624197" y="37338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6DAB89F9-746A-4DA2-9DFB-80C14D5A1F00}"/>
                  </a:ext>
                </a:extLst>
              </p:cNvPr>
              <p:cNvSpPr/>
              <p:nvPr/>
            </p:nvSpPr>
            <p:spPr>
              <a:xfrm>
                <a:off x="3776597" y="38862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56652967-EDCE-495E-9E8B-915AC00228EC}"/>
                  </a:ext>
                </a:extLst>
              </p:cNvPr>
              <p:cNvSpPr/>
              <p:nvPr/>
            </p:nvSpPr>
            <p:spPr>
              <a:xfrm>
                <a:off x="3928997" y="40386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79CEF37F-6351-4C98-8ED1-DBA5126680E0}"/>
                  </a:ext>
                </a:extLst>
              </p:cNvPr>
              <p:cNvSpPr/>
              <p:nvPr/>
            </p:nvSpPr>
            <p:spPr>
              <a:xfrm>
                <a:off x="4081397" y="41910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D7BF1C92-DE00-4D27-AE7C-B7A9F9B27AAE}"/>
                  </a:ext>
                </a:extLst>
              </p:cNvPr>
              <p:cNvSpPr/>
              <p:nvPr/>
            </p:nvSpPr>
            <p:spPr>
              <a:xfrm>
                <a:off x="4233797" y="43434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2F676BB4-6717-48A4-B343-BD26D5B3E296}"/>
                  </a:ext>
                </a:extLst>
              </p:cNvPr>
              <p:cNvSpPr/>
              <p:nvPr/>
            </p:nvSpPr>
            <p:spPr>
              <a:xfrm>
                <a:off x="4386197" y="44958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4CD42EF8-D6CC-4966-82E6-AD65E5079458}"/>
                  </a:ext>
                </a:extLst>
              </p:cNvPr>
              <p:cNvSpPr/>
              <p:nvPr/>
            </p:nvSpPr>
            <p:spPr>
              <a:xfrm>
                <a:off x="4538597" y="46482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15F9149F-9162-4C67-B0B0-8DD2CDF9889A}"/>
                  </a:ext>
                </a:extLst>
              </p:cNvPr>
              <p:cNvSpPr/>
              <p:nvPr/>
            </p:nvSpPr>
            <p:spPr>
              <a:xfrm>
                <a:off x="4690997" y="48006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96A0BBEA-1A42-4331-94BD-30C1E3A0D931}"/>
                  </a:ext>
                </a:extLst>
              </p:cNvPr>
              <p:cNvSpPr/>
              <p:nvPr/>
            </p:nvSpPr>
            <p:spPr>
              <a:xfrm>
                <a:off x="4843397" y="49530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9337FC5C-E651-4AAF-8046-C36786AB4479}"/>
                  </a:ext>
                </a:extLst>
              </p:cNvPr>
              <p:cNvSpPr/>
              <p:nvPr/>
            </p:nvSpPr>
            <p:spPr>
              <a:xfrm>
                <a:off x="4995797" y="51054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169A77ED-A73D-4BD5-8B80-1C8DB0F9C2B5}"/>
                  </a:ext>
                </a:extLst>
              </p:cNvPr>
              <p:cNvSpPr/>
              <p:nvPr/>
            </p:nvSpPr>
            <p:spPr>
              <a:xfrm>
                <a:off x="5148197" y="525780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7819B224-27AB-45FE-8009-F9C2C1611FD6}"/>
                </a:ext>
              </a:extLst>
            </p:cNvPr>
            <p:cNvSpPr txBox="1"/>
            <p:nvPr/>
          </p:nvSpPr>
          <p:spPr>
            <a:xfrm rot="19112939">
              <a:off x="10410686" y="4207679"/>
              <a:ext cx="9847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1F7DD216-EC2E-41CE-A6B8-873DEBD5B7BE}"/>
              </a:ext>
            </a:extLst>
          </p:cNvPr>
          <p:cNvGrpSpPr/>
          <p:nvPr/>
        </p:nvGrpSpPr>
        <p:grpSpPr>
          <a:xfrm>
            <a:off x="3877025" y="1048736"/>
            <a:ext cx="1624026" cy="4460259"/>
            <a:chOff x="9841374" y="1008345"/>
            <a:chExt cx="1624026" cy="4460259"/>
          </a:xfrm>
          <a:solidFill>
            <a:schemeClr val="tx2">
              <a:lumMod val="50000"/>
            </a:schemeClr>
          </a:solidFill>
        </p:grpSpPr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32D5AFCF-4E64-45A9-84F2-BCBA4AC5DC11}"/>
                </a:ext>
              </a:extLst>
            </p:cNvPr>
            <p:cNvSpPr/>
            <p:nvPr/>
          </p:nvSpPr>
          <p:spPr>
            <a:xfrm rot="13915395">
              <a:off x="10069852" y="4406066"/>
              <a:ext cx="1261279" cy="863798"/>
            </a:xfrm>
            <a:prstGeom prst="roundRect">
              <a:avLst>
                <a:gd name="adj" fmla="val 22512"/>
              </a:avLst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8BDEE057-25E8-4018-807B-DC4D5E752692}"/>
                </a:ext>
              </a:extLst>
            </p:cNvPr>
            <p:cNvSpPr/>
            <p:nvPr/>
          </p:nvSpPr>
          <p:spPr>
            <a:xfrm>
              <a:off x="10070927" y="1008345"/>
              <a:ext cx="1164920" cy="964504"/>
            </a:xfrm>
            <a:custGeom>
              <a:avLst/>
              <a:gdLst>
                <a:gd name="connsiteX0" fmla="*/ 582460 w 1164920"/>
                <a:gd name="connsiteY0" fmla="*/ 0 h 964504"/>
                <a:gd name="connsiteX1" fmla="*/ 1164920 w 1164920"/>
                <a:gd name="connsiteY1" fmla="*/ 482252 h 964504"/>
                <a:gd name="connsiteX2" fmla="*/ 582460 w 1164920"/>
                <a:gd name="connsiteY2" fmla="*/ 964504 h 964504"/>
                <a:gd name="connsiteX3" fmla="*/ 0 w 1164920"/>
                <a:gd name="connsiteY3" fmla="*/ 482252 h 964504"/>
                <a:gd name="connsiteX4" fmla="*/ 231191 w 1164920"/>
                <a:gd name="connsiteY4" fmla="*/ 482252 h 964504"/>
                <a:gd name="connsiteX5" fmla="*/ 582460 w 1164920"/>
                <a:gd name="connsiteY5" fmla="*/ 733312 h 964504"/>
                <a:gd name="connsiteX6" fmla="*/ 933729 w 1164920"/>
                <a:gd name="connsiteY6" fmla="*/ 482252 h 964504"/>
                <a:gd name="connsiteX7" fmla="*/ 582460 w 1164920"/>
                <a:gd name="connsiteY7" fmla="*/ 231192 h 964504"/>
                <a:gd name="connsiteX8" fmla="*/ 445730 w 1164920"/>
                <a:gd name="connsiteY8" fmla="*/ 250922 h 964504"/>
                <a:gd name="connsiteX9" fmla="*/ 398330 w 1164920"/>
                <a:gd name="connsiteY9" fmla="*/ 269310 h 964504"/>
                <a:gd name="connsiteX10" fmla="*/ 62311 w 1164920"/>
                <a:gd name="connsiteY10" fmla="*/ 269310 h 964504"/>
                <a:gd name="connsiteX11" fmla="*/ 99475 w 1164920"/>
                <a:gd name="connsiteY11" fmla="*/ 212621 h 964504"/>
                <a:gd name="connsiteX12" fmla="*/ 582460 w 1164920"/>
                <a:gd name="connsiteY12" fmla="*/ 0 h 96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64920" h="964504">
                  <a:moveTo>
                    <a:pt x="582460" y="0"/>
                  </a:moveTo>
                  <a:cubicBezTo>
                    <a:pt x="904144" y="0"/>
                    <a:pt x="1164920" y="215912"/>
                    <a:pt x="1164920" y="482252"/>
                  </a:cubicBezTo>
                  <a:cubicBezTo>
                    <a:pt x="1164920" y="748592"/>
                    <a:pt x="904144" y="964504"/>
                    <a:pt x="582460" y="964504"/>
                  </a:cubicBezTo>
                  <a:cubicBezTo>
                    <a:pt x="260776" y="964504"/>
                    <a:pt x="0" y="748592"/>
                    <a:pt x="0" y="482252"/>
                  </a:cubicBezTo>
                  <a:lnTo>
                    <a:pt x="231191" y="482252"/>
                  </a:lnTo>
                  <a:cubicBezTo>
                    <a:pt x="231191" y="620909"/>
                    <a:pt x="388459" y="733312"/>
                    <a:pt x="582460" y="733312"/>
                  </a:cubicBezTo>
                  <a:cubicBezTo>
                    <a:pt x="776461" y="733312"/>
                    <a:pt x="933729" y="620909"/>
                    <a:pt x="933729" y="482252"/>
                  </a:cubicBezTo>
                  <a:cubicBezTo>
                    <a:pt x="933729" y="343595"/>
                    <a:pt x="776461" y="231192"/>
                    <a:pt x="582460" y="231192"/>
                  </a:cubicBezTo>
                  <a:cubicBezTo>
                    <a:pt x="533960" y="231192"/>
                    <a:pt x="487756" y="238217"/>
                    <a:pt x="445730" y="250922"/>
                  </a:cubicBezTo>
                  <a:lnTo>
                    <a:pt x="398330" y="269310"/>
                  </a:lnTo>
                  <a:lnTo>
                    <a:pt x="62311" y="269310"/>
                  </a:lnTo>
                  <a:lnTo>
                    <a:pt x="99475" y="212621"/>
                  </a:lnTo>
                  <a:cubicBezTo>
                    <a:pt x="204147" y="84341"/>
                    <a:pt x="381408" y="0"/>
                    <a:pt x="58246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08C12595-5C65-43FF-8997-DCF6CA7D8C2D}"/>
                </a:ext>
              </a:extLst>
            </p:cNvPr>
            <p:cNvGrpSpPr/>
            <p:nvPr/>
          </p:nvGrpSpPr>
          <p:grpSpPr>
            <a:xfrm rot="2656217">
              <a:off x="9841374" y="2294623"/>
              <a:ext cx="1624026" cy="1726014"/>
              <a:chOff x="3319397" y="3429001"/>
              <a:chExt cx="1965960" cy="1965960"/>
            </a:xfrm>
            <a:grpFill/>
          </p:grpSpPr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E0B902BE-B64A-4207-A7A9-B64EA2DE3252}"/>
                  </a:ext>
                </a:extLst>
              </p:cNvPr>
              <p:cNvSpPr/>
              <p:nvPr/>
            </p:nvSpPr>
            <p:spPr>
              <a:xfrm>
                <a:off x="3319397" y="34290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EF538AF4-6C31-4FE6-B4EF-7FCFC29F9D66}"/>
                  </a:ext>
                </a:extLst>
              </p:cNvPr>
              <p:cNvSpPr/>
              <p:nvPr/>
            </p:nvSpPr>
            <p:spPr>
              <a:xfrm>
                <a:off x="3471797" y="35814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5A6D5611-D6F3-4B98-95E5-1492159314F6}"/>
                  </a:ext>
                </a:extLst>
              </p:cNvPr>
              <p:cNvSpPr/>
              <p:nvPr/>
            </p:nvSpPr>
            <p:spPr>
              <a:xfrm>
                <a:off x="3624197" y="37338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7EA32302-1E2C-4B00-B267-13071A998D01}"/>
                  </a:ext>
                </a:extLst>
              </p:cNvPr>
              <p:cNvSpPr/>
              <p:nvPr/>
            </p:nvSpPr>
            <p:spPr>
              <a:xfrm>
                <a:off x="3776597" y="38862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4B6B1BB1-0E6B-4F9D-86FD-9150941B2D5F}"/>
                  </a:ext>
                </a:extLst>
              </p:cNvPr>
              <p:cNvSpPr/>
              <p:nvPr/>
            </p:nvSpPr>
            <p:spPr>
              <a:xfrm>
                <a:off x="3928997" y="40386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641C8171-3988-47E8-B59B-DD47D6431BF4}"/>
                  </a:ext>
                </a:extLst>
              </p:cNvPr>
              <p:cNvSpPr/>
              <p:nvPr/>
            </p:nvSpPr>
            <p:spPr>
              <a:xfrm>
                <a:off x="4081397" y="41910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2EF412B8-41E5-4F25-8CC1-100217708E8C}"/>
                  </a:ext>
                </a:extLst>
              </p:cNvPr>
              <p:cNvSpPr/>
              <p:nvPr/>
            </p:nvSpPr>
            <p:spPr>
              <a:xfrm>
                <a:off x="4233797" y="43434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1D6809BA-0F40-4B02-A07F-4B2F73E4305B}"/>
                  </a:ext>
                </a:extLst>
              </p:cNvPr>
              <p:cNvSpPr/>
              <p:nvPr/>
            </p:nvSpPr>
            <p:spPr>
              <a:xfrm>
                <a:off x="4386197" y="44958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8ECC7938-5E5A-4F53-8FEC-54096E627A0F}"/>
                  </a:ext>
                </a:extLst>
              </p:cNvPr>
              <p:cNvSpPr/>
              <p:nvPr/>
            </p:nvSpPr>
            <p:spPr>
              <a:xfrm>
                <a:off x="4538597" y="46482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FD07A292-03A6-4FB0-A654-D3AB55F22917}"/>
                  </a:ext>
                </a:extLst>
              </p:cNvPr>
              <p:cNvSpPr/>
              <p:nvPr/>
            </p:nvSpPr>
            <p:spPr>
              <a:xfrm>
                <a:off x="4690997" y="48006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870B5F10-FAEA-430A-AD0D-A9C46B3CC1E5}"/>
                  </a:ext>
                </a:extLst>
              </p:cNvPr>
              <p:cNvSpPr/>
              <p:nvPr/>
            </p:nvSpPr>
            <p:spPr>
              <a:xfrm>
                <a:off x="4843397" y="49530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049E6F2D-14FB-4541-8ED8-9BBCF433A4BC}"/>
                  </a:ext>
                </a:extLst>
              </p:cNvPr>
              <p:cNvSpPr/>
              <p:nvPr/>
            </p:nvSpPr>
            <p:spPr>
              <a:xfrm>
                <a:off x="4995797" y="51054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1A129766-3AE5-4F02-BFC7-48F64B003F71}"/>
                  </a:ext>
                </a:extLst>
              </p:cNvPr>
              <p:cNvSpPr/>
              <p:nvPr/>
            </p:nvSpPr>
            <p:spPr>
              <a:xfrm>
                <a:off x="5148197" y="525780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666CAE2D-B55F-4645-B097-5DEC7FEE2A0E}"/>
                </a:ext>
              </a:extLst>
            </p:cNvPr>
            <p:cNvSpPr txBox="1"/>
            <p:nvPr/>
          </p:nvSpPr>
          <p:spPr>
            <a:xfrm rot="19112939">
              <a:off x="10395936" y="4349277"/>
              <a:ext cx="9847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2F8CFABA-E758-41F3-AF6E-6650FCF6FA47}"/>
              </a:ext>
            </a:extLst>
          </p:cNvPr>
          <p:cNvGrpSpPr/>
          <p:nvPr/>
        </p:nvGrpSpPr>
        <p:grpSpPr>
          <a:xfrm>
            <a:off x="2948635" y="1004882"/>
            <a:ext cx="1624026" cy="4440217"/>
            <a:chOff x="9841374" y="1008345"/>
            <a:chExt cx="1624026" cy="4440217"/>
          </a:xfrm>
          <a:solidFill>
            <a:srgbClr val="FFC000"/>
          </a:solidFill>
        </p:grpSpPr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id="{677F80D8-02A4-4685-BB3D-3C8452D8CC3A}"/>
                </a:ext>
              </a:extLst>
            </p:cNvPr>
            <p:cNvSpPr/>
            <p:nvPr/>
          </p:nvSpPr>
          <p:spPr>
            <a:xfrm rot="13890899">
              <a:off x="10085835" y="4386024"/>
              <a:ext cx="1261279" cy="863798"/>
            </a:xfrm>
            <a:prstGeom prst="roundRect">
              <a:avLst>
                <a:gd name="adj" fmla="val 22512"/>
              </a:avLst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9CCAEC7-97D7-4C83-8056-333DB2834A8E}"/>
                </a:ext>
              </a:extLst>
            </p:cNvPr>
            <p:cNvSpPr/>
            <p:nvPr/>
          </p:nvSpPr>
          <p:spPr>
            <a:xfrm>
              <a:off x="10070927" y="1008345"/>
              <a:ext cx="1164920" cy="964504"/>
            </a:xfrm>
            <a:custGeom>
              <a:avLst/>
              <a:gdLst>
                <a:gd name="connsiteX0" fmla="*/ 582460 w 1164920"/>
                <a:gd name="connsiteY0" fmla="*/ 0 h 964504"/>
                <a:gd name="connsiteX1" fmla="*/ 1164920 w 1164920"/>
                <a:gd name="connsiteY1" fmla="*/ 482252 h 964504"/>
                <a:gd name="connsiteX2" fmla="*/ 582460 w 1164920"/>
                <a:gd name="connsiteY2" fmla="*/ 964504 h 964504"/>
                <a:gd name="connsiteX3" fmla="*/ 0 w 1164920"/>
                <a:gd name="connsiteY3" fmla="*/ 482252 h 964504"/>
                <a:gd name="connsiteX4" fmla="*/ 231191 w 1164920"/>
                <a:gd name="connsiteY4" fmla="*/ 482252 h 964504"/>
                <a:gd name="connsiteX5" fmla="*/ 582460 w 1164920"/>
                <a:gd name="connsiteY5" fmla="*/ 733312 h 964504"/>
                <a:gd name="connsiteX6" fmla="*/ 933729 w 1164920"/>
                <a:gd name="connsiteY6" fmla="*/ 482252 h 964504"/>
                <a:gd name="connsiteX7" fmla="*/ 582460 w 1164920"/>
                <a:gd name="connsiteY7" fmla="*/ 231192 h 964504"/>
                <a:gd name="connsiteX8" fmla="*/ 445730 w 1164920"/>
                <a:gd name="connsiteY8" fmla="*/ 250922 h 964504"/>
                <a:gd name="connsiteX9" fmla="*/ 398330 w 1164920"/>
                <a:gd name="connsiteY9" fmla="*/ 269310 h 964504"/>
                <a:gd name="connsiteX10" fmla="*/ 62311 w 1164920"/>
                <a:gd name="connsiteY10" fmla="*/ 269310 h 964504"/>
                <a:gd name="connsiteX11" fmla="*/ 99475 w 1164920"/>
                <a:gd name="connsiteY11" fmla="*/ 212621 h 964504"/>
                <a:gd name="connsiteX12" fmla="*/ 582460 w 1164920"/>
                <a:gd name="connsiteY12" fmla="*/ 0 h 96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64920" h="964504">
                  <a:moveTo>
                    <a:pt x="582460" y="0"/>
                  </a:moveTo>
                  <a:cubicBezTo>
                    <a:pt x="904144" y="0"/>
                    <a:pt x="1164920" y="215912"/>
                    <a:pt x="1164920" y="482252"/>
                  </a:cubicBezTo>
                  <a:cubicBezTo>
                    <a:pt x="1164920" y="748592"/>
                    <a:pt x="904144" y="964504"/>
                    <a:pt x="582460" y="964504"/>
                  </a:cubicBezTo>
                  <a:cubicBezTo>
                    <a:pt x="260776" y="964504"/>
                    <a:pt x="0" y="748592"/>
                    <a:pt x="0" y="482252"/>
                  </a:cubicBezTo>
                  <a:lnTo>
                    <a:pt x="231191" y="482252"/>
                  </a:lnTo>
                  <a:cubicBezTo>
                    <a:pt x="231191" y="620909"/>
                    <a:pt x="388459" y="733312"/>
                    <a:pt x="582460" y="733312"/>
                  </a:cubicBezTo>
                  <a:cubicBezTo>
                    <a:pt x="776461" y="733312"/>
                    <a:pt x="933729" y="620909"/>
                    <a:pt x="933729" y="482252"/>
                  </a:cubicBezTo>
                  <a:cubicBezTo>
                    <a:pt x="933729" y="343595"/>
                    <a:pt x="776461" y="231192"/>
                    <a:pt x="582460" y="231192"/>
                  </a:cubicBezTo>
                  <a:cubicBezTo>
                    <a:pt x="533960" y="231192"/>
                    <a:pt x="487756" y="238217"/>
                    <a:pt x="445730" y="250922"/>
                  </a:cubicBezTo>
                  <a:lnTo>
                    <a:pt x="398330" y="269310"/>
                  </a:lnTo>
                  <a:lnTo>
                    <a:pt x="62311" y="269310"/>
                  </a:lnTo>
                  <a:lnTo>
                    <a:pt x="99475" y="212621"/>
                  </a:lnTo>
                  <a:cubicBezTo>
                    <a:pt x="204147" y="84341"/>
                    <a:pt x="381408" y="0"/>
                    <a:pt x="58246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E7F663CD-0495-4DC2-BAE9-1C08B0B052BF}"/>
                </a:ext>
              </a:extLst>
            </p:cNvPr>
            <p:cNvGrpSpPr/>
            <p:nvPr/>
          </p:nvGrpSpPr>
          <p:grpSpPr>
            <a:xfrm rot="2656217">
              <a:off x="9841374" y="2294623"/>
              <a:ext cx="1624026" cy="1726014"/>
              <a:chOff x="3319397" y="3429001"/>
              <a:chExt cx="1965960" cy="1965960"/>
            </a:xfrm>
            <a:grpFill/>
          </p:grpSpPr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577A13F7-8F42-4AF3-AAA1-4FC5BD10CCA6}"/>
                  </a:ext>
                </a:extLst>
              </p:cNvPr>
              <p:cNvSpPr/>
              <p:nvPr/>
            </p:nvSpPr>
            <p:spPr>
              <a:xfrm>
                <a:off x="3319397" y="34290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7BD2A586-7B6B-4BF3-9BCD-A65BB040B76C}"/>
                  </a:ext>
                </a:extLst>
              </p:cNvPr>
              <p:cNvSpPr/>
              <p:nvPr/>
            </p:nvSpPr>
            <p:spPr>
              <a:xfrm>
                <a:off x="3471797" y="35814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295B43A2-1BC4-49E4-B69A-E1BFC8260E37}"/>
                  </a:ext>
                </a:extLst>
              </p:cNvPr>
              <p:cNvSpPr/>
              <p:nvPr/>
            </p:nvSpPr>
            <p:spPr>
              <a:xfrm>
                <a:off x="3624197" y="37338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062669D7-9FB4-4902-A99B-FD4002313016}"/>
                  </a:ext>
                </a:extLst>
              </p:cNvPr>
              <p:cNvSpPr/>
              <p:nvPr/>
            </p:nvSpPr>
            <p:spPr>
              <a:xfrm>
                <a:off x="3776597" y="38862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20050E07-EC28-4E7E-9182-6176466B4D4D}"/>
                  </a:ext>
                </a:extLst>
              </p:cNvPr>
              <p:cNvSpPr/>
              <p:nvPr/>
            </p:nvSpPr>
            <p:spPr>
              <a:xfrm>
                <a:off x="3928997" y="40386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650B86A5-2E86-4DC7-95F5-006A8F405390}"/>
                  </a:ext>
                </a:extLst>
              </p:cNvPr>
              <p:cNvSpPr/>
              <p:nvPr/>
            </p:nvSpPr>
            <p:spPr>
              <a:xfrm>
                <a:off x="4081397" y="41910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2AC6520F-7365-4AD7-B088-AA6F1AE1B7A1}"/>
                  </a:ext>
                </a:extLst>
              </p:cNvPr>
              <p:cNvSpPr/>
              <p:nvPr/>
            </p:nvSpPr>
            <p:spPr>
              <a:xfrm>
                <a:off x="4233797" y="43434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2A20D275-DBF6-4A44-A565-4681B3044E0E}"/>
                  </a:ext>
                </a:extLst>
              </p:cNvPr>
              <p:cNvSpPr/>
              <p:nvPr/>
            </p:nvSpPr>
            <p:spPr>
              <a:xfrm>
                <a:off x="4386197" y="44958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D0B00F5D-05F9-4D7D-934C-B4D21BD8FB68}"/>
                  </a:ext>
                </a:extLst>
              </p:cNvPr>
              <p:cNvSpPr/>
              <p:nvPr/>
            </p:nvSpPr>
            <p:spPr>
              <a:xfrm>
                <a:off x="4538597" y="46482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20DEEB04-F241-485F-9C65-A40CCDB39E11}"/>
                  </a:ext>
                </a:extLst>
              </p:cNvPr>
              <p:cNvSpPr/>
              <p:nvPr/>
            </p:nvSpPr>
            <p:spPr>
              <a:xfrm>
                <a:off x="4690997" y="48006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BD814969-D4B6-4124-B2A2-A39F98D5A916}"/>
                  </a:ext>
                </a:extLst>
              </p:cNvPr>
              <p:cNvSpPr/>
              <p:nvPr/>
            </p:nvSpPr>
            <p:spPr>
              <a:xfrm>
                <a:off x="4843397" y="49530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6DC5D7BF-BFD2-4465-91F3-DAC24064646D}"/>
                  </a:ext>
                </a:extLst>
              </p:cNvPr>
              <p:cNvSpPr/>
              <p:nvPr/>
            </p:nvSpPr>
            <p:spPr>
              <a:xfrm>
                <a:off x="4995797" y="51054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A7EC514A-FD60-40D8-B13A-E54B803027D4}"/>
                  </a:ext>
                </a:extLst>
              </p:cNvPr>
              <p:cNvSpPr/>
              <p:nvPr/>
            </p:nvSpPr>
            <p:spPr>
              <a:xfrm>
                <a:off x="5148197" y="525780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72268C07-A707-458F-B3C3-FEA0F4629DF9}"/>
                </a:ext>
              </a:extLst>
            </p:cNvPr>
            <p:cNvSpPr txBox="1"/>
            <p:nvPr/>
          </p:nvSpPr>
          <p:spPr>
            <a:xfrm rot="19112939">
              <a:off x="10410686" y="4207679"/>
              <a:ext cx="9847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D0DD6C9E-0182-4ADF-958F-164ABDFC6213}"/>
              </a:ext>
            </a:extLst>
          </p:cNvPr>
          <p:cNvGrpSpPr/>
          <p:nvPr/>
        </p:nvGrpSpPr>
        <p:grpSpPr>
          <a:xfrm>
            <a:off x="1939759" y="1004882"/>
            <a:ext cx="1624026" cy="4440217"/>
            <a:chOff x="9841374" y="1008345"/>
            <a:chExt cx="1624026" cy="4440217"/>
          </a:xfrm>
          <a:solidFill>
            <a:schemeClr val="accent3">
              <a:lumMod val="50000"/>
            </a:schemeClr>
          </a:solidFill>
        </p:grpSpPr>
        <p:sp>
          <p:nvSpPr>
            <p:cNvPr id="144" name="Rectangle: Rounded Corners 143">
              <a:extLst>
                <a:ext uri="{FF2B5EF4-FFF2-40B4-BE49-F238E27FC236}">
                  <a16:creationId xmlns:a16="http://schemas.microsoft.com/office/drawing/2014/main" id="{018AE6DA-FF3B-4223-888B-C129B9C1D094}"/>
                </a:ext>
              </a:extLst>
            </p:cNvPr>
            <p:cNvSpPr/>
            <p:nvPr/>
          </p:nvSpPr>
          <p:spPr>
            <a:xfrm rot="13890899">
              <a:off x="10085835" y="4386024"/>
              <a:ext cx="1261279" cy="863798"/>
            </a:xfrm>
            <a:prstGeom prst="roundRect">
              <a:avLst>
                <a:gd name="adj" fmla="val 22512"/>
              </a:avLst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477B995-269A-4492-8499-8928CCB0E68D}"/>
                </a:ext>
              </a:extLst>
            </p:cNvPr>
            <p:cNvSpPr/>
            <p:nvPr/>
          </p:nvSpPr>
          <p:spPr>
            <a:xfrm>
              <a:off x="10070927" y="1008345"/>
              <a:ext cx="1164920" cy="964504"/>
            </a:xfrm>
            <a:custGeom>
              <a:avLst/>
              <a:gdLst>
                <a:gd name="connsiteX0" fmla="*/ 582460 w 1164920"/>
                <a:gd name="connsiteY0" fmla="*/ 0 h 964504"/>
                <a:gd name="connsiteX1" fmla="*/ 1164920 w 1164920"/>
                <a:gd name="connsiteY1" fmla="*/ 482252 h 964504"/>
                <a:gd name="connsiteX2" fmla="*/ 582460 w 1164920"/>
                <a:gd name="connsiteY2" fmla="*/ 964504 h 964504"/>
                <a:gd name="connsiteX3" fmla="*/ 0 w 1164920"/>
                <a:gd name="connsiteY3" fmla="*/ 482252 h 964504"/>
                <a:gd name="connsiteX4" fmla="*/ 231191 w 1164920"/>
                <a:gd name="connsiteY4" fmla="*/ 482252 h 964504"/>
                <a:gd name="connsiteX5" fmla="*/ 582460 w 1164920"/>
                <a:gd name="connsiteY5" fmla="*/ 733312 h 964504"/>
                <a:gd name="connsiteX6" fmla="*/ 933729 w 1164920"/>
                <a:gd name="connsiteY6" fmla="*/ 482252 h 964504"/>
                <a:gd name="connsiteX7" fmla="*/ 582460 w 1164920"/>
                <a:gd name="connsiteY7" fmla="*/ 231192 h 964504"/>
                <a:gd name="connsiteX8" fmla="*/ 445730 w 1164920"/>
                <a:gd name="connsiteY8" fmla="*/ 250922 h 964504"/>
                <a:gd name="connsiteX9" fmla="*/ 398330 w 1164920"/>
                <a:gd name="connsiteY9" fmla="*/ 269310 h 964504"/>
                <a:gd name="connsiteX10" fmla="*/ 62311 w 1164920"/>
                <a:gd name="connsiteY10" fmla="*/ 269310 h 964504"/>
                <a:gd name="connsiteX11" fmla="*/ 99475 w 1164920"/>
                <a:gd name="connsiteY11" fmla="*/ 212621 h 964504"/>
                <a:gd name="connsiteX12" fmla="*/ 582460 w 1164920"/>
                <a:gd name="connsiteY12" fmla="*/ 0 h 96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64920" h="964504">
                  <a:moveTo>
                    <a:pt x="582460" y="0"/>
                  </a:moveTo>
                  <a:cubicBezTo>
                    <a:pt x="904144" y="0"/>
                    <a:pt x="1164920" y="215912"/>
                    <a:pt x="1164920" y="482252"/>
                  </a:cubicBezTo>
                  <a:cubicBezTo>
                    <a:pt x="1164920" y="748592"/>
                    <a:pt x="904144" y="964504"/>
                    <a:pt x="582460" y="964504"/>
                  </a:cubicBezTo>
                  <a:cubicBezTo>
                    <a:pt x="260776" y="964504"/>
                    <a:pt x="0" y="748592"/>
                    <a:pt x="0" y="482252"/>
                  </a:cubicBezTo>
                  <a:lnTo>
                    <a:pt x="231191" y="482252"/>
                  </a:lnTo>
                  <a:cubicBezTo>
                    <a:pt x="231191" y="620909"/>
                    <a:pt x="388459" y="733312"/>
                    <a:pt x="582460" y="733312"/>
                  </a:cubicBezTo>
                  <a:cubicBezTo>
                    <a:pt x="776461" y="733312"/>
                    <a:pt x="933729" y="620909"/>
                    <a:pt x="933729" y="482252"/>
                  </a:cubicBezTo>
                  <a:cubicBezTo>
                    <a:pt x="933729" y="343595"/>
                    <a:pt x="776461" y="231192"/>
                    <a:pt x="582460" y="231192"/>
                  </a:cubicBezTo>
                  <a:cubicBezTo>
                    <a:pt x="533960" y="231192"/>
                    <a:pt x="487756" y="238217"/>
                    <a:pt x="445730" y="250922"/>
                  </a:cubicBezTo>
                  <a:lnTo>
                    <a:pt x="398330" y="269310"/>
                  </a:lnTo>
                  <a:lnTo>
                    <a:pt x="62311" y="269310"/>
                  </a:lnTo>
                  <a:lnTo>
                    <a:pt x="99475" y="212621"/>
                  </a:lnTo>
                  <a:cubicBezTo>
                    <a:pt x="204147" y="84341"/>
                    <a:pt x="381408" y="0"/>
                    <a:pt x="58246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EBA26509-5FE4-4872-B15E-F5393DB0EEC3}"/>
                </a:ext>
              </a:extLst>
            </p:cNvPr>
            <p:cNvGrpSpPr/>
            <p:nvPr/>
          </p:nvGrpSpPr>
          <p:grpSpPr>
            <a:xfrm rot="2656217">
              <a:off x="9841374" y="2294623"/>
              <a:ext cx="1624026" cy="1726014"/>
              <a:chOff x="3319397" y="3429001"/>
              <a:chExt cx="1965960" cy="1965960"/>
            </a:xfrm>
            <a:grpFill/>
          </p:grpSpPr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51B45A33-6CB5-4A0B-8623-2EDB97194F4C}"/>
                  </a:ext>
                </a:extLst>
              </p:cNvPr>
              <p:cNvSpPr/>
              <p:nvPr/>
            </p:nvSpPr>
            <p:spPr>
              <a:xfrm>
                <a:off x="3319397" y="34290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5E25264D-39DA-41A8-9880-521C76A8145F}"/>
                  </a:ext>
                </a:extLst>
              </p:cNvPr>
              <p:cNvSpPr/>
              <p:nvPr/>
            </p:nvSpPr>
            <p:spPr>
              <a:xfrm>
                <a:off x="3471797" y="35814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AD0C02CA-D7F5-4203-8380-C78CD51453BE}"/>
                  </a:ext>
                </a:extLst>
              </p:cNvPr>
              <p:cNvSpPr/>
              <p:nvPr/>
            </p:nvSpPr>
            <p:spPr>
              <a:xfrm>
                <a:off x="3624197" y="37338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C9D8AE4C-F6E6-4159-A07A-3A56FC304CD4}"/>
                  </a:ext>
                </a:extLst>
              </p:cNvPr>
              <p:cNvSpPr/>
              <p:nvPr/>
            </p:nvSpPr>
            <p:spPr>
              <a:xfrm>
                <a:off x="3776597" y="38862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0A74746C-CEDF-400B-B047-A95C89D15CEE}"/>
                  </a:ext>
                </a:extLst>
              </p:cNvPr>
              <p:cNvSpPr/>
              <p:nvPr/>
            </p:nvSpPr>
            <p:spPr>
              <a:xfrm>
                <a:off x="3928997" y="40386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E9699A26-D95D-4565-9611-23670D190742}"/>
                  </a:ext>
                </a:extLst>
              </p:cNvPr>
              <p:cNvSpPr/>
              <p:nvPr/>
            </p:nvSpPr>
            <p:spPr>
              <a:xfrm>
                <a:off x="4081397" y="41910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102ED92C-2C29-47C4-8272-4BF732F387FB}"/>
                  </a:ext>
                </a:extLst>
              </p:cNvPr>
              <p:cNvSpPr/>
              <p:nvPr/>
            </p:nvSpPr>
            <p:spPr>
              <a:xfrm>
                <a:off x="4233797" y="43434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C5A98656-075A-4D36-8C41-8D64CADCA874}"/>
                  </a:ext>
                </a:extLst>
              </p:cNvPr>
              <p:cNvSpPr/>
              <p:nvPr/>
            </p:nvSpPr>
            <p:spPr>
              <a:xfrm>
                <a:off x="4386197" y="44958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79AFD3C4-725E-4987-8998-597F52BB9201}"/>
                  </a:ext>
                </a:extLst>
              </p:cNvPr>
              <p:cNvSpPr/>
              <p:nvPr/>
            </p:nvSpPr>
            <p:spPr>
              <a:xfrm>
                <a:off x="4538597" y="46482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3AAAE3FE-41A7-4B8A-AFED-90402F41FD7C}"/>
                  </a:ext>
                </a:extLst>
              </p:cNvPr>
              <p:cNvSpPr/>
              <p:nvPr/>
            </p:nvSpPr>
            <p:spPr>
              <a:xfrm>
                <a:off x="4690997" y="48006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A9AA706B-84EC-4B55-8604-58AD9B637EF4}"/>
                  </a:ext>
                </a:extLst>
              </p:cNvPr>
              <p:cNvSpPr/>
              <p:nvPr/>
            </p:nvSpPr>
            <p:spPr>
              <a:xfrm>
                <a:off x="4843397" y="49530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83C224DF-6A48-43A4-8BCD-9E782DD87950}"/>
                  </a:ext>
                </a:extLst>
              </p:cNvPr>
              <p:cNvSpPr/>
              <p:nvPr/>
            </p:nvSpPr>
            <p:spPr>
              <a:xfrm>
                <a:off x="4995797" y="510540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2853116E-EDA0-46DF-81BC-711B3F8E36C3}"/>
                  </a:ext>
                </a:extLst>
              </p:cNvPr>
              <p:cNvSpPr/>
              <p:nvPr/>
            </p:nvSpPr>
            <p:spPr>
              <a:xfrm>
                <a:off x="5148197" y="525780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E5654A46-3294-403B-9AF4-24A2B1EB4B28}"/>
                </a:ext>
              </a:extLst>
            </p:cNvPr>
            <p:cNvSpPr txBox="1"/>
            <p:nvPr/>
          </p:nvSpPr>
          <p:spPr>
            <a:xfrm rot="19112939">
              <a:off x="10410686" y="4207679"/>
              <a:ext cx="9847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011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98"/>
    </mc:Choice>
    <mc:Fallback xmlns="">
      <p:transition spd="slow" advTm="23998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20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20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2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2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5" presetID="2" presetClass="entr" presetSubtype="8" accel="20000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7" dur="2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8" dur="2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20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2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2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5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2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2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30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35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7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8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2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2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20" presetID="2" presetClass="entr" presetSubtype="8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2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3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2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3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4000"/>
                                </p:stCondLst>
                                <p:childTnLst>
                                  <p:par>
                                    <p:cTn id="4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85D93F-D2C7-4ED5-ABAC-455C1363DCF3}"/>
              </a:ext>
            </a:extLst>
          </p:cNvPr>
          <p:cNvSpPr txBox="1"/>
          <p:nvPr/>
        </p:nvSpPr>
        <p:spPr>
          <a:xfrm>
            <a:off x="4164024" y="3210456"/>
            <a:ext cx="3387153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Lets game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A965D5-0D81-40D7-941D-82D2041DFCAB}"/>
              </a:ext>
            </a:extLst>
          </p:cNvPr>
          <p:cNvSpPr txBox="1"/>
          <p:nvPr/>
        </p:nvSpPr>
        <p:spPr>
          <a:xfrm>
            <a:off x="734517" y="2607795"/>
            <a:ext cx="1068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1A4D25-2992-4A7B-9BA1-BA1488311D3F}"/>
              </a:ext>
            </a:extLst>
          </p:cNvPr>
          <p:cNvSpPr txBox="1"/>
          <p:nvPr/>
        </p:nvSpPr>
        <p:spPr>
          <a:xfrm>
            <a:off x="295253" y="4488295"/>
            <a:ext cx="2410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sharpener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080738-0D32-423B-8FB7-0DE24FFD7DF4}"/>
              </a:ext>
            </a:extLst>
          </p:cNvPr>
          <p:cNvSpPr txBox="1"/>
          <p:nvPr/>
        </p:nvSpPr>
        <p:spPr>
          <a:xfrm>
            <a:off x="5857601" y="5343870"/>
            <a:ext cx="232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Pencil case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85C3B7-67B9-4A74-A97E-E7DF9B20CB5A}"/>
              </a:ext>
            </a:extLst>
          </p:cNvPr>
          <p:cNvSpPr txBox="1"/>
          <p:nvPr/>
        </p:nvSpPr>
        <p:spPr>
          <a:xfrm>
            <a:off x="9178547" y="4811460"/>
            <a:ext cx="1603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22DBDD-977A-4197-B264-E0992B037733}"/>
              </a:ext>
            </a:extLst>
          </p:cNvPr>
          <p:cNvSpPr txBox="1"/>
          <p:nvPr/>
        </p:nvSpPr>
        <p:spPr>
          <a:xfrm>
            <a:off x="2705536" y="811589"/>
            <a:ext cx="1603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pencil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F3C6DD-171C-4AB4-B1FF-E5539BA5C78E}"/>
              </a:ext>
            </a:extLst>
          </p:cNvPr>
          <p:cNvSpPr txBox="1"/>
          <p:nvPr/>
        </p:nvSpPr>
        <p:spPr>
          <a:xfrm>
            <a:off x="7379727" y="1077043"/>
            <a:ext cx="1603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eraser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2D9D90-2B21-4EE5-A540-17010A1CE9EB}"/>
              </a:ext>
            </a:extLst>
          </p:cNvPr>
          <p:cNvSpPr txBox="1"/>
          <p:nvPr/>
        </p:nvSpPr>
        <p:spPr>
          <a:xfrm>
            <a:off x="9688213" y="2614647"/>
            <a:ext cx="1603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27914C-B900-4F13-A072-F018CCB3029E}"/>
              </a:ext>
            </a:extLst>
          </p:cNvPr>
          <p:cNvSpPr txBox="1"/>
          <p:nvPr/>
        </p:nvSpPr>
        <p:spPr>
          <a:xfrm>
            <a:off x="3233236" y="5447800"/>
            <a:ext cx="2135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crayons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881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93262">
        <p:checker/>
      </p:transition>
    </mc:Choice>
    <mc:Fallback xmlns="">
      <p:transition spd="slow" advTm="93262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7" grpId="0"/>
      <p:bldP spid="17" grpId="1"/>
      <p:bldP spid="20" grpId="0"/>
      <p:bldP spid="20" grpId="1"/>
      <p:bldP spid="22" grpId="0"/>
      <p:bldP spid="2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F691B9-911F-4285-8CDB-813CCDA95BBA}"/>
              </a:ext>
            </a:extLst>
          </p:cNvPr>
          <p:cNvSpPr txBox="1"/>
          <p:nvPr/>
        </p:nvSpPr>
        <p:spPr>
          <a:xfrm>
            <a:off x="1214203" y="434714"/>
            <a:ext cx="9084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we will listen to a dialogue between a salesperson and Tania.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D38B1D-8609-4EF2-835D-E63FAE6743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6" t="7366" r="39250" b="41330"/>
          <a:stretch/>
        </p:blipFill>
        <p:spPr>
          <a:xfrm>
            <a:off x="192842" y="3080753"/>
            <a:ext cx="2173574" cy="22739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1350C4-FDC5-4680-BB79-B4F5F9D141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6"/>
          <a:stretch/>
        </p:blipFill>
        <p:spPr>
          <a:xfrm>
            <a:off x="9713626" y="2400300"/>
            <a:ext cx="1454202" cy="2057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BD6E56-E1CA-4709-A65C-3E4816D0BCFE}"/>
              </a:ext>
            </a:extLst>
          </p:cNvPr>
          <p:cNvSpPr txBox="1"/>
          <p:nvPr/>
        </p:nvSpPr>
        <p:spPr>
          <a:xfrm>
            <a:off x="5373816" y="2506590"/>
            <a:ext cx="4062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I help you?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1B7925-BC67-43D0-A7FB-B33387FA6B23}"/>
              </a:ext>
            </a:extLst>
          </p:cNvPr>
          <p:cNvSpPr txBox="1"/>
          <p:nvPr/>
        </p:nvSpPr>
        <p:spPr>
          <a:xfrm>
            <a:off x="3382935" y="3743036"/>
            <a:ext cx="441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Yes,please.I’d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like two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pens,a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pencil and a piece of paper.</a:t>
            </a:r>
          </a:p>
        </p:txBody>
      </p:sp>
      <p:sp>
        <p:nvSpPr>
          <p:cNvPr id="7" name="Action Button: Sound 6">
            <a:hlinkClick r:id="" action="ppaction://noaction" highlightClick="1">
              <a:snd r:embed="rId5" name="applause.wav"/>
            </a:hlinkClick>
            <a:extLst>
              <a:ext uri="{FF2B5EF4-FFF2-40B4-BE49-F238E27FC236}">
                <a16:creationId xmlns:a16="http://schemas.microsoft.com/office/drawing/2014/main" id="{C7BA48EF-0D30-4853-8FAF-F426225B6CFB}"/>
              </a:ext>
            </a:extLst>
          </p:cNvPr>
          <p:cNvSpPr/>
          <p:nvPr/>
        </p:nvSpPr>
        <p:spPr>
          <a:xfrm>
            <a:off x="2406547" y="4202867"/>
            <a:ext cx="854440" cy="509665"/>
          </a:xfrm>
          <a:prstGeom prst="actionButtonSound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Sound 9">
            <a:hlinkClick r:id="" action="ppaction://noaction" highlightClick="1">
              <a:snd r:embed="rId5" name="applause.wav"/>
            </a:hlinkClick>
            <a:extLst>
              <a:ext uri="{FF2B5EF4-FFF2-40B4-BE49-F238E27FC236}">
                <a16:creationId xmlns:a16="http://schemas.microsoft.com/office/drawing/2014/main" id="{AE1946EB-8811-4B5F-AEE1-EE992387BA52}"/>
              </a:ext>
            </a:extLst>
          </p:cNvPr>
          <p:cNvSpPr/>
          <p:nvPr/>
        </p:nvSpPr>
        <p:spPr>
          <a:xfrm rot="10800000">
            <a:off x="8859186" y="2670151"/>
            <a:ext cx="854440" cy="509665"/>
          </a:xfrm>
          <a:prstGeom prst="actionButtonSound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057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68"/>
    </mc:Choice>
    <mc:Fallback xmlns="">
      <p:transition spd="slow" advTm="263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477E3A-B0B6-483C-8BDF-77032FF6DDF9}"/>
              </a:ext>
            </a:extLst>
          </p:cNvPr>
          <p:cNvSpPr txBox="1"/>
          <p:nvPr/>
        </p:nvSpPr>
        <p:spPr>
          <a:xfrm>
            <a:off x="6070939" y="556629"/>
            <a:ext cx="3043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Anything else?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BDC1F2-D4D8-45FA-BB68-233BE5E470C0}"/>
              </a:ext>
            </a:extLst>
          </p:cNvPr>
          <p:cNvSpPr txBox="1"/>
          <p:nvPr/>
        </p:nvSpPr>
        <p:spPr>
          <a:xfrm>
            <a:off x="3327816" y="1400784"/>
            <a:ext cx="4062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Yes,a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pencil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case,please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655903-9502-4342-963F-7882CF4BF6D4}"/>
              </a:ext>
            </a:extLst>
          </p:cNvPr>
          <p:cNvSpPr txBox="1"/>
          <p:nvPr/>
        </p:nvSpPr>
        <p:spPr>
          <a:xfrm>
            <a:off x="6880484" y="3681405"/>
            <a:ext cx="4062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Ok.That’s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150 taka.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B3ACBF-1D6F-4E47-9495-A98A858BECB4}"/>
              </a:ext>
            </a:extLst>
          </p:cNvPr>
          <p:cNvSpPr txBox="1"/>
          <p:nvPr/>
        </p:nvSpPr>
        <p:spPr>
          <a:xfrm>
            <a:off x="3837481" y="4879502"/>
            <a:ext cx="3043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 you are.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E1AFCBB-F977-403D-B603-7BEAFD32C72F}"/>
              </a:ext>
            </a:extLst>
          </p:cNvPr>
          <p:cNvGrpSpPr/>
          <p:nvPr/>
        </p:nvGrpSpPr>
        <p:grpSpPr>
          <a:xfrm>
            <a:off x="274819" y="579769"/>
            <a:ext cx="3192905" cy="2273983"/>
            <a:chOff x="274819" y="579769"/>
            <a:chExt cx="3192905" cy="227398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1D38B1D-8609-4EF2-835D-E63FAE6743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06" t="7366" r="39250" b="41330"/>
            <a:stretch/>
          </p:blipFill>
          <p:spPr>
            <a:xfrm>
              <a:off x="274819" y="579769"/>
              <a:ext cx="2173574" cy="2273983"/>
            </a:xfrm>
            <a:prstGeom prst="rect">
              <a:avLst/>
            </a:prstGeom>
          </p:spPr>
        </p:pic>
        <p:sp>
          <p:nvSpPr>
            <p:cNvPr id="15" name="Action Button: Sound 14">
              <a:hlinkClick r:id="" action="ppaction://noaction" highlightClick="1">
                <a:snd r:embed="rId3" name="applause.wav"/>
              </a:hlinkClick>
              <a:extLst>
                <a:ext uri="{FF2B5EF4-FFF2-40B4-BE49-F238E27FC236}">
                  <a16:creationId xmlns:a16="http://schemas.microsoft.com/office/drawing/2014/main" id="{2B0211F7-97F7-4FD2-88AC-94B1F57E0445}"/>
                </a:ext>
              </a:extLst>
            </p:cNvPr>
            <p:cNvSpPr/>
            <p:nvPr/>
          </p:nvSpPr>
          <p:spPr>
            <a:xfrm>
              <a:off x="2613284" y="1716760"/>
              <a:ext cx="854440" cy="509665"/>
            </a:xfrm>
            <a:prstGeom prst="actionButtonSound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A9B846B-98FE-4731-BC84-61BCF10C48A7}"/>
              </a:ext>
            </a:extLst>
          </p:cNvPr>
          <p:cNvGrpSpPr/>
          <p:nvPr/>
        </p:nvGrpSpPr>
        <p:grpSpPr>
          <a:xfrm>
            <a:off x="281530" y="4065675"/>
            <a:ext cx="3264732" cy="2273983"/>
            <a:chOff x="464695" y="3811685"/>
            <a:chExt cx="3264732" cy="227398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19F8C74-5BB7-4CDA-A5ED-0BDA587827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06" t="7366" r="39250" b="41330"/>
            <a:stretch/>
          </p:blipFill>
          <p:spPr>
            <a:xfrm>
              <a:off x="464695" y="3811685"/>
              <a:ext cx="2173574" cy="2273983"/>
            </a:xfrm>
            <a:prstGeom prst="rect">
              <a:avLst/>
            </a:prstGeom>
          </p:spPr>
        </p:pic>
        <p:sp>
          <p:nvSpPr>
            <p:cNvPr id="16" name="Action Button: Sound 15">
              <a:hlinkClick r:id="" action="ppaction://noaction" highlightClick="1">
                <a:snd r:embed="rId3" name="applause.wav"/>
              </a:hlinkClick>
              <a:extLst>
                <a:ext uri="{FF2B5EF4-FFF2-40B4-BE49-F238E27FC236}">
                  <a16:creationId xmlns:a16="http://schemas.microsoft.com/office/drawing/2014/main" id="{CEB59CA8-2033-455F-9682-781047F51C14}"/>
                </a:ext>
              </a:extLst>
            </p:cNvPr>
            <p:cNvSpPr/>
            <p:nvPr/>
          </p:nvSpPr>
          <p:spPr>
            <a:xfrm>
              <a:off x="2874987" y="4439011"/>
              <a:ext cx="854440" cy="509665"/>
            </a:xfrm>
            <a:prstGeom prst="actionButtonSound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2C79413-6F90-4290-8753-E83DD28B94F5}"/>
              </a:ext>
            </a:extLst>
          </p:cNvPr>
          <p:cNvGrpSpPr/>
          <p:nvPr/>
        </p:nvGrpSpPr>
        <p:grpSpPr>
          <a:xfrm>
            <a:off x="9054058" y="796352"/>
            <a:ext cx="2308642" cy="2057400"/>
            <a:chOff x="9054058" y="796352"/>
            <a:chExt cx="2308642" cy="20574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A1350C4-FDC5-4680-BB79-B4F5F9D141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56"/>
            <a:stretch/>
          </p:blipFill>
          <p:spPr>
            <a:xfrm>
              <a:off x="9908498" y="796352"/>
              <a:ext cx="1454202" cy="2057400"/>
            </a:xfrm>
            <a:prstGeom prst="rect">
              <a:avLst/>
            </a:prstGeom>
          </p:spPr>
        </p:pic>
        <p:sp>
          <p:nvSpPr>
            <p:cNvPr id="17" name="Action Button: Sound 16">
              <a:hlinkClick r:id="" action="ppaction://noaction" highlightClick="1">
                <a:snd r:embed="rId3" name="applause.wav"/>
              </a:hlinkClick>
              <a:extLst>
                <a:ext uri="{FF2B5EF4-FFF2-40B4-BE49-F238E27FC236}">
                  <a16:creationId xmlns:a16="http://schemas.microsoft.com/office/drawing/2014/main" id="{4D2C3500-AB6E-40B5-B849-FE69C3CC883D}"/>
                </a:ext>
              </a:extLst>
            </p:cNvPr>
            <p:cNvSpPr/>
            <p:nvPr/>
          </p:nvSpPr>
          <p:spPr>
            <a:xfrm rot="10800000">
              <a:off x="9054058" y="796352"/>
              <a:ext cx="854440" cy="509665"/>
            </a:xfrm>
            <a:prstGeom prst="actionButtonSound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CC01A98-2742-4E7E-AB8C-EE269BCB1BF6}"/>
              </a:ext>
            </a:extLst>
          </p:cNvPr>
          <p:cNvGrpSpPr/>
          <p:nvPr/>
        </p:nvGrpSpPr>
        <p:grpSpPr>
          <a:xfrm>
            <a:off x="9317013" y="3976144"/>
            <a:ext cx="2308642" cy="2057400"/>
            <a:chOff x="9054058" y="4201618"/>
            <a:chExt cx="2308642" cy="20574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A057C06-04A1-483B-9503-02A79078CB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56"/>
            <a:stretch/>
          </p:blipFill>
          <p:spPr>
            <a:xfrm>
              <a:off x="9908498" y="4201618"/>
              <a:ext cx="1454202" cy="2057400"/>
            </a:xfrm>
            <a:prstGeom prst="rect">
              <a:avLst/>
            </a:prstGeom>
          </p:spPr>
        </p:pic>
        <p:sp>
          <p:nvSpPr>
            <p:cNvPr id="18" name="Action Button: Sound 17">
              <a:hlinkClick r:id="" action="ppaction://noaction" highlightClick="1">
                <a:snd r:embed="rId3" name="applause.wav"/>
              </a:hlinkClick>
              <a:extLst>
                <a:ext uri="{FF2B5EF4-FFF2-40B4-BE49-F238E27FC236}">
                  <a16:creationId xmlns:a16="http://schemas.microsoft.com/office/drawing/2014/main" id="{1E056D5F-A389-477A-A173-E89623DB53FE}"/>
                </a:ext>
              </a:extLst>
            </p:cNvPr>
            <p:cNvSpPr/>
            <p:nvPr/>
          </p:nvSpPr>
          <p:spPr>
            <a:xfrm rot="10800000">
              <a:off x="9054058" y="4826157"/>
              <a:ext cx="854440" cy="509665"/>
            </a:xfrm>
            <a:prstGeom prst="actionButtonSound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444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16"/>
    </mc:Choice>
    <mc:Fallback xmlns="">
      <p:transition spd="slow" advTm="156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477E3A-B0B6-483C-8BDF-77032FF6DDF9}"/>
              </a:ext>
            </a:extLst>
          </p:cNvPr>
          <p:cNvSpPr txBox="1"/>
          <p:nvPr/>
        </p:nvSpPr>
        <p:spPr>
          <a:xfrm>
            <a:off x="6700604" y="1178721"/>
            <a:ext cx="30430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gave me 200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taka.That’s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taka change.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BDC1F2-D4D8-45FA-BB68-233BE5E470C0}"/>
              </a:ext>
            </a:extLst>
          </p:cNvPr>
          <p:cNvSpPr txBox="1"/>
          <p:nvPr/>
        </p:nvSpPr>
        <p:spPr>
          <a:xfrm>
            <a:off x="3057994" y="3144790"/>
            <a:ext cx="4062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you.Bye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655903-9502-4342-963F-7882CF4BF6D4}"/>
              </a:ext>
            </a:extLst>
          </p:cNvPr>
          <p:cNvSpPr txBox="1"/>
          <p:nvPr/>
        </p:nvSpPr>
        <p:spPr>
          <a:xfrm>
            <a:off x="4392119" y="4599902"/>
            <a:ext cx="52315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you.Bye.Come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again.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15BAD7E-C552-417E-B9A6-054CDC429A9B}"/>
              </a:ext>
            </a:extLst>
          </p:cNvPr>
          <p:cNvGrpSpPr/>
          <p:nvPr/>
        </p:nvGrpSpPr>
        <p:grpSpPr>
          <a:xfrm>
            <a:off x="0" y="1524149"/>
            <a:ext cx="3043004" cy="2273983"/>
            <a:chOff x="0" y="1524149"/>
            <a:chExt cx="3043004" cy="227398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1D38B1D-8609-4EF2-835D-E63FAE6743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06" t="7366" r="39250" b="41330"/>
            <a:stretch/>
          </p:blipFill>
          <p:spPr>
            <a:xfrm>
              <a:off x="0" y="1524149"/>
              <a:ext cx="2173574" cy="2273983"/>
            </a:xfrm>
            <a:prstGeom prst="rect">
              <a:avLst/>
            </a:prstGeom>
          </p:spPr>
        </p:pic>
        <p:sp>
          <p:nvSpPr>
            <p:cNvPr id="8" name="Action Button: Sound 7">
              <a:hlinkClick r:id="" action="ppaction://noaction" highlightClick="1">
                <a:snd r:embed="rId3" name="applause.wav"/>
              </a:hlinkClick>
              <a:extLst>
                <a:ext uri="{FF2B5EF4-FFF2-40B4-BE49-F238E27FC236}">
                  <a16:creationId xmlns:a16="http://schemas.microsoft.com/office/drawing/2014/main" id="{873BC6C6-47B0-482D-AA14-5D9EF1468436}"/>
                </a:ext>
              </a:extLst>
            </p:cNvPr>
            <p:cNvSpPr/>
            <p:nvPr/>
          </p:nvSpPr>
          <p:spPr>
            <a:xfrm>
              <a:off x="2188564" y="3174167"/>
              <a:ext cx="854440" cy="509665"/>
            </a:xfrm>
            <a:prstGeom prst="actionButtonSound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0557F0F-16E3-4FD4-A213-66632FE09D30}"/>
              </a:ext>
            </a:extLst>
          </p:cNvPr>
          <p:cNvGrpSpPr/>
          <p:nvPr/>
        </p:nvGrpSpPr>
        <p:grpSpPr>
          <a:xfrm>
            <a:off x="9054058" y="4201618"/>
            <a:ext cx="2308642" cy="2057400"/>
            <a:chOff x="9054058" y="4201618"/>
            <a:chExt cx="2308642" cy="20574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A057C06-04A1-483B-9503-02A79078CB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56"/>
            <a:stretch/>
          </p:blipFill>
          <p:spPr>
            <a:xfrm>
              <a:off x="9908498" y="4201618"/>
              <a:ext cx="1454202" cy="2057400"/>
            </a:xfrm>
            <a:prstGeom prst="rect">
              <a:avLst/>
            </a:prstGeom>
          </p:spPr>
        </p:pic>
        <p:sp>
          <p:nvSpPr>
            <p:cNvPr id="9" name="Action Button: Sound 8">
              <a:hlinkClick r:id="" action="ppaction://noaction" highlightClick="1">
                <a:snd r:embed="rId3" name="applause.wav"/>
              </a:hlinkClick>
              <a:extLst>
                <a:ext uri="{FF2B5EF4-FFF2-40B4-BE49-F238E27FC236}">
                  <a16:creationId xmlns:a16="http://schemas.microsoft.com/office/drawing/2014/main" id="{7A4A4DBE-6483-44A2-853A-D343F284B107}"/>
                </a:ext>
              </a:extLst>
            </p:cNvPr>
            <p:cNvSpPr/>
            <p:nvPr/>
          </p:nvSpPr>
          <p:spPr>
            <a:xfrm rot="10800000">
              <a:off x="9054058" y="4778115"/>
              <a:ext cx="854440" cy="509665"/>
            </a:xfrm>
            <a:prstGeom prst="actionButtonSound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826E913-4120-4370-820E-5E041D252CBC}"/>
              </a:ext>
            </a:extLst>
          </p:cNvPr>
          <p:cNvGrpSpPr/>
          <p:nvPr/>
        </p:nvGrpSpPr>
        <p:grpSpPr>
          <a:xfrm>
            <a:off x="9151494" y="796352"/>
            <a:ext cx="2211206" cy="2057400"/>
            <a:chOff x="9151494" y="796352"/>
            <a:chExt cx="2211206" cy="20574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A1350C4-FDC5-4680-BB79-B4F5F9D141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56"/>
            <a:stretch/>
          </p:blipFill>
          <p:spPr>
            <a:xfrm>
              <a:off x="9908498" y="796352"/>
              <a:ext cx="1454202" cy="2057400"/>
            </a:xfrm>
            <a:prstGeom prst="rect">
              <a:avLst/>
            </a:prstGeom>
          </p:spPr>
        </p:pic>
        <p:sp>
          <p:nvSpPr>
            <p:cNvPr id="11" name="Action Button: Sound 10">
              <a:hlinkClick r:id="" action="ppaction://noaction" highlightClick="1">
                <a:snd r:embed="rId3" name="applause.wav"/>
              </a:hlinkClick>
              <a:extLst>
                <a:ext uri="{FF2B5EF4-FFF2-40B4-BE49-F238E27FC236}">
                  <a16:creationId xmlns:a16="http://schemas.microsoft.com/office/drawing/2014/main" id="{3732A499-0DB0-4D05-B32E-E27FB6351DAE}"/>
                </a:ext>
              </a:extLst>
            </p:cNvPr>
            <p:cNvSpPr/>
            <p:nvPr/>
          </p:nvSpPr>
          <p:spPr>
            <a:xfrm rot="10800000">
              <a:off x="9151494" y="1315387"/>
              <a:ext cx="854440" cy="509665"/>
            </a:xfrm>
            <a:prstGeom prst="actionButtonSound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47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70"/>
    </mc:Choice>
    <mc:Fallback xmlns="">
      <p:transition spd="slow" advTm="21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52D4709-21E5-40D3-A13B-CA3D902C0498}"/>
              </a:ext>
            </a:extLst>
          </p:cNvPr>
          <p:cNvGrpSpPr/>
          <p:nvPr/>
        </p:nvGrpSpPr>
        <p:grpSpPr>
          <a:xfrm>
            <a:off x="10285337" y="149016"/>
            <a:ext cx="1446635" cy="1334125"/>
            <a:chOff x="7931255" y="1507972"/>
            <a:chExt cx="1446635" cy="133412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2FE2972-CFF7-4249-BB8C-9B31A35B157F}"/>
                </a:ext>
              </a:extLst>
            </p:cNvPr>
            <p:cNvGrpSpPr/>
            <p:nvPr/>
          </p:nvGrpSpPr>
          <p:grpSpPr>
            <a:xfrm>
              <a:off x="7931255" y="1507972"/>
              <a:ext cx="1446635" cy="1334125"/>
              <a:chOff x="7897318" y="1489663"/>
              <a:chExt cx="1446635" cy="1334125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F0AEF5D-9CAB-43EB-9B51-DF45059EEBE5}"/>
                  </a:ext>
                </a:extLst>
              </p:cNvPr>
              <p:cNvSpPr/>
              <p:nvPr/>
            </p:nvSpPr>
            <p:spPr>
              <a:xfrm rot="20943226">
                <a:off x="8095530" y="1489663"/>
                <a:ext cx="1216389" cy="1334125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Block Arc 8">
                <a:extLst>
                  <a:ext uri="{FF2B5EF4-FFF2-40B4-BE49-F238E27FC236}">
                    <a16:creationId xmlns:a16="http://schemas.microsoft.com/office/drawing/2014/main" id="{653E4929-F9C1-4B4C-84C6-49B3B6B07441}"/>
                  </a:ext>
                </a:extLst>
              </p:cNvPr>
              <p:cNvSpPr/>
              <p:nvPr/>
            </p:nvSpPr>
            <p:spPr>
              <a:xfrm>
                <a:off x="7897318" y="1919177"/>
                <a:ext cx="704538" cy="464695"/>
              </a:xfrm>
              <a:prstGeom prst="blockArc">
                <a:avLst>
                  <a:gd name="adj1" fmla="val 16922294"/>
                  <a:gd name="adj2" fmla="val 545418"/>
                  <a:gd name="adj3" fmla="val 14553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Block Arc 9">
                <a:extLst>
                  <a:ext uri="{FF2B5EF4-FFF2-40B4-BE49-F238E27FC236}">
                    <a16:creationId xmlns:a16="http://schemas.microsoft.com/office/drawing/2014/main" id="{CCE40ECF-A1FE-4D21-A345-7D563C0A048F}"/>
                  </a:ext>
                </a:extLst>
              </p:cNvPr>
              <p:cNvSpPr/>
              <p:nvPr/>
            </p:nvSpPr>
            <p:spPr>
              <a:xfrm rot="653541">
                <a:off x="8639415" y="2049812"/>
                <a:ext cx="704538" cy="464695"/>
              </a:xfrm>
              <a:prstGeom prst="blockArc">
                <a:avLst>
                  <a:gd name="adj1" fmla="val 10999850"/>
                  <a:gd name="adj2" fmla="val 17825752"/>
                  <a:gd name="adj3" fmla="val 11471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Block Arc 11">
              <a:extLst>
                <a:ext uri="{FF2B5EF4-FFF2-40B4-BE49-F238E27FC236}">
                  <a16:creationId xmlns:a16="http://schemas.microsoft.com/office/drawing/2014/main" id="{A2C1BFDA-5E7B-4DDA-88EB-ADC5556B38E3}"/>
                </a:ext>
              </a:extLst>
            </p:cNvPr>
            <p:cNvSpPr/>
            <p:nvPr/>
          </p:nvSpPr>
          <p:spPr>
            <a:xfrm rot="10569850">
              <a:off x="8332285" y="2145063"/>
              <a:ext cx="644577" cy="464696"/>
            </a:xfrm>
            <a:prstGeom prst="blockArc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57A37BE-1E72-415D-A12B-31F0CC336450}"/>
              </a:ext>
            </a:extLst>
          </p:cNvPr>
          <p:cNvGrpSpPr/>
          <p:nvPr/>
        </p:nvGrpSpPr>
        <p:grpSpPr>
          <a:xfrm>
            <a:off x="264142" y="887426"/>
            <a:ext cx="1612813" cy="1398135"/>
            <a:chOff x="129915" y="338428"/>
            <a:chExt cx="1612813" cy="139813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F7896A5-085A-492F-B577-4392C6D01897}"/>
                </a:ext>
              </a:extLst>
            </p:cNvPr>
            <p:cNvGrpSpPr/>
            <p:nvPr/>
          </p:nvGrpSpPr>
          <p:grpSpPr>
            <a:xfrm>
              <a:off x="129915" y="402438"/>
              <a:ext cx="1612813" cy="1334125"/>
              <a:chOff x="1329128" y="1301848"/>
              <a:chExt cx="1446635" cy="1334125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B9D3FDB1-9607-4DB2-90EF-FD1AE79DBE7A}"/>
                  </a:ext>
                </a:extLst>
              </p:cNvPr>
              <p:cNvSpPr/>
              <p:nvPr/>
            </p:nvSpPr>
            <p:spPr>
              <a:xfrm rot="20943226">
                <a:off x="1527340" y="1301848"/>
                <a:ext cx="1216389" cy="1334125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" name="Block Arc 2">
                <a:extLst>
                  <a:ext uri="{FF2B5EF4-FFF2-40B4-BE49-F238E27FC236}">
                    <a16:creationId xmlns:a16="http://schemas.microsoft.com/office/drawing/2014/main" id="{178B16D9-95D1-4685-A5F7-CACF90269A2C}"/>
                  </a:ext>
                </a:extLst>
              </p:cNvPr>
              <p:cNvSpPr/>
              <p:nvPr/>
            </p:nvSpPr>
            <p:spPr>
              <a:xfrm>
                <a:off x="1329128" y="1731362"/>
                <a:ext cx="704538" cy="464695"/>
              </a:xfrm>
              <a:prstGeom prst="blockArc">
                <a:avLst>
                  <a:gd name="adj1" fmla="val 16922294"/>
                  <a:gd name="adj2" fmla="val 545418"/>
                  <a:gd name="adj3" fmla="val 14553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Block Arc 3">
                <a:extLst>
                  <a:ext uri="{FF2B5EF4-FFF2-40B4-BE49-F238E27FC236}">
                    <a16:creationId xmlns:a16="http://schemas.microsoft.com/office/drawing/2014/main" id="{E2A0344B-1BB9-4D9B-8B13-02CF542698CD}"/>
                  </a:ext>
                </a:extLst>
              </p:cNvPr>
              <p:cNvSpPr/>
              <p:nvPr/>
            </p:nvSpPr>
            <p:spPr>
              <a:xfrm rot="653541">
                <a:off x="2071225" y="1861997"/>
                <a:ext cx="704538" cy="464695"/>
              </a:xfrm>
              <a:prstGeom prst="blockArc">
                <a:avLst>
                  <a:gd name="adj1" fmla="val 10999850"/>
                  <a:gd name="adj2" fmla="val 17825752"/>
                  <a:gd name="adj3" fmla="val 11471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Block Arc 4">
                <a:extLst>
                  <a:ext uri="{FF2B5EF4-FFF2-40B4-BE49-F238E27FC236}">
                    <a16:creationId xmlns:a16="http://schemas.microsoft.com/office/drawing/2014/main" id="{EA05E2C2-3158-439F-AE4E-8DA085288A3C}"/>
                  </a:ext>
                </a:extLst>
              </p:cNvPr>
              <p:cNvSpPr/>
              <p:nvPr/>
            </p:nvSpPr>
            <p:spPr>
              <a:xfrm rot="10404005">
                <a:off x="1703310" y="1873505"/>
                <a:ext cx="790188" cy="506855"/>
              </a:xfrm>
              <a:prstGeom prst="blockArc">
                <a:avLst>
                  <a:gd name="adj1" fmla="val 11778827"/>
                  <a:gd name="adj2" fmla="val 545418"/>
                  <a:gd name="adj3" fmla="val 14553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EDCE6BB6-97EA-4639-AA5A-06834795254E}"/>
                </a:ext>
              </a:extLst>
            </p:cNvPr>
            <p:cNvSpPr/>
            <p:nvPr/>
          </p:nvSpPr>
          <p:spPr>
            <a:xfrm>
              <a:off x="295136" y="338428"/>
              <a:ext cx="1447592" cy="1325479"/>
            </a:xfrm>
            <a:prstGeom prst="blockArc">
              <a:avLst>
                <a:gd name="adj1" fmla="val 9790535"/>
                <a:gd name="adj2" fmla="val 3824512"/>
                <a:gd name="adj3" fmla="val 11925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BB050A9-FAF6-4B17-8C7B-7C5866FE211E}"/>
              </a:ext>
            </a:extLst>
          </p:cNvPr>
          <p:cNvSpPr txBox="1"/>
          <p:nvPr/>
        </p:nvSpPr>
        <p:spPr>
          <a:xfrm>
            <a:off x="405326" y="2261622"/>
            <a:ext cx="158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Tania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D540C3-0443-4CC7-87EA-1E369100051F}"/>
              </a:ext>
            </a:extLst>
          </p:cNvPr>
          <p:cNvSpPr txBox="1"/>
          <p:nvPr/>
        </p:nvSpPr>
        <p:spPr>
          <a:xfrm>
            <a:off x="9787648" y="1486127"/>
            <a:ext cx="2442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Salesperson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DA19D9-26C2-4F9C-AD1E-45C4B78B2E6A}"/>
              </a:ext>
            </a:extLst>
          </p:cNvPr>
          <p:cNvSpPr txBox="1"/>
          <p:nvPr/>
        </p:nvSpPr>
        <p:spPr>
          <a:xfrm>
            <a:off x="6768375" y="120124"/>
            <a:ext cx="4062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I help you?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7FC9A1-703D-415D-9DDE-7DE87F9BA3A9}"/>
              </a:ext>
            </a:extLst>
          </p:cNvPr>
          <p:cNvSpPr txBox="1"/>
          <p:nvPr/>
        </p:nvSpPr>
        <p:spPr>
          <a:xfrm>
            <a:off x="2071379" y="988936"/>
            <a:ext cx="4419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Yes,please.I’d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like two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pens,a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pencil and a piece of paper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536D26-9D4B-4E8E-A959-F2AB1362DEA5}"/>
              </a:ext>
            </a:extLst>
          </p:cNvPr>
          <p:cNvSpPr txBox="1"/>
          <p:nvPr/>
        </p:nvSpPr>
        <p:spPr>
          <a:xfrm>
            <a:off x="7196325" y="1001719"/>
            <a:ext cx="304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Anything else?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286B96-6DF6-4F32-AFBB-7747176A080F}"/>
              </a:ext>
            </a:extLst>
          </p:cNvPr>
          <p:cNvSpPr txBox="1"/>
          <p:nvPr/>
        </p:nvSpPr>
        <p:spPr>
          <a:xfrm>
            <a:off x="1907620" y="2592897"/>
            <a:ext cx="40623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Yes,a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pencil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case,please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4BAB28-D4C0-4341-BBDF-9586DFE8A613}"/>
              </a:ext>
            </a:extLst>
          </p:cNvPr>
          <p:cNvSpPr txBox="1"/>
          <p:nvPr/>
        </p:nvSpPr>
        <p:spPr>
          <a:xfrm>
            <a:off x="7029408" y="2132458"/>
            <a:ext cx="4062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Ok.That’s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150 taka.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51C43C-6B7B-46EB-8BDD-C573E4679AC0}"/>
              </a:ext>
            </a:extLst>
          </p:cNvPr>
          <p:cNvSpPr txBox="1"/>
          <p:nvPr/>
        </p:nvSpPr>
        <p:spPr>
          <a:xfrm>
            <a:off x="2071379" y="3878279"/>
            <a:ext cx="304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 you are.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863C9E-E666-4947-A68A-643D765F3CD4}"/>
              </a:ext>
            </a:extLst>
          </p:cNvPr>
          <p:cNvSpPr txBox="1"/>
          <p:nvPr/>
        </p:nvSpPr>
        <p:spPr>
          <a:xfrm>
            <a:off x="6768375" y="3389797"/>
            <a:ext cx="478706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gave me 200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taka.That’s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taka change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ECBE07-2A8E-4803-A965-CC7E29D44B2D}"/>
              </a:ext>
            </a:extLst>
          </p:cNvPr>
          <p:cNvSpPr txBox="1"/>
          <p:nvPr/>
        </p:nvSpPr>
        <p:spPr>
          <a:xfrm>
            <a:off x="1335003" y="5222733"/>
            <a:ext cx="4062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you.Bye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6526D2-1FB8-4253-BD8E-AFBCF6AD45FB}"/>
              </a:ext>
            </a:extLst>
          </p:cNvPr>
          <p:cNvSpPr txBox="1"/>
          <p:nvPr/>
        </p:nvSpPr>
        <p:spPr>
          <a:xfrm>
            <a:off x="6369078" y="4892604"/>
            <a:ext cx="5231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you.Bye.Come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again.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AE60F76-CBB2-48D4-AB04-1333CA8C342C}"/>
              </a:ext>
            </a:extLst>
          </p:cNvPr>
          <p:cNvSpPr txBox="1"/>
          <p:nvPr/>
        </p:nvSpPr>
        <p:spPr>
          <a:xfrm>
            <a:off x="398477" y="-27925"/>
            <a:ext cx="4998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Indivisual</a:t>
            </a:r>
            <a:r>
              <a:rPr lang="en-US" sz="40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read in silent   </a:t>
            </a:r>
          </a:p>
        </p:txBody>
      </p:sp>
      <p:sp>
        <p:nvSpPr>
          <p:cNvPr id="29" name="Action Button: Sound 28">
            <a:hlinkClick r:id="" action="ppaction://noaction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6565D808-19D1-4E0A-8C95-E3246538C843}"/>
              </a:ext>
            </a:extLst>
          </p:cNvPr>
          <p:cNvSpPr/>
          <p:nvPr/>
        </p:nvSpPr>
        <p:spPr>
          <a:xfrm>
            <a:off x="1466519" y="1904396"/>
            <a:ext cx="985695" cy="829059"/>
          </a:xfrm>
          <a:prstGeom prst="actionButtonSound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ction Button: Sound 29">
            <a:hlinkClick r:id="" action="ppaction://noaction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172091E4-07E3-4E5B-8761-926CACC743D0}"/>
              </a:ext>
            </a:extLst>
          </p:cNvPr>
          <p:cNvSpPr/>
          <p:nvPr/>
        </p:nvSpPr>
        <p:spPr>
          <a:xfrm rot="10800000">
            <a:off x="9712907" y="992729"/>
            <a:ext cx="985695" cy="829059"/>
          </a:xfrm>
          <a:prstGeom prst="actionButtonSound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377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055"/>
    </mc:Choice>
    <mc:Fallback xmlns="">
      <p:transition spd="slow" advTm="1710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9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9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7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6A97DF-162B-49D0-AE72-E15D7B12030E}"/>
              </a:ext>
            </a:extLst>
          </p:cNvPr>
          <p:cNvSpPr txBox="1"/>
          <p:nvPr/>
        </p:nvSpPr>
        <p:spPr>
          <a:xfrm>
            <a:off x="773231" y="286868"/>
            <a:ext cx="3018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work:</a:t>
            </a:r>
          </a:p>
        </p:txBody>
      </p:sp>
      <p:sp>
        <p:nvSpPr>
          <p:cNvPr id="9" name="Star: 12 Points 8">
            <a:extLst>
              <a:ext uri="{FF2B5EF4-FFF2-40B4-BE49-F238E27FC236}">
                <a16:creationId xmlns:a16="http://schemas.microsoft.com/office/drawing/2014/main" id="{E90904EE-9EF9-48B0-A3D4-9D234C599CBD}"/>
              </a:ext>
            </a:extLst>
          </p:cNvPr>
          <p:cNvSpPr/>
          <p:nvPr/>
        </p:nvSpPr>
        <p:spPr>
          <a:xfrm>
            <a:off x="2056151" y="816964"/>
            <a:ext cx="8079698" cy="5224072"/>
          </a:xfrm>
          <a:prstGeom prst="star12">
            <a:avLst>
              <a:gd name="adj" fmla="val 38793"/>
            </a:avLst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67E6EC-4000-43B9-A9C1-8E2E1318FCCE}"/>
              </a:ext>
            </a:extLst>
          </p:cNvPr>
          <p:cNvSpPr txBox="1"/>
          <p:nvPr/>
        </p:nvSpPr>
        <p:spPr>
          <a:xfrm>
            <a:off x="3517692" y="2338465"/>
            <a:ext cx="5156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 the dialogue which was between Tania and the Salesperson.</a:t>
            </a:r>
          </a:p>
        </p:txBody>
      </p:sp>
    </p:spTree>
    <p:extLst>
      <p:ext uri="{BB962C8B-B14F-4D97-AF65-F5344CB8AC3E}">
        <p14:creationId xmlns:p14="http://schemas.microsoft.com/office/powerpoint/2010/main" val="58147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9"/>
    </mc:Choice>
    <mc:Fallback xmlns="">
      <p:transition spd="slow" advTm="18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B03357-8604-43EB-82C8-E876A37A9D65}"/>
              </a:ext>
            </a:extLst>
          </p:cNvPr>
          <p:cNvSpPr txBox="1"/>
          <p:nvPr/>
        </p:nvSpPr>
        <p:spPr>
          <a:xfrm>
            <a:off x="3142937" y="798625"/>
            <a:ext cx="2953063" cy="70788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  <p:sp>
        <p:nvSpPr>
          <p:cNvPr id="3" name="Star: 24 Points 2">
            <a:extLst>
              <a:ext uri="{FF2B5EF4-FFF2-40B4-BE49-F238E27FC236}">
                <a16:creationId xmlns:a16="http://schemas.microsoft.com/office/drawing/2014/main" id="{3A48874E-F984-458B-8D8F-FF2395FF2C0A}"/>
              </a:ext>
            </a:extLst>
          </p:cNvPr>
          <p:cNvSpPr/>
          <p:nvPr/>
        </p:nvSpPr>
        <p:spPr>
          <a:xfrm>
            <a:off x="8604355" y="629587"/>
            <a:ext cx="1783830" cy="1753848"/>
          </a:xfrm>
          <a:prstGeom prst="star24">
            <a:avLst>
              <a:gd name="adj" fmla="val 4049"/>
            </a:avLst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EC33660-B3A2-4F07-9ED7-3D556E510422}"/>
              </a:ext>
            </a:extLst>
          </p:cNvPr>
          <p:cNvGrpSpPr/>
          <p:nvPr/>
        </p:nvGrpSpPr>
        <p:grpSpPr>
          <a:xfrm>
            <a:off x="1259174" y="2533337"/>
            <a:ext cx="9129011" cy="3275351"/>
            <a:chOff x="1259174" y="2533337"/>
            <a:chExt cx="9129011" cy="3275351"/>
          </a:xfrm>
        </p:grpSpPr>
        <p:sp>
          <p:nvSpPr>
            <p:cNvPr id="4" name="Scroll: Horizontal 3">
              <a:extLst>
                <a:ext uri="{FF2B5EF4-FFF2-40B4-BE49-F238E27FC236}">
                  <a16:creationId xmlns:a16="http://schemas.microsoft.com/office/drawing/2014/main" id="{D0BC461F-FFFA-430E-99C9-A71B72F5A478}"/>
                </a:ext>
              </a:extLst>
            </p:cNvPr>
            <p:cNvSpPr/>
            <p:nvPr/>
          </p:nvSpPr>
          <p:spPr>
            <a:xfrm>
              <a:off x="1259174" y="2533337"/>
              <a:ext cx="9129011" cy="3275351"/>
            </a:xfrm>
            <a:prstGeom prst="horizontalScroll">
              <a:avLst>
                <a:gd name="adj" fmla="val 1616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17D0380-30A0-4CDB-8960-BC1FC50BCD19}"/>
                </a:ext>
              </a:extLst>
            </p:cNvPr>
            <p:cNvSpPr txBox="1"/>
            <p:nvPr/>
          </p:nvSpPr>
          <p:spPr>
            <a:xfrm>
              <a:off x="2378440" y="3410261"/>
              <a:ext cx="689047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Write a dialogue between you and a salesperson.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204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1E9C689F-F518-4BFF-87B8-95150B6C0A9D}"/>
              </a:ext>
            </a:extLst>
          </p:cNvPr>
          <p:cNvGrpSpPr/>
          <p:nvPr/>
        </p:nvGrpSpPr>
        <p:grpSpPr>
          <a:xfrm>
            <a:off x="55450" y="712819"/>
            <a:ext cx="12136550" cy="746744"/>
            <a:chOff x="1999732" y="871041"/>
            <a:chExt cx="8663578" cy="74674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09A6D772-37D8-4F86-9877-91CC9B17D639}"/>
                </a:ext>
              </a:extLst>
            </p:cNvPr>
            <p:cNvSpPr/>
            <p:nvPr/>
          </p:nvSpPr>
          <p:spPr>
            <a:xfrm>
              <a:off x="1999732" y="871041"/>
              <a:ext cx="8663578" cy="74674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  <a:alpha val="76000"/>
              </a:schemeClr>
            </a:solidFill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D9BD9039-516B-4864-B06E-B3F881B4B378}"/>
                </a:ext>
              </a:extLst>
            </p:cNvPr>
            <p:cNvSpPr/>
            <p:nvPr/>
          </p:nvSpPr>
          <p:spPr>
            <a:xfrm>
              <a:off x="2139349" y="998228"/>
              <a:ext cx="8384345" cy="49237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  <a:alpha val="91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89F6F0E-1E7F-406B-BFFF-51ADF66117C0}"/>
              </a:ext>
            </a:extLst>
          </p:cNvPr>
          <p:cNvGrpSpPr/>
          <p:nvPr/>
        </p:nvGrpSpPr>
        <p:grpSpPr>
          <a:xfrm>
            <a:off x="-79864" y="736412"/>
            <a:ext cx="2262778" cy="5124644"/>
            <a:chOff x="5250652" y="792483"/>
            <a:chExt cx="2262778" cy="512464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2B21977-9B79-41F0-9179-6E24ACC98987}"/>
                </a:ext>
              </a:extLst>
            </p:cNvPr>
            <p:cNvSpPr/>
            <p:nvPr/>
          </p:nvSpPr>
          <p:spPr>
            <a:xfrm>
              <a:off x="5250652" y="3835109"/>
              <a:ext cx="2262778" cy="2082018"/>
            </a:xfrm>
            <a:custGeom>
              <a:avLst/>
              <a:gdLst>
                <a:gd name="connsiteX0" fmla="*/ 1092173 w 2262778"/>
                <a:gd name="connsiteY0" fmla="*/ 56273 h 2082018"/>
                <a:gd name="connsiteX1" fmla="*/ 800798 w 2262778"/>
                <a:gd name="connsiteY1" fmla="*/ 347648 h 2082018"/>
                <a:gd name="connsiteX2" fmla="*/ 1092173 w 2262778"/>
                <a:gd name="connsiteY2" fmla="*/ 639023 h 2082018"/>
                <a:gd name="connsiteX3" fmla="*/ 1383548 w 2262778"/>
                <a:gd name="connsiteY3" fmla="*/ 347648 h 2082018"/>
                <a:gd name="connsiteX4" fmla="*/ 1092173 w 2262778"/>
                <a:gd name="connsiteY4" fmla="*/ 56273 h 2082018"/>
                <a:gd name="connsiteX5" fmla="*/ 1131389 w 2262778"/>
                <a:gd name="connsiteY5" fmla="*/ 0 h 2082018"/>
                <a:gd name="connsiteX6" fmla="*/ 2262778 w 2262778"/>
                <a:gd name="connsiteY6" fmla="*/ 1041009 h 2082018"/>
                <a:gd name="connsiteX7" fmla="*/ 1131389 w 2262778"/>
                <a:gd name="connsiteY7" fmla="*/ 2082018 h 2082018"/>
                <a:gd name="connsiteX8" fmla="*/ 0 w 2262778"/>
                <a:gd name="connsiteY8" fmla="*/ 1041009 h 2082018"/>
                <a:gd name="connsiteX9" fmla="*/ 1131389 w 2262778"/>
                <a:gd name="connsiteY9" fmla="*/ 0 h 208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2778" h="2082018">
                  <a:moveTo>
                    <a:pt x="1092173" y="56273"/>
                  </a:moveTo>
                  <a:cubicBezTo>
                    <a:pt x="931251" y="56273"/>
                    <a:pt x="800798" y="186726"/>
                    <a:pt x="800798" y="347648"/>
                  </a:cubicBezTo>
                  <a:cubicBezTo>
                    <a:pt x="800798" y="508570"/>
                    <a:pt x="931251" y="639023"/>
                    <a:pt x="1092173" y="639023"/>
                  </a:cubicBezTo>
                  <a:cubicBezTo>
                    <a:pt x="1253095" y="639023"/>
                    <a:pt x="1383548" y="508570"/>
                    <a:pt x="1383548" y="347648"/>
                  </a:cubicBezTo>
                  <a:cubicBezTo>
                    <a:pt x="1383548" y="186726"/>
                    <a:pt x="1253095" y="56273"/>
                    <a:pt x="1092173" y="56273"/>
                  </a:cubicBezTo>
                  <a:close/>
                  <a:moveTo>
                    <a:pt x="1131389" y="0"/>
                  </a:moveTo>
                  <a:cubicBezTo>
                    <a:pt x="1756238" y="0"/>
                    <a:pt x="2262778" y="466076"/>
                    <a:pt x="2262778" y="1041009"/>
                  </a:cubicBezTo>
                  <a:cubicBezTo>
                    <a:pt x="2262778" y="1615942"/>
                    <a:pt x="1756238" y="2082018"/>
                    <a:pt x="1131389" y="2082018"/>
                  </a:cubicBezTo>
                  <a:cubicBezTo>
                    <a:pt x="506540" y="2082018"/>
                    <a:pt x="0" y="1615942"/>
                    <a:pt x="0" y="1041009"/>
                  </a:cubicBezTo>
                  <a:cubicBezTo>
                    <a:pt x="0" y="466076"/>
                    <a:pt x="506540" y="0"/>
                    <a:pt x="1131389" y="0"/>
                  </a:cubicBezTo>
                  <a:close/>
                </a:path>
              </a:pathLst>
            </a:cu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effectLst>
              <a:glow rad="2286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72D7C12-61D9-448D-8154-AF6CEB0DC1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08696" y="1149549"/>
              <a:ext cx="1060" cy="28000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EF15AEF3-FA54-4253-B1DB-4BCEB7837D89}"/>
                </a:ext>
              </a:extLst>
            </p:cNvPr>
            <p:cNvSpPr/>
            <p:nvPr/>
          </p:nvSpPr>
          <p:spPr>
            <a:xfrm>
              <a:off x="5839001" y="792483"/>
              <a:ext cx="965978" cy="965978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CA8B156C-F6E8-4B9B-A6BF-0A69E9BFDA79}"/>
                </a:ext>
              </a:extLst>
            </p:cNvPr>
            <p:cNvSpPr/>
            <p:nvPr/>
          </p:nvSpPr>
          <p:spPr>
            <a:xfrm>
              <a:off x="6012211" y="959025"/>
              <a:ext cx="619557" cy="619557"/>
            </a:xfrm>
            <a:prstGeom prst="flowChartConnector">
              <a:avLst/>
            </a:prstGeom>
            <a:gradFill>
              <a:gsLst>
                <a:gs pos="100000">
                  <a:srgbClr val="FFFF00"/>
                </a:gs>
                <a:gs pos="100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</a:gradFill>
            <a:effectLst>
              <a:glow rad="228600">
                <a:schemeClr val="accent4">
                  <a:satMod val="175000"/>
                  <a:alpha val="40000"/>
                </a:schemeClr>
              </a:glow>
              <a:innerShdw blurRad="114300">
                <a:prstClr val="black"/>
              </a:innerShdw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7473B15-EFE7-47E8-907C-2B9F6FC623FD}"/>
                </a:ext>
              </a:extLst>
            </p:cNvPr>
            <p:cNvSpPr/>
            <p:nvPr/>
          </p:nvSpPr>
          <p:spPr>
            <a:xfrm>
              <a:off x="6248883" y="3778945"/>
              <a:ext cx="119625" cy="360621"/>
            </a:xfrm>
            <a:custGeom>
              <a:avLst/>
              <a:gdLst>
                <a:gd name="connsiteX0" fmla="*/ 119329 w 223263"/>
                <a:gd name="connsiteY0" fmla="*/ 98474 h 211015"/>
                <a:gd name="connsiteX1" fmla="*/ 189667 w 223263"/>
                <a:gd name="connsiteY1" fmla="*/ 42203 h 211015"/>
                <a:gd name="connsiteX2" fmla="*/ 217803 w 223263"/>
                <a:gd name="connsiteY2" fmla="*/ 14068 h 211015"/>
                <a:gd name="connsiteX3" fmla="*/ 161532 w 223263"/>
                <a:gd name="connsiteY3" fmla="*/ 112541 h 211015"/>
                <a:gd name="connsiteX4" fmla="*/ 91193 w 223263"/>
                <a:gd name="connsiteY4" fmla="*/ 98474 h 211015"/>
                <a:gd name="connsiteX5" fmla="*/ 77126 w 223263"/>
                <a:gd name="connsiteY5" fmla="*/ 42203 h 211015"/>
                <a:gd name="connsiteX6" fmla="*/ 6787 w 223263"/>
                <a:gd name="connsiteY6" fmla="*/ 0 h 211015"/>
                <a:gd name="connsiteX7" fmla="*/ 20855 w 223263"/>
                <a:gd name="connsiteY7" fmla="*/ 168812 h 211015"/>
                <a:gd name="connsiteX8" fmla="*/ 161532 w 223263"/>
                <a:gd name="connsiteY8" fmla="*/ 154745 h 211015"/>
                <a:gd name="connsiteX9" fmla="*/ 119329 w 223263"/>
                <a:gd name="connsiteY9" fmla="*/ 126609 h 211015"/>
                <a:gd name="connsiteX10" fmla="*/ 133397 w 223263"/>
                <a:gd name="connsiteY10" fmla="*/ 168812 h 211015"/>
                <a:gd name="connsiteX11" fmla="*/ 161532 w 223263"/>
                <a:gd name="connsiteY11" fmla="*/ 211015 h 21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3263" h="211015">
                  <a:moveTo>
                    <a:pt x="119329" y="98474"/>
                  </a:moveTo>
                  <a:cubicBezTo>
                    <a:pt x="142775" y="79717"/>
                    <a:pt x="166870" y="61743"/>
                    <a:pt x="189667" y="42203"/>
                  </a:cubicBezTo>
                  <a:cubicBezTo>
                    <a:pt x="199737" y="33571"/>
                    <a:pt x="213609" y="1485"/>
                    <a:pt x="217803" y="14068"/>
                  </a:cubicBezTo>
                  <a:cubicBezTo>
                    <a:pt x="238347" y="75700"/>
                    <a:pt x="196810" y="89022"/>
                    <a:pt x="161532" y="112541"/>
                  </a:cubicBezTo>
                  <a:cubicBezTo>
                    <a:pt x="138086" y="107852"/>
                    <a:pt x="109562" y="113781"/>
                    <a:pt x="91193" y="98474"/>
                  </a:cubicBezTo>
                  <a:cubicBezTo>
                    <a:pt x="76340" y="86097"/>
                    <a:pt x="85773" y="59496"/>
                    <a:pt x="77126" y="42203"/>
                  </a:cubicBezTo>
                  <a:cubicBezTo>
                    <a:pt x="61678" y="11308"/>
                    <a:pt x="35663" y="9626"/>
                    <a:pt x="6787" y="0"/>
                  </a:cubicBezTo>
                  <a:cubicBezTo>
                    <a:pt x="11476" y="56271"/>
                    <a:pt x="-19072" y="128885"/>
                    <a:pt x="20855" y="168812"/>
                  </a:cubicBezTo>
                  <a:cubicBezTo>
                    <a:pt x="54178" y="202135"/>
                    <a:pt x="118216" y="173309"/>
                    <a:pt x="161532" y="154745"/>
                  </a:cubicBezTo>
                  <a:cubicBezTo>
                    <a:pt x="177072" y="148085"/>
                    <a:pt x="133397" y="135988"/>
                    <a:pt x="119329" y="126609"/>
                  </a:cubicBezTo>
                  <a:cubicBezTo>
                    <a:pt x="124018" y="140677"/>
                    <a:pt x="126765" y="155549"/>
                    <a:pt x="133397" y="168812"/>
                  </a:cubicBezTo>
                  <a:cubicBezTo>
                    <a:pt x="140958" y="183934"/>
                    <a:pt x="161532" y="211015"/>
                    <a:pt x="161532" y="211015"/>
                  </a:cubicBezTo>
                </a:path>
              </a:pathLst>
            </a:cu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D353BC5-625F-49E8-AFD0-AE1A15BE4DFE}"/>
              </a:ext>
            </a:extLst>
          </p:cNvPr>
          <p:cNvGrpSpPr/>
          <p:nvPr/>
        </p:nvGrpSpPr>
        <p:grpSpPr>
          <a:xfrm>
            <a:off x="6887068" y="715758"/>
            <a:ext cx="2262778" cy="5598307"/>
            <a:chOff x="8702733" y="688145"/>
            <a:chExt cx="2262778" cy="5598307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30EC2CE-8F0A-4F67-A216-582520797A47}"/>
                </a:ext>
              </a:extLst>
            </p:cNvPr>
            <p:cNvGrpSpPr/>
            <p:nvPr/>
          </p:nvGrpSpPr>
          <p:grpSpPr>
            <a:xfrm>
              <a:off x="8702733" y="688145"/>
              <a:ext cx="2262778" cy="5481709"/>
              <a:chOff x="5200132" y="792483"/>
              <a:chExt cx="2262778" cy="5481709"/>
            </a:xfrm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8498FB9C-BAAC-4D58-8D68-2896089DD5C0}"/>
                  </a:ext>
                </a:extLst>
              </p:cNvPr>
              <p:cNvSpPr/>
              <p:nvPr/>
            </p:nvSpPr>
            <p:spPr>
              <a:xfrm>
                <a:off x="5200132" y="4192174"/>
                <a:ext cx="2262778" cy="2082018"/>
              </a:xfrm>
              <a:custGeom>
                <a:avLst/>
                <a:gdLst>
                  <a:gd name="connsiteX0" fmla="*/ 1092173 w 2262778"/>
                  <a:gd name="connsiteY0" fmla="*/ 56273 h 2082018"/>
                  <a:gd name="connsiteX1" fmla="*/ 800798 w 2262778"/>
                  <a:gd name="connsiteY1" fmla="*/ 347648 h 2082018"/>
                  <a:gd name="connsiteX2" fmla="*/ 1092173 w 2262778"/>
                  <a:gd name="connsiteY2" fmla="*/ 639023 h 2082018"/>
                  <a:gd name="connsiteX3" fmla="*/ 1383548 w 2262778"/>
                  <a:gd name="connsiteY3" fmla="*/ 347648 h 2082018"/>
                  <a:gd name="connsiteX4" fmla="*/ 1092173 w 2262778"/>
                  <a:gd name="connsiteY4" fmla="*/ 56273 h 2082018"/>
                  <a:gd name="connsiteX5" fmla="*/ 1131389 w 2262778"/>
                  <a:gd name="connsiteY5" fmla="*/ 0 h 2082018"/>
                  <a:gd name="connsiteX6" fmla="*/ 2262778 w 2262778"/>
                  <a:gd name="connsiteY6" fmla="*/ 1041009 h 2082018"/>
                  <a:gd name="connsiteX7" fmla="*/ 1131389 w 2262778"/>
                  <a:gd name="connsiteY7" fmla="*/ 2082018 h 2082018"/>
                  <a:gd name="connsiteX8" fmla="*/ 0 w 2262778"/>
                  <a:gd name="connsiteY8" fmla="*/ 1041009 h 2082018"/>
                  <a:gd name="connsiteX9" fmla="*/ 1131389 w 2262778"/>
                  <a:gd name="connsiteY9" fmla="*/ 0 h 2082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62778" h="2082018">
                    <a:moveTo>
                      <a:pt x="1092173" y="56273"/>
                    </a:moveTo>
                    <a:cubicBezTo>
                      <a:pt x="931251" y="56273"/>
                      <a:pt x="800798" y="186726"/>
                      <a:pt x="800798" y="347648"/>
                    </a:cubicBezTo>
                    <a:cubicBezTo>
                      <a:pt x="800798" y="508570"/>
                      <a:pt x="931251" y="639023"/>
                      <a:pt x="1092173" y="639023"/>
                    </a:cubicBezTo>
                    <a:cubicBezTo>
                      <a:pt x="1253095" y="639023"/>
                      <a:pt x="1383548" y="508570"/>
                      <a:pt x="1383548" y="347648"/>
                    </a:cubicBezTo>
                    <a:cubicBezTo>
                      <a:pt x="1383548" y="186726"/>
                      <a:pt x="1253095" y="56273"/>
                      <a:pt x="1092173" y="56273"/>
                    </a:cubicBezTo>
                    <a:close/>
                    <a:moveTo>
                      <a:pt x="1131389" y="0"/>
                    </a:moveTo>
                    <a:cubicBezTo>
                      <a:pt x="1756238" y="0"/>
                      <a:pt x="2262778" y="466076"/>
                      <a:pt x="2262778" y="1041009"/>
                    </a:cubicBezTo>
                    <a:cubicBezTo>
                      <a:pt x="2262778" y="1615942"/>
                      <a:pt x="1756238" y="2082018"/>
                      <a:pt x="1131389" y="2082018"/>
                    </a:cubicBezTo>
                    <a:cubicBezTo>
                      <a:pt x="506540" y="2082018"/>
                      <a:pt x="0" y="1615942"/>
                      <a:pt x="0" y="1041009"/>
                    </a:cubicBezTo>
                    <a:cubicBezTo>
                      <a:pt x="0" y="466076"/>
                      <a:pt x="506540" y="0"/>
                      <a:pt x="1131389" y="0"/>
                    </a:cubicBezTo>
                    <a:close/>
                  </a:path>
                </a:pathLst>
              </a:custGeom>
              <a:gradFill>
                <a:gsLst>
                  <a:gs pos="97000">
                    <a:srgbClr val="C00000"/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  <a:gs pos="97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  <a:reflection blurRad="6350" stA="50000" endA="300" endPos="55500" dist="1016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AD70AC8B-F02D-4FDB-8FBF-D7072F1DB4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30462" y="1490598"/>
                <a:ext cx="1060" cy="2800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Flowchart: Connector 57">
                <a:extLst>
                  <a:ext uri="{FF2B5EF4-FFF2-40B4-BE49-F238E27FC236}">
                    <a16:creationId xmlns:a16="http://schemas.microsoft.com/office/drawing/2014/main" id="{99D50666-88EF-4819-93B0-0BDCA96BF24A}"/>
                  </a:ext>
                </a:extLst>
              </p:cNvPr>
              <p:cNvSpPr/>
              <p:nvPr/>
            </p:nvSpPr>
            <p:spPr>
              <a:xfrm>
                <a:off x="5839001" y="792483"/>
                <a:ext cx="965978" cy="965978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sp>
            <p:nvSpPr>
              <p:cNvPr id="59" name="Flowchart: Connector 58">
                <a:extLst>
                  <a:ext uri="{FF2B5EF4-FFF2-40B4-BE49-F238E27FC236}">
                    <a16:creationId xmlns:a16="http://schemas.microsoft.com/office/drawing/2014/main" id="{A872C958-3674-4736-901C-41BCAE8934B2}"/>
                  </a:ext>
                </a:extLst>
              </p:cNvPr>
              <p:cNvSpPr/>
              <p:nvPr/>
            </p:nvSpPr>
            <p:spPr>
              <a:xfrm>
                <a:off x="6012211" y="959025"/>
                <a:ext cx="619557" cy="619557"/>
              </a:xfrm>
              <a:prstGeom prst="flowChartConnector">
                <a:avLst/>
              </a:prstGeom>
              <a:gradFill>
                <a:gsLst>
                  <a:gs pos="97000">
                    <a:srgbClr val="C00000"/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  <a:gs pos="97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  <a:reflection blurRad="6350" stA="50000" endA="300" endPos="55500" dist="1016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22B59E00-ED33-4360-9F6B-3103452F1EAE}"/>
                  </a:ext>
                </a:extLst>
              </p:cNvPr>
              <p:cNvSpPr/>
              <p:nvPr/>
            </p:nvSpPr>
            <p:spPr>
              <a:xfrm>
                <a:off x="6197065" y="4164037"/>
                <a:ext cx="223263" cy="211015"/>
              </a:xfrm>
              <a:custGeom>
                <a:avLst/>
                <a:gdLst>
                  <a:gd name="connsiteX0" fmla="*/ 119329 w 223263"/>
                  <a:gd name="connsiteY0" fmla="*/ 98474 h 211015"/>
                  <a:gd name="connsiteX1" fmla="*/ 189667 w 223263"/>
                  <a:gd name="connsiteY1" fmla="*/ 42203 h 211015"/>
                  <a:gd name="connsiteX2" fmla="*/ 217803 w 223263"/>
                  <a:gd name="connsiteY2" fmla="*/ 14068 h 211015"/>
                  <a:gd name="connsiteX3" fmla="*/ 161532 w 223263"/>
                  <a:gd name="connsiteY3" fmla="*/ 112541 h 211015"/>
                  <a:gd name="connsiteX4" fmla="*/ 91193 w 223263"/>
                  <a:gd name="connsiteY4" fmla="*/ 98474 h 211015"/>
                  <a:gd name="connsiteX5" fmla="*/ 77126 w 223263"/>
                  <a:gd name="connsiteY5" fmla="*/ 42203 h 211015"/>
                  <a:gd name="connsiteX6" fmla="*/ 6787 w 223263"/>
                  <a:gd name="connsiteY6" fmla="*/ 0 h 211015"/>
                  <a:gd name="connsiteX7" fmla="*/ 20855 w 223263"/>
                  <a:gd name="connsiteY7" fmla="*/ 168812 h 211015"/>
                  <a:gd name="connsiteX8" fmla="*/ 161532 w 223263"/>
                  <a:gd name="connsiteY8" fmla="*/ 154745 h 211015"/>
                  <a:gd name="connsiteX9" fmla="*/ 119329 w 223263"/>
                  <a:gd name="connsiteY9" fmla="*/ 126609 h 211015"/>
                  <a:gd name="connsiteX10" fmla="*/ 133397 w 223263"/>
                  <a:gd name="connsiteY10" fmla="*/ 168812 h 211015"/>
                  <a:gd name="connsiteX11" fmla="*/ 161532 w 223263"/>
                  <a:gd name="connsiteY11" fmla="*/ 211015 h 211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3263" h="211015">
                    <a:moveTo>
                      <a:pt x="119329" y="98474"/>
                    </a:moveTo>
                    <a:cubicBezTo>
                      <a:pt x="142775" y="79717"/>
                      <a:pt x="166870" y="61743"/>
                      <a:pt x="189667" y="42203"/>
                    </a:cubicBezTo>
                    <a:cubicBezTo>
                      <a:pt x="199737" y="33571"/>
                      <a:pt x="213609" y="1485"/>
                      <a:pt x="217803" y="14068"/>
                    </a:cubicBezTo>
                    <a:cubicBezTo>
                      <a:pt x="238347" y="75700"/>
                      <a:pt x="196810" y="89022"/>
                      <a:pt x="161532" y="112541"/>
                    </a:cubicBezTo>
                    <a:cubicBezTo>
                      <a:pt x="138086" y="107852"/>
                      <a:pt x="109562" y="113781"/>
                      <a:pt x="91193" y="98474"/>
                    </a:cubicBezTo>
                    <a:cubicBezTo>
                      <a:pt x="76340" y="86097"/>
                      <a:pt x="85773" y="59496"/>
                      <a:pt x="77126" y="42203"/>
                    </a:cubicBezTo>
                    <a:cubicBezTo>
                      <a:pt x="61678" y="11308"/>
                      <a:pt x="35663" y="9626"/>
                      <a:pt x="6787" y="0"/>
                    </a:cubicBezTo>
                    <a:cubicBezTo>
                      <a:pt x="11476" y="56271"/>
                      <a:pt x="-19072" y="128885"/>
                      <a:pt x="20855" y="168812"/>
                    </a:cubicBezTo>
                    <a:cubicBezTo>
                      <a:pt x="54178" y="202135"/>
                      <a:pt x="118216" y="173309"/>
                      <a:pt x="161532" y="154745"/>
                    </a:cubicBezTo>
                    <a:cubicBezTo>
                      <a:pt x="177072" y="148085"/>
                      <a:pt x="133397" y="135988"/>
                      <a:pt x="119329" y="126609"/>
                    </a:cubicBezTo>
                    <a:cubicBezTo>
                      <a:pt x="124018" y="140677"/>
                      <a:pt x="126765" y="155549"/>
                      <a:pt x="133397" y="168812"/>
                    </a:cubicBezTo>
                    <a:cubicBezTo>
                      <a:pt x="140958" y="183934"/>
                      <a:pt x="161532" y="211015"/>
                      <a:pt x="161532" y="211015"/>
                    </a:cubicBezTo>
                  </a:path>
                </a:pathLst>
              </a:cu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BC5B39B-EF9B-4DBC-A31F-7EC617F6242D}"/>
                </a:ext>
              </a:extLst>
            </p:cNvPr>
            <p:cNvSpPr txBox="1"/>
            <p:nvPr/>
          </p:nvSpPr>
          <p:spPr>
            <a:xfrm rot="1940204">
              <a:off x="9080235" y="4963013"/>
              <a:ext cx="175207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F5CB5A5-D5D3-4747-8F27-751C635F6FB6}"/>
              </a:ext>
            </a:extLst>
          </p:cNvPr>
          <p:cNvGrpSpPr/>
          <p:nvPr/>
        </p:nvGrpSpPr>
        <p:grpSpPr>
          <a:xfrm>
            <a:off x="1668666" y="620523"/>
            <a:ext cx="2262778" cy="5481709"/>
            <a:chOff x="3628194" y="688145"/>
            <a:chExt cx="2262778" cy="5481709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B5E2834-3DC7-4225-B8BD-184224FF07F3}"/>
                </a:ext>
              </a:extLst>
            </p:cNvPr>
            <p:cNvGrpSpPr/>
            <p:nvPr/>
          </p:nvGrpSpPr>
          <p:grpSpPr>
            <a:xfrm>
              <a:off x="3628194" y="688145"/>
              <a:ext cx="2262778" cy="5481709"/>
              <a:chOff x="5200132" y="792483"/>
              <a:chExt cx="2262778" cy="5481709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6CBFCC94-568B-4B16-8BBA-7F1CE0F8A890}"/>
                  </a:ext>
                </a:extLst>
              </p:cNvPr>
              <p:cNvSpPr/>
              <p:nvPr/>
            </p:nvSpPr>
            <p:spPr>
              <a:xfrm>
                <a:off x="5200132" y="4192174"/>
                <a:ext cx="2262778" cy="2082018"/>
              </a:xfrm>
              <a:custGeom>
                <a:avLst/>
                <a:gdLst>
                  <a:gd name="connsiteX0" fmla="*/ 1092173 w 2262778"/>
                  <a:gd name="connsiteY0" fmla="*/ 56273 h 2082018"/>
                  <a:gd name="connsiteX1" fmla="*/ 800798 w 2262778"/>
                  <a:gd name="connsiteY1" fmla="*/ 347648 h 2082018"/>
                  <a:gd name="connsiteX2" fmla="*/ 1092173 w 2262778"/>
                  <a:gd name="connsiteY2" fmla="*/ 639023 h 2082018"/>
                  <a:gd name="connsiteX3" fmla="*/ 1383548 w 2262778"/>
                  <a:gd name="connsiteY3" fmla="*/ 347648 h 2082018"/>
                  <a:gd name="connsiteX4" fmla="*/ 1092173 w 2262778"/>
                  <a:gd name="connsiteY4" fmla="*/ 56273 h 2082018"/>
                  <a:gd name="connsiteX5" fmla="*/ 1131389 w 2262778"/>
                  <a:gd name="connsiteY5" fmla="*/ 0 h 2082018"/>
                  <a:gd name="connsiteX6" fmla="*/ 2262778 w 2262778"/>
                  <a:gd name="connsiteY6" fmla="*/ 1041009 h 2082018"/>
                  <a:gd name="connsiteX7" fmla="*/ 1131389 w 2262778"/>
                  <a:gd name="connsiteY7" fmla="*/ 2082018 h 2082018"/>
                  <a:gd name="connsiteX8" fmla="*/ 0 w 2262778"/>
                  <a:gd name="connsiteY8" fmla="*/ 1041009 h 2082018"/>
                  <a:gd name="connsiteX9" fmla="*/ 1131389 w 2262778"/>
                  <a:gd name="connsiteY9" fmla="*/ 0 h 2082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62778" h="2082018">
                    <a:moveTo>
                      <a:pt x="1092173" y="56273"/>
                    </a:moveTo>
                    <a:cubicBezTo>
                      <a:pt x="931251" y="56273"/>
                      <a:pt x="800798" y="186726"/>
                      <a:pt x="800798" y="347648"/>
                    </a:cubicBezTo>
                    <a:cubicBezTo>
                      <a:pt x="800798" y="508570"/>
                      <a:pt x="931251" y="639023"/>
                      <a:pt x="1092173" y="639023"/>
                    </a:cubicBezTo>
                    <a:cubicBezTo>
                      <a:pt x="1253095" y="639023"/>
                      <a:pt x="1383548" y="508570"/>
                      <a:pt x="1383548" y="347648"/>
                    </a:cubicBezTo>
                    <a:cubicBezTo>
                      <a:pt x="1383548" y="186726"/>
                      <a:pt x="1253095" y="56273"/>
                      <a:pt x="1092173" y="56273"/>
                    </a:cubicBezTo>
                    <a:close/>
                    <a:moveTo>
                      <a:pt x="1131389" y="0"/>
                    </a:moveTo>
                    <a:cubicBezTo>
                      <a:pt x="1756238" y="0"/>
                      <a:pt x="2262778" y="466076"/>
                      <a:pt x="2262778" y="1041009"/>
                    </a:cubicBezTo>
                    <a:cubicBezTo>
                      <a:pt x="2262778" y="1615942"/>
                      <a:pt x="1756238" y="2082018"/>
                      <a:pt x="1131389" y="2082018"/>
                    </a:cubicBezTo>
                    <a:cubicBezTo>
                      <a:pt x="506540" y="2082018"/>
                      <a:pt x="0" y="1615942"/>
                      <a:pt x="0" y="1041009"/>
                    </a:cubicBezTo>
                    <a:cubicBezTo>
                      <a:pt x="0" y="466076"/>
                      <a:pt x="506540" y="0"/>
                      <a:pt x="1131389" y="0"/>
                    </a:cubicBezTo>
                    <a:close/>
                  </a:path>
                </a:pathLst>
              </a:custGeom>
              <a:gradFill>
                <a:gsLst>
                  <a:gs pos="99000">
                    <a:schemeClr val="accent3">
                      <a:lumMod val="50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6350" stA="50000" endA="300" endPos="900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DC2F8E9-EFB8-40E6-8911-CA4E3D92C0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30462" y="1490598"/>
                <a:ext cx="1060" cy="2800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Flowchart: Connector 39">
                <a:extLst>
                  <a:ext uri="{FF2B5EF4-FFF2-40B4-BE49-F238E27FC236}">
                    <a16:creationId xmlns:a16="http://schemas.microsoft.com/office/drawing/2014/main" id="{84F2F7F3-45BA-426F-8932-AA2FD280F6AC}"/>
                  </a:ext>
                </a:extLst>
              </p:cNvPr>
              <p:cNvSpPr/>
              <p:nvPr/>
            </p:nvSpPr>
            <p:spPr>
              <a:xfrm>
                <a:off x="5839001" y="792483"/>
                <a:ext cx="965978" cy="965978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sp>
            <p:nvSpPr>
              <p:cNvPr id="41" name="Flowchart: Connector 40">
                <a:extLst>
                  <a:ext uri="{FF2B5EF4-FFF2-40B4-BE49-F238E27FC236}">
                    <a16:creationId xmlns:a16="http://schemas.microsoft.com/office/drawing/2014/main" id="{DBA81EC7-BBBD-48D1-9B17-67F8E48D7C94}"/>
                  </a:ext>
                </a:extLst>
              </p:cNvPr>
              <p:cNvSpPr/>
              <p:nvPr/>
            </p:nvSpPr>
            <p:spPr>
              <a:xfrm>
                <a:off x="6012211" y="959025"/>
                <a:ext cx="619557" cy="619557"/>
              </a:xfrm>
              <a:prstGeom prst="flowChartConnector">
                <a:avLst/>
              </a:prstGeom>
              <a:gradFill>
                <a:gsLst>
                  <a:gs pos="99000">
                    <a:schemeClr val="accent3">
                      <a:lumMod val="50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6350" stA="50000" endA="300" endPos="900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4266481F-19B9-4A83-BFEB-1A0E7DD6661B}"/>
                  </a:ext>
                </a:extLst>
              </p:cNvPr>
              <p:cNvSpPr/>
              <p:nvPr/>
            </p:nvSpPr>
            <p:spPr>
              <a:xfrm>
                <a:off x="6197065" y="4164037"/>
                <a:ext cx="223263" cy="211015"/>
              </a:xfrm>
              <a:custGeom>
                <a:avLst/>
                <a:gdLst>
                  <a:gd name="connsiteX0" fmla="*/ 119329 w 223263"/>
                  <a:gd name="connsiteY0" fmla="*/ 98474 h 211015"/>
                  <a:gd name="connsiteX1" fmla="*/ 189667 w 223263"/>
                  <a:gd name="connsiteY1" fmla="*/ 42203 h 211015"/>
                  <a:gd name="connsiteX2" fmla="*/ 217803 w 223263"/>
                  <a:gd name="connsiteY2" fmla="*/ 14068 h 211015"/>
                  <a:gd name="connsiteX3" fmla="*/ 161532 w 223263"/>
                  <a:gd name="connsiteY3" fmla="*/ 112541 h 211015"/>
                  <a:gd name="connsiteX4" fmla="*/ 91193 w 223263"/>
                  <a:gd name="connsiteY4" fmla="*/ 98474 h 211015"/>
                  <a:gd name="connsiteX5" fmla="*/ 77126 w 223263"/>
                  <a:gd name="connsiteY5" fmla="*/ 42203 h 211015"/>
                  <a:gd name="connsiteX6" fmla="*/ 6787 w 223263"/>
                  <a:gd name="connsiteY6" fmla="*/ 0 h 211015"/>
                  <a:gd name="connsiteX7" fmla="*/ 20855 w 223263"/>
                  <a:gd name="connsiteY7" fmla="*/ 168812 h 211015"/>
                  <a:gd name="connsiteX8" fmla="*/ 161532 w 223263"/>
                  <a:gd name="connsiteY8" fmla="*/ 154745 h 211015"/>
                  <a:gd name="connsiteX9" fmla="*/ 119329 w 223263"/>
                  <a:gd name="connsiteY9" fmla="*/ 126609 h 211015"/>
                  <a:gd name="connsiteX10" fmla="*/ 133397 w 223263"/>
                  <a:gd name="connsiteY10" fmla="*/ 168812 h 211015"/>
                  <a:gd name="connsiteX11" fmla="*/ 161532 w 223263"/>
                  <a:gd name="connsiteY11" fmla="*/ 211015 h 211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3263" h="211015">
                    <a:moveTo>
                      <a:pt x="119329" y="98474"/>
                    </a:moveTo>
                    <a:cubicBezTo>
                      <a:pt x="142775" y="79717"/>
                      <a:pt x="166870" y="61743"/>
                      <a:pt x="189667" y="42203"/>
                    </a:cubicBezTo>
                    <a:cubicBezTo>
                      <a:pt x="199737" y="33571"/>
                      <a:pt x="213609" y="1485"/>
                      <a:pt x="217803" y="14068"/>
                    </a:cubicBezTo>
                    <a:cubicBezTo>
                      <a:pt x="238347" y="75700"/>
                      <a:pt x="196810" y="89022"/>
                      <a:pt x="161532" y="112541"/>
                    </a:cubicBezTo>
                    <a:cubicBezTo>
                      <a:pt x="138086" y="107852"/>
                      <a:pt x="109562" y="113781"/>
                      <a:pt x="91193" y="98474"/>
                    </a:cubicBezTo>
                    <a:cubicBezTo>
                      <a:pt x="76340" y="86097"/>
                      <a:pt x="85773" y="59496"/>
                      <a:pt x="77126" y="42203"/>
                    </a:cubicBezTo>
                    <a:cubicBezTo>
                      <a:pt x="61678" y="11308"/>
                      <a:pt x="35663" y="9626"/>
                      <a:pt x="6787" y="0"/>
                    </a:cubicBezTo>
                    <a:cubicBezTo>
                      <a:pt x="11476" y="56271"/>
                      <a:pt x="-19072" y="128885"/>
                      <a:pt x="20855" y="168812"/>
                    </a:cubicBezTo>
                    <a:cubicBezTo>
                      <a:pt x="54178" y="202135"/>
                      <a:pt x="118216" y="173309"/>
                      <a:pt x="161532" y="154745"/>
                    </a:cubicBezTo>
                    <a:cubicBezTo>
                      <a:pt x="177072" y="148085"/>
                      <a:pt x="133397" y="135988"/>
                      <a:pt x="119329" y="126609"/>
                    </a:cubicBezTo>
                    <a:cubicBezTo>
                      <a:pt x="124018" y="140677"/>
                      <a:pt x="126765" y="155549"/>
                      <a:pt x="133397" y="168812"/>
                    </a:cubicBezTo>
                    <a:cubicBezTo>
                      <a:pt x="140958" y="183934"/>
                      <a:pt x="161532" y="211015"/>
                      <a:pt x="161532" y="211015"/>
                    </a:cubicBezTo>
                  </a:path>
                </a:pathLst>
              </a:cu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D6E7192-267F-4F35-85FB-26F49878690F}"/>
                </a:ext>
              </a:extLst>
            </p:cNvPr>
            <p:cNvSpPr txBox="1"/>
            <p:nvPr/>
          </p:nvSpPr>
          <p:spPr>
            <a:xfrm rot="1940204">
              <a:off x="4005520" y="4842133"/>
              <a:ext cx="175207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D6EB2F6-1E0D-4ACE-A4BB-66EF51D3A0F6}"/>
              </a:ext>
            </a:extLst>
          </p:cNvPr>
          <p:cNvGrpSpPr/>
          <p:nvPr/>
        </p:nvGrpSpPr>
        <p:grpSpPr>
          <a:xfrm>
            <a:off x="3382901" y="845932"/>
            <a:ext cx="2302530" cy="5030393"/>
            <a:chOff x="5435861" y="658875"/>
            <a:chExt cx="2302530" cy="5030393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48734E0-09E3-4947-BE05-941363DD3D23}"/>
                </a:ext>
              </a:extLst>
            </p:cNvPr>
            <p:cNvGrpSpPr/>
            <p:nvPr/>
          </p:nvGrpSpPr>
          <p:grpSpPr>
            <a:xfrm>
              <a:off x="5435861" y="658875"/>
              <a:ext cx="2262778" cy="4912451"/>
              <a:chOff x="5224235" y="792483"/>
              <a:chExt cx="2262778" cy="4912451"/>
            </a:xfrm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0E9C2A8E-0475-4510-B917-4CD2FE1746AF}"/>
                  </a:ext>
                </a:extLst>
              </p:cNvPr>
              <p:cNvSpPr/>
              <p:nvPr/>
            </p:nvSpPr>
            <p:spPr>
              <a:xfrm>
                <a:off x="5224235" y="3622916"/>
                <a:ext cx="2262778" cy="2082018"/>
              </a:xfrm>
              <a:custGeom>
                <a:avLst/>
                <a:gdLst>
                  <a:gd name="connsiteX0" fmla="*/ 1092173 w 2262778"/>
                  <a:gd name="connsiteY0" fmla="*/ 56273 h 2082018"/>
                  <a:gd name="connsiteX1" fmla="*/ 800798 w 2262778"/>
                  <a:gd name="connsiteY1" fmla="*/ 347648 h 2082018"/>
                  <a:gd name="connsiteX2" fmla="*/ 1092173 w 2262778"/>
                  <a:gd name="connsiteY2" fmla="*/ 639023 h 2082018"/>
                  <a:gd name="connsiteX3" fmla="*/ 1383548 w 2262778"/>
                  <a:gd name="connsiteY3" fmla="*/ 347648 h 2082018"/>
                  <a:gd name="connsiteX4" fmla="*/ 1092173 w 2262778"/>
                  <a:gd name="connsiteY4" fmla="*/ 56273 h 2082018"/>
                  <a:gd name="connsiteX5" fmla="*/ 1131389 w 2262778"/>
                  <a:gd name="connsiteY5" fmla="*/ 0 h 2082018"/>
                  <a:gd name="connsiteX6" fmla="*/ 2262778 w 2262778"/>
                  <a:gd name="connsiteY6" fmla="*/ 1041009 h 2082018"/>
                  <a:gd name="connsiteX7" fmla="*/ 1131389 w 2262778"/>
                  <a:gd name="connsiteY7" fmla="*/ 2082018 h 2082018"/>
                  <a:gd name="connsiteX8" fmla="*/ 0 w 2262778"/>
                  <a:gd name="connsiteY8" fmla="*/ 1041009 h 2082018"/>
                  <a:gd name="connsiteX9" fmla="*/ 1131389 w 2262778"/>
                  <a:gd name="connsiteY9" fmla="*/ 0 h 2082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62778" h="2082018">
                    <a:moveTo>
                      <a:pt x="1092173" y="56273"/>
                    </a:moveTo>
                    <a:cubicBezTo>
                      <a:pt x="931251" y="56273"/>
                      <a:pt x="800798" y="186726"/>
                      <a:pt x="800798" y="347648"/>
                    </a:cubicBezTo>
                    <a:cubicBezTo>
                      <a:pt x="800798" y="508570"/>
                      <a:pt x="931251" y="639023"/>
                      <a:pt x="1092173" y="639023"/>
                    </a:cubicBezTo>
                    <a:cubicBezTo>
                      <a:pt x="1253095" y="639023"/>
                      <a:pt x="1383548" y="508570"/>
                      <a:pt x="1383548" y="347648"/>
                    </a:cubicBezTo>
                    <a:cubicBezTo>
                      <a:pt x="1383548" y="186726"/>
                      <a:pt x="1253095" y="56273"/>
                      <a:pt x="1092173" y="56273"/>
                    </a:cubicBezTo>
                    <a:close/>
                    <a:moveTo>
                      <a:pt x="1131389" y="0"/>
                    </a:moveTo>
                    <a:cubicBezTo>
                      <a:pt x="1756238" y="0"/>
                      <a:pt x="2262778" y="466076"/>
                      <a:pt x="2262778" y="1041009"/>
                    </a:cubicBezTo>
                    <a:cubicBezTo>
                      <a:pt x="2262778" y="1615942"/>
                      <a:pt x="1756238" y="2082018"/>
                      <a:pt x="1131389" y="2082018"/>
                    </a:cubicBezTo>
                    <a:cubicBezTo>
                      <a:pt x="506540" y="2082018"/>
                      <a:pt x="0" y="1615942"/>
                      <a:pt x="0" y="1041009"/>
                    </a:cubicBezTo>
                    <a:cubicBezTo>
                      <a:pt x="0" y="466076"/>
                      <a:pt x="506540" y="0"/>
                      <a:pt x="1131389" y="0"/>
                    </a:cubicBezTo>
                    <a:close/>
                  </a:path>
                </a:pathLst>
              </a:custGeom>
              <a:gradFill>
                <a:gsLst>
                  <a:gs pos="98000">
                    <a:srgbClr val="002060"/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6350" stA="50000" endA="300" endPos="900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40272898-8DFA-4770-ACD9-4A084CAC44A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28195" y="969768"/>
                <a:ext cx="1060" cy="2800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Flowchart: Connector 45">
                <a:extLst>
                  <a:ext uri="{FF2B5EF4-FFF2-40B4-BE49-F238E27FC236}">
                    <a16:creationId xmlns:a16="http://schemas.microsoft.com/office/drawing/2014/main" id="{39402CAC-1EE9-4374-A5A7-626A83A42F87}"/>
                  </a:ext>
                </a:extLst>
              </p:cNvPr>
              <p:cNvSpPr/>
              <p:nvPr/>
            </p:nvSpPr>
            <p:spPr>
              <a:xfrm>
                <a:off x="5839001" y="792483"/>
                <a:ext cx="965978" cy="965978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sp>
            <p:nvSpPr>
              <p:cNvPr id="47" name="Flowchart: Connector 46">
                <a:extLst>
                  <a:ext uri="{FF2B5EF4-FFF2-40B4-BE49-F238E27FC236}">
                    <a16:creationId xmlns:a16="http://schemas.microsoft.com/office/drawing/2014/main" id="{51B18017-4330-476A-9E50-87C2001673B2}"/>
                  </a:ext>
                </a:extLst>
              </p:cNvPr>
              <p:cNvSpPr/>
              <p:nvPr/>
            </p:nvSpPr>
            <p:spPr>
              <a:xfrm>
                <a:off x="6012211" y="959025"/>
                <a:ext cx="619557" cy="619557"/>
              </a:xfrm>
              <a:prstGeom prst="flowChartConnector">
                <a:avLst/>
              </a:prstGeom>
              <a:gradFill>
                <a:gsLst>
                  <a:gs pos="98000">
                    <a:srgbClr val="002060"/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6350" stA="50000" endA="300" endPos="900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6652AA72-9AA3-4953-A251-F1CE39D89A15}"/>
                  </a:ext>
                </a:extLst>
              </p:cNvPr>
              <p:cNvSpPr/>
              <p:nvPr/>
            </p:nvSpPr>
            <p:spPr>
              <a:xfrm>
                <a:off x="6217093" y="3683394"/>
                <a:ext cx="223263" cy="211015"/>
              </a:xfrm>
              <a:custGeom>
                <a:avLst/>
                <a:gdLst>
                  <a:gd name="connsiteX0" fmla="*/ 119329 w 223263"/>
                  <a:gd name="connsiteY0" fmla="*/ 98474 h 211015"/>
                  <a:gd name="connsiteX1" fmla="*/ 189667 w 223263"/>
                  <a:gd name="connsiteY1" fmla="*/ 42203 h 211015"/>
                  <a:gd name="connsiteX2" fmla="*/ 217803 w 223263"/>
                  <a:gd name="connsiteY2" fmla="*/ 14068 h 211015"/>
                  <a:gd name="connsiteX3" fmla="*/ 161532 w 223263"/>
                  <a:gd name="connsiteY3" fmla="*/ 112541 h 211015"/>
                  <a:gd name="connsiteX4" fmla="*/ 91193 w 223263"/>
                  <a:gd name="connsiteY4" fmla="*/ 98474 h 211015"/>
                  <a:gd name="connsiteX5" fmla="*/ 77126 w 223263"/>
                  <a:gd name="connsiteY5" fmla="*/ 42203 h 211015"/>
                  <a:gd name="connsiteX6" fmla="*/ 6787 w 223263"/>
                  <a:gd name="connsiteY6" fmla="*/ 0 h 211015"/>
                  <a:gd name="connsiteX7" fmla="*/ 20855 w 223263"/>
                  <a:gd name="connsiteY7" fmla="*/ 168812 h 211015"/>
                  <a:gd name="connsiteX8" fmla="*/ 161532 w 223263"/>
                  <a:gd name="connsiteY8" fmla="*/ 154745 h 211015"/>
                  <a:gd name="connsiteX9" fmla="*/ 119329 w 223263"/>
                  <a:gd name="connsiteY9" fmla="*/ 126609 h 211015"/>
                  <a:gd name="connsiteX10" fmla="*/ 133397 w 223263"/>
                  <a:gd name="connsiteY10" fmla="*/ 168812 h 211015"/>
                  <a:gd name="connsiteX11" fmla="*/ 161532 w 223263"/>
                  <a:gd name="connsiteY11" fmla="*/ 211015 h 211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3263" h="211015">
                    <a:moveTo>
                      <a:pt x="119329" y="98474"/>
                    </a:moveTo>
                    <a:cubicBezTo>
                      <a:pt x="142775" y="79717"/>
                      <a:pt x="166870" y="61743"/>
                      <a:pt x="189667" y="42203"/>
                    </a:cubicBezTo>
                    <a:cubicBezTo>
                      <a:pt x="199737" y="33571"/>
                      <a:pt x="213609" y="1485"/>
                      <a:pt x="217803" y="14068"/>
                    </a:cubicBezTo>
                    <a:cubicBezTo>
                      <a:pt x="238347" y="75700"/>
                      <a:pt x="196810" y="89022"/>
                      <a:pt x="161532" y="112541"/>
                    </a:cubicBezTo>
                    <a:cubicBezTo>
                      <a:pt x="138086" y="107852"/>
                      <a:pt x="109562" y="113781"/>
                      <a:pt x="91193" y="98474"/>
                    </a:cubicBezTo>
                    <a:cubicBezTo>
                      <a:pt x="76340" y="86097"/>
                      <a:pt x="85773" y="59496"/>
                      <a:pt x="77126" y="42203"/>
                    </a:cubicBezTo>
                    <a:cubicBezTo>
                      <a:pt x="61678" y="11308"/>
                      <a:pt x="35663" y="9626"/>
                      <a:pt x="6787" y="0"/>
                    </a:cubicBezTo>
                    <a:cubicBezTo>
                      <a:pt x="11476" y="56271"/>
                      <a:pt x="-19072" y="128885"/>
                      <a:pt x="20855" y="168812"/>
                    </a:cubicBezTo>
                    <a:cubicBezTo>
                      <a:pt x="54178" y="202135"/>
                      <a:pt x="118216" y="173309"/>
                      <a:pt x="161532" y="154745"/>
                    </a:cubicBezTo>
                    <a:cubicBezTo>
                      <a:pt x="177072" y="148085"/>
                      <a:pt x="133397" y="135988"/>
                      <a:pt x="119329" y="126609"/>
                    </a:cubicBezTo>
                    <a:cubicBezTo>
                      <a:pt x="124018" y="140677"/>
                      <a:pt x="126765" y="155549"/>
                      <a:pt x="133397" y="168812"/>
                    </a:cubicBezTo>
                    <a:cubicBezTo>
                      <a:pt x="140958" y="183934"/>
                      <a:pt x="161532" y="211015"/>
                      <a:pt x="161532" y="211015"/>
                    </a:cubicBezTo>
                  </a:path>
                </a:pathLst>
              </a:cu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2079BE1-26D7-4315-B52E-45F5C8598254}"/>
                </a:ext>
              </a:extLst>
            </p:cNvPr>
            <p:cNvSpPr txBox="1"/>
            <p:nvPr/>
          </p:nvSpPr>
          <p:spPr>
            <a:xfrm rot="1940204">
              <a:off x="5986320" y="4365829"/>
              <a:ext cx="175207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A79A98A-8AC1-4852-8D46-F251F297AF7E}"/>
              </a:ext>
            </a:extLst>
          </p:cNvPr>
          <p:cNvGrpSpPr/>
          <p:nvPr/>
        </p:nvGrpSpPr>
        <p:grpSpPr>
          <a:xfrm>
            <a:off x="4984110" y="652856"/>
            <a:ext cx="2262778" cy="6167974"/>
            <a:chOff x="7260335" y="656788"/>
            <a:chExt cx="2262778" cy="6167974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2DD5FCA-566A-417C-B595-AAFE4D66EE85}"/>
                </a:ext>
              </a:extLst>
            </p:cNvPr>
            <p:cNvGrpSpPr/>
            <p:nvPr/>
          </p:nvGrpSpPr>
          <p:grpSpPr>
            <a:xfrm>
              <a:off x="7260335" y="656788"/>
              <a:ext cx="2262778" cy="6051377"/>
              <a:chOff x="5236098" y="792483"/>
              <a:chExt cx="2262778" cy="6051377"/>
            </a:xfrm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5ECA9E20-6D19-47AC-973A-75D5C540BE0E}"/>
                  </a:ext>
                </a:extLst>
              </p:cNvPr>
              <p:cNvSpPr/>
              <p:nvPr/>
            </p:nvSpPr>
            <p:spPr>
              <a:xfrm>
                <a:off x="5236098" y="4761842"/>
                <a:ext cx="2262778" cy="2082018"/>
              </a:xfrm>
              <a:custGeom>
                <a:avLst/>
                <a:gdLst>
                  <a:gd name="connsiteX0" fmla="*/ 1092173 w 2262778"/>
                  <a:gd name="connsiteY0" fmla="*/ 56273 h 2082018"/>
                  <a:gd name="connsiteX1" fmla="*/ 800798 w 2262778"/>
                  <a:gd name="connsiteY1" fmla="*/ 347648 h 2082018"/>
                  <a:gd name="connsiteX2" fmla="*/ 1092173 w 2262778"/>
                  <a:gd name="connsiteY2" fmla="*/ 639023 h 2082018"/>
                  <a:gd name="connsiteX3" fmla="*/ 1383548 w 2262778"/>
                  <a:gd name="connsiteY3" fmla="*/ 347648 h 2082018"/>
                  <a:gd name="connsiteX4" fmla="*/ 1092173 w 2262778"/>
                  <a:gd name="connsiteY4" fmla="*/ 56273 h 2082018"/>
                  <a:gd name="connsiteX5" fmla="*/ 1131389 w 2262778"/>
                  <a:gd name="connsiteY5" fmla="*/ 0 h 2082018"/>
                  <a:gd name="connsiteX6" fmla="*/ 2262778 w 2262778"/>
                  <a:gd name="connsiteY6" fmla="*/ 1041009 h 2082018"/>
                  <a:gd name="connsiteX7" fmla="*/ 1131389 w 2262778"/>
                  <a:gd name="connsiteY7" fmla="*/ 2082018 h 2082018"/>
                  <a:gd name="connsiteX8" fmla="*/ 0 w 2262778"/>
                  <a:gd name="connsiteY8" fmla="*/ 1041009 h 2082018"/>
                  <a:gd name="connsiteX9" fmla="*/ 1131389 w 2262778"/>
                  <a:gd name="connsiteY9" fmla="*/ 0 h 2082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62778" h="2082018">
                    <a:moveTo>
                      <a:pt x="1092173" y="56273"/>
                    </a:moveTo>
                    <a:cubicBezTo>
                      <a:pt x="931251" y="56273"/>
                      <a:pt x="800798" y="186726"/>
                      <a:pt x="800798" y="347648"/>
                    </a:cubicBezTo>
                    <a:cubicBezTo>
                      <a:pt x="800798" y="508570"/>
                      <a:pt x="931251" y="639023"/>
                      <a:pt x="1092173" y="639023"/>
                    </a:cubicBezTo>
                    <a:cubicBezTo>
                      <a:pt x="1253095" y="639023"/>
                      <a:pt x="1383548" y="508570"/>
                      <a:pt x="1383548" y="347648"/>
                    </a:cubicBezTo>
                    <a:cubicBezTo>
                      <a:pt x="1383548" y="186726"/>
                      <a:pt x="1253095" y="56273"/>
                      <a:pt x="1092173" y="56273"/>
                    </a:cubicBezTo>
                    <a:close/>
                    <a:moveTo>
                      <a:pt x="1131389" y="0"/>
                    </a:moveTo>
                    <a:cubicBezTo>
                      <a:pt x="1756238" y="0"/>
                      <a:pt x="2262778" y="466076"/>
                      <a:pt x="2262778" y="1041009"/>
                    </a:cubicBezTo>
                    <a:cubicBezTo>
                      <a:pt x="2262778" y="1615942"/>
                      <a:pt x="1756238" y="2082018"/>
                      <a:pt x="1131389" y="2082018"/>
                    </a:cubicBezTo>
                    <a:cubicBezTo>
                      <a:pt x="506540" y="2082018"/>
                      <a:pt x="0" y="1615942"/>
                      <a:pt x="0" y="1041009"/>
                    </a:cubicBezTo>
                    <a:cubicBezTo>
                      <a:pt x="0" y="466076"/>
                      <a:pt x="506540" y="0"/>
                      <a:pt x="1131389" y="0"/>
                    </a:cubicBezTo>
                    <a:close/>
                  </a:path>
                </a:pathLst>
              </a:custGeom>
              <a:gradFill>
                <a:gsLst>
                  <a:gs pos="97000">
                    <a:srgbClr val="0070C0"/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  <a:gs pos="98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6350" stA="50000" endA="300" endPos="900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ED9FB965-73F3-4C89-B10B-14AE4287F942}"/>
                  </a:ext>
                </a:extLst>
              </p:cNvPr>
              <p:cNvCxnSpPr>
                <a:cxnSpLocks/>
                <a:endCxn id="50" idx="5"/>
              </p:cNvCxnSpPr>
              <p:nvPr/>
            </p:nvCxnSpPr>
            <p:spPr>
              <a:xfrm>
                <a:off x="6331522" y="1490598"/>
                <a:ext cx="35965" cy="327124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Flowchart: Connector 51">
                <a:extLst>
                  <a:ext uri="{FF2B5EF4-FFF2-40B4-BE49-F238E27FC236}">
                    <a16:creationId xmlns:a16="http://schemas.microsoft.com/office/drawing/2014/main" id="{7D08E9C9-396F-4E84-AA0F-A5CCFDBA33C2}"/>
                  </a:ext>
                </a:extLst>
              </p:cNvPr>
              <p:cNvSpPr/>
              <p:nvPr/>
            </p:nvSpPr>
            <p:spPr>
              <a:xfrm>
                <a:off x="5839001" y="792483"/>
                <a:ext cx="965978" cy="965978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sp>
            <p:nvSpPr>
              <p:cNvPr id="53" name="Flowchart: Connector 52">
                <a:extLst>
                  <a:ext uri="{FF2B5EF4-FFF2-40B4-BE49-F238E27FC236}">
                    <a16:creationId xmlns:a16="http://schemas.microsoft.com/office/drawing/2014/main" id="{27898D10-4B1B-4A55-81D6-BE6EBD9AB14A}"/>
                  </a:ext>
                </a:extLst>
              </p:cNvPr>
              <p:cNvSpPr/>
              <p:nvPr/>
            </p:nvSpPr>
            <p:spPr>
              <a:xfrm>
                <a:off x="6012211" y="959025"/>
                <a:ext cx="619557" cy="619557"/>
              </a:xfrm>
              <a:prstGeom prst="flowChartConnector">
                <a:avLst/>
              </a:prstGeom>
              <a:gradFill>
                <a:gsLst>
                  <a:gs pos="97000">
                    <a:srgbClr val="0070C0"/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  <a:gs pos="98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6350" stA="50000" endA="300" endPos="900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67EA7DCB-EEFD-4EB6-A57F-54752818AD45}"/>
                  </a:ext>
                </a:extLst>
              </p:cNvPr>
              <p:cNvSpPr/>
              <p:nvPr/>
            </p:nvSpPr>
            <p:spPr>
              <a:xfrm>
                <a:off x="6284536" y="4759967"/>
                <a:ext cx="223263" cy="211015"/>
              </a:xfrm>
              <a:custGeom>
                <a:avLst/>
                <a:gdLst>
                  <a:gd name="connsiteX0" fmla="*/ 119329 w 223263"/>
                  <a:gd name="connsiteY0" fmla="*/ 98474 h 211015"/>
                  <a:gd name="connsiteX1" fmla="*/ 189667 w 223263"/>
                  <a:gd name="connsiteY1" fmla="*/ 42203 h 211015"/>
                  <a:gd name="connsiteX2" fmla="*/ 217803 w 223263"/>
                  <a:gd name="connsiteY2" fmla="*/ 14068 h 211015"/>
                  <a:gd name="connsiteX3" fmla="*/ 161532 w 223263"/>
                  <a:gd name="connsiteY3" fmla="*/ 112541 h 211015"/>
                  <a:gd name="connsiteX4" fmla="*/ 91193 w 223263"/>
                  <a:gd name="connsiteY4" fmla="*/ 98474 h 211015"/>
                  <a:gd name="connsiteX5" fmla="*/ 77126 w 223263"/>
                  <a:gd name="connsiteY5" fmla="*/ 42203 h 211015"/>
                  <a:gd name="connsiteX6" fmla="*/ 6787 w 223263"/>
                  <a:gd name="connsiteY6" fmla="*/ 0 h 211015"/>
                  <a:gd name="connsiteX7" fmla="*/ 20855 w 223263"/>
                  <a:gd name="connsiteY7" fmla="*/ 168812 h 211015"/>
                  <a:gd name="connsiteX8" fmla="*/ 161532 w 223263"/>
                  <a:gd name="connsiteY8" fmla="*/ 154745 h 211015"/>
                  <a:gd name="connsiteX9" fmla="*/ 119329 w 223263"/>
                  <a:gd name="connsiteY9" fmla="*/ 126609 h 211015"/>
                  <a:gd name="connsiteX10" fmla="*/ 133397 w 223263"/>
                  <a:gd name="connsiteY10" fmla="*/ 168812 h 211015"/>
                  <a:gd name="connsiteX11" fmla="*/ 161532 w 223263"/>
                  <a:gd name="connsiteY11" fmla="*/ 211015 h 211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3263" h="211015">
                    <a:moveTo>
                      <a:pt x="119329" y="98474"/>
                    </a:moveTo>
                    <a:cubicBezTo>
                      <a:pt x="142775" y="79717"/>
                      <a:pt x="166870" y="61743"/>
                      <a:pt x="189667" y="42203"/>
                    </a:cubicBezTo>
                    <a:cubicBezTo>
                      <a:pt x="199737" y="33571"/>
                      <a:pt x="213609" y="1485"/>
                      <a:pt x="217803" y="14068"/>
                    </a:cubicBezTo>
                    <a:cubicBezTo>
                      <a:pt x="238347" y="75700"/>
                      <a:pt x="196810" y="89022"/>
                      <a:pt x="161532" y="112541"/>
                    </a:cubicBezTo>
                    <a:cubicBezTo>
                      <a:pt x="138086" y="107852"/>
                      <a:pt x="109562" y="113781"/>
                      <a:pt x="91193" y="98474"/>
                    </a:cubicBezTo>
                    <a:cubicBezTo>
                      <a:pt x="76340" y="86097"/>
                      <a:pt x="85773" y="59496"/>
                      <a:pt x="77126" y="42203"/>
                    </a:cubicBezTo>
                    <a:cubicBezTo>
                      <a:pt x="61678" y="11308"/>
                      <a:pt x="35663" y="9626"/>
                      <a:pt x="6787" y="0"/>
                    </a:cubicBezTo>
                    <a:cubicBezTo>
                      <a:pt x="11476" y="56271"/>
                      <a:pt x="-19072" y="128885"/>
                      <a:pt x="20855" y="168812"/>
                    </a:cubicBezTo>
                    <a:cubicBezTo>
                      <a:pt x="54178" y="202135"/>
                      <a:pt x="118216" y="173309"/>
                      <a:pt x="161532" y="154745"/>
                    </a:cubicBezTo>
                    <a:cubicBezTo>
                      <a:pt x="177072" y="148085"/>
                      <a:pt x="133397" y="135988"/>
                      <a:pt x="119329" y="126609"/>
                    </a:cubicBezTo>
                    <a:cubicBezTo>
                      <a:pt x="124018" y="140677"/>
                      <a:pt x="126765" y="155549"/>
                      <a:pt x="133397" y="168812"/>
                    </a:cubicBezTo>
                    <a:cubicBezTo>
                      <a:pt x="140958" y="183934"/>
                      <a:pt x="161532" y="211015"/>
                      <a:pt x="161532" y="211015"/>
                    </a:cubicBezTo>
                  </a:path>
                </a:pathLst>
              </a:cu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360B57C-21CE-47FA-8C12-97ED5978649D}"/>
                </a:ext>
              </a:extLst>
            </p:cNvPr>
            <p:cNvSpPr txBox="1"/>
            <p:nvPr/>
          </p:nvSpPr>
          <p:spPr>
            <a:xfrm rot="1940204">
              <a:off x="7671193" y="5501323"/>
              <a:ext cx="175207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56AC3DB-5FD6-4754-B719-EDB810CE2CCD}"/>
              </a:ext>
            </a:extLst>
          </p:cNvPr>
          <p:cNvGrpSpPr/>
          <p:nvPr/>
        </p:nvGrpSpPr>
        <p:grpSpPr>
          <a:xfrm>
            <a:off x="8539748" y="712819"/>
            <a:ext cx="2262778" cy="5598307"/>
            <a:chOff x="8702733" y="688145"/>
            <a:chExt cx="2262778" cy="5598307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E4D078C5-288D-49D1-B8FC-4F834660C4B1}"/>
                </a:ext>
              </a:extLst>
            </p:cNvPr>
            <p:cNvGrpSpPr/>
            <p:nvPr/>
          </p:nvGrpSpPr>
          <p:grpSpPr>
            <a:xfrm>
              <a:off x="8702733" y="688145"/>
              <a:ext cx="2262778" cy="5481709"/>
              <a:chOff x="5200132" y="792483"/>
              <a:chExt cx="2262778" cy="5481709"/>
            </a:xfrm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99108D18-65AC-464D-9B59-94934879971D}"/>
                  </a:ext>
                </a:extLst>
              </p:cNvPr>
              <p:cNvSpPr/>
              <p:nvPr/>
            </p:nvSpPr>
            <p:spPr>
              <a:xfrm>
                <a:off x="5200132" y="4192174"/>
                <a:ext cx="2262778" cy="2082018"/>
              </a:xfrm>
              <a:custGeom>
                <a:avLst/>
                <a:gdLst>
                  <a:gd name="connsiteX0" fmla="*/ 1092173 w 2262778"/>
                  <a:gd name="connsiteY0" fmla="*/ 56273 h 2082018"/>
                  <a:gd name="connsiteX1" fmla="*/ 800798 w 2262778"/>
                  <a:gd name="connsiteY1" fmla="*/ 347648 h 2082018"/>
                  <a:gd name="connsiteX2" fmla="*/ 1092173 w 2262778"/>
                  <a:gd name="connsiteY2" fmla="*/ 639023 h 2082018"/>
                  <a:gd name="connsiteX3" fmla="*/ 1383548 w 2262778"/>
                  <a:gd name="connsiteY3" fmla="*/ 347648 h 2082018"/>
                  <a:gd name="connsiteX4" fmla="*/ 1092173 w 2262778"/>
                  <a:gd name="connsiteY4" fmla="*/ 56273 h 2082018"/>
                  <a:gd name="connsiteX5" fmla="*/ 1131389 w 2262778"/>
                  <a:gd name="connsiteY5" fmla="*/ 0 h 2082018"/>
                  <a:gd name="connsiteX6" fmla="*/ 2262778 w 2262778"/>
                  <a:gd name="connsiteY6" fmla="*/ 1041009 h 2082018"/>
                  <a:gd name="connsiteX7" fmla="*/ 1131389 w 2262778"/>
                  <a:gd name="connsiteY7" fmla="*/ 2082018 h 2082018"/>
                  <a:gd name="connsiteX8" fmla="*/ 0 w 2262778"/>
                  <a:gd name="connsiteY8" fmla="*/ 1041009 h 2082018"/>
                  <a:gd name="connsiteX9" fmla="*/ 1131389 w 2262778"/>
                  <a:gd name="connsiteY9" fmla="*/ 0 h 2082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62778" h="2082018">
                    <a:moveTo>
                      <a:pt x="1092173" y="56273"/>
                    </a:moveTo>
                    <a:cubicBezTo>
                      <a:pt x="931251" y="56273"/>
                      <a:pt x="800798" y="186726"/>
                      <a:pt x="800798" y="347648"/>
                    </a:cubicBezTo>
                    <a:cubicBezTo>
                      <a:pt x="800798" y="508570"/>
                      <a:pt x="931251" y="639023"/>
                      <a:pt x="1092173" y="639023"/>
                    </a:cubicBezTo>
                    <a:cubicBezTo>
                      <a:pt x="1253095" y="639023"/>
                      <a:pt x="1383548" y="508570"/>
                      <a:pt x="1383548" y="347648"/>
                    </a:cubicBezTo>
                    <a:cubicBezTo>
                      <a:pt x="1383548" y="186726"/>
                      <a:pt x="1253095" y="56273"/>
                      <a:pt x="1092173" y="56273"/>
                    </a:cubicBezTo>
                    <a:close/>
                    <a:moveTo>
                      <a:pt x="1131389" y="0"/>
                    </a:moveTo>
                    <a:cubicBezTo>
                      <a:pt x="1756238" y="0"/>
                      <a:pt x="2262778" y="466076"/>
                      <a:pt x="2262778" y="1041009"/>
                    </a:cubicBezTo>
                    <a:cubicBezTo>
                      <a:pt x="2262778" y="1615942"/>
                      <a:pt x="1756238" y="2082018"/>
                      <a:pt x="1131389" y="2082018"/>
                    </a:cubicBezTo>
                    <a:cubicBezTo>
                      <a:pt x="506540" y="2082018"/>
                      <a:pt x="0" y="1615942"/>
                      <a:pt x="0" y="1041009"/>
                    </a:cubicBezTo>
                    <a:cubicBezTo>
                      <a:pt x="0" y="466076"/>
                      <a:pt x="506540" y="0"/>
                      <a:pt x="1131389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  <a:reflection blurRad="6350" stA="50000" endA="300" endPos="55500" dist="1016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A0B8A603-C05F-4684-9BCA-5197ED0B14C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30462" y="1490598"/>
                <a:ext cx="1060" cy="2800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Flowchart: Connector 74">
                <a:extLst>
                  <a:ext uri="{FF2B5EF4-FFF2-40B4-BE49-F238E27FC236}">
                    <a16:creationId xmlns:a16="http://schemas.microsoft.com/office/drawing/2014/main" id="{EA6A2CE2-6B0E-4323-9761-3B325FC66B6F}"/>
                  </a:ext>
                </a:extLst>
              </p:cNvPr>
              <p:cNvSpPr/>
              <p:nvPr/>
            </p:nvSpPr>
            <p:spPr>
              <a:xfrm>
                <a:off x="5839001" y="792483"/>
                <a:ext cx="965978" cy="965978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sp>
            <p:nvSpPr>
              <p:cNvPr id="76" name="Flowchart: Connector 75">
                <a:extLst>
                  <a:ext uri="{FF2B5EF4-FFF2-40B4-BE49-F238E27FC236}">
                    <a16:creationId xmlns:a16="http://schemas.microsoft.com/office/drawing/2014/main" id="{E3580057-0C7B-4F9E-B5F2-1CA0739B4422}"/>
                  </a:ext>
                </a:extLst>
              </p:cNvPr>
              <p:cNvSpPr/>
              <p:nvPr/>
            </p:nvSpPr>
            <p:spPr>
              <a:xfrm>
                <a:off x="6012211" y="959025"/>
                <a:ext cx="619557" cy="619557"/>
              </a:xfrm>
              <a:prstGeom prst="flowChartConnector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  <a:reflection blurRad="6350" stA="50000" endA="300" endPos="55500" dist="1016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457200"/>
                <a:endParaRPr lang="en-US">
                  <a:solidFill>
                    <a:schemeClr val="accent6">
                      <a:lumMod val="50000"/>
                    </a:schemeClr>
                  </a:solidFill>
                  <a:latin typeface="Corbel" panose="020B0503020204020204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F8272D70-32A8-4A8C-B2E6-8B3345A0C669}"/>
                  </a:ext>
                </a:extLst>
              </p:cNvPr>
              <p:cNvSpPr/>
              <p:nvPr/>
            </p:nvSpPr>
            <p:spPr>
              <a:xfrm>
                <a:off x="6197065" y="4164037"/>
                <a:ext cx="223263" cy="211015"/>
              </a:xfrm>
              <a:custGeom>
                <a:avLst/>
                <a:gdLst>
                  <a:gd name="connsiteX0" fmla="*/ 119329 w 223263"/>
                  <a:gd name="connsiteY0" fmla="*/ 98474 h 211015"/>
                  <a:gd name="connsiteX1" fmla="*/ 189667 w 223263"/>
                  <a:gd name="connsiteY1" fmla="*/ 42203 h 211015"/>
                  <a:gd name="connsiteX2" fmla="*/ 217803 w 223263"/>
                  <a:gd name="connsiteY2" fmla="*/ 14068 h 211015"/>
                  <a:gd name="connsiteX3" fmla="*/ 161532 w 223263"/>
                  <a:gd name="connsiteY3" fmla="*/ 112541 h 211015"/>
                  <a:gd name="connsiteX4" fmla="*/ 91193 w 223263"/>
                  <a:gd name="connsiteY4" fmla="*/ 98474 h 211015"/>
                  <a:gd name="connsiteX5" fmla="*/ 77126 w 223263"/>
                  <a:gd name="connsiteY5" fmla="*/ 42203 h 211015"/>
                  <a:gd name="connsiteX6" fmla="*/ 6787 w 223263"/>
                  <a:gd name="connsiteY6" fmla="*/ 0 h 211015"/>
                  <a:gd name="connsiteX7" fmla="*/ 20855 w 223263"/>
                  <a:gd name="connsiteY7" fmla="*/ 168812 h 211015"/>
                  <a:gd name="connsiteX8" fmla="*/ 161532 w 223263"/>
                  <a:gd name="connsiteY8" fmla="*/ 154745 h 211015"/>
                  <a:gd name="connsiteX9" fmla="*/ 119329 w 223263"/>
                  <a:gd name="connsiteY9" fmla="*/ 126609 h 211015"/>
                  <a:gd name="connsiteX10" fmla="*/ 133397 w 223263"/>
                  <a:gd name="connsiteY10" fmla="*/ 168812 h 211015"/>
                  <a:gd name="connsiteX11" fmla="*/ 161532 w 223263"/>
                  <a:gd name="connsiteY11" fmla="*/ 211015 h 211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3263" h="211015">
                    <a:moveTo>
                      <a:pt x="119329" y="98474"/>
                    </a:moveTo>
                    <a:cubicBezTo>
                      <a:pt x="142775" y="79717"/>
                      <a:pt x="166870" y="61743"/>
                      <a:pt x="189667" y="42203"/>
                    </a:cubicBezTo>
                    <a:cubicBezTo>
                      <a:pt x="199737" y="33571"/>
                      <a:pt x="213609" y="1485"/>
                      <a:pt x="217803" y="14068"/>
                    </a:cubicBezTo>
                    <a:cubicBezTo>
                      <a:pt x="238347" y="75700"/>
                      <a:pt x="196810" y="89022"/>
                      <a:pt x="161532" y="112541"/>
                    </a:cubicBezTo>
                    <a:cubicBezTo>
                      <a:pt x="138086" y="107852"/>
                      <a:pt x="109562" y="113781"/>
                      <a:pt x="91193" y="98474"/>
                    </a:cubicBezTo>
                    <a:cubicBezTo>
                      <a:pt x="76340" y="86097"/>
                      <a:pt x="85773" y="59496"/>
                      <a:pt x="77126" y="42203"/>
                    </a:cubicBezTo>
                    <a:cubicBezTo>
                      <a:pt x="61678" y="11308"/>
                      <a:pt x="35663" y="9626"/>
                      <a:pt x="6787" y="0"/>
                    </a:cubicBezTo>
                    <a:cubicBezTo>
                      <a:pt x="11476" y="56271"/>
                      <a:pt x="-19072" y="128885"/>
                      <a:pt x="20855" y="168812"/>
                    </a:cubicBezTo>
                    <a:cubicBezTo>
                      <a:pt x="54178" y="202135"/>
                      <a:pt x="118216" y="173309"/>
                      <a:pt x="161532" y="154745"/>
                    </a:cubicBezTo>
                    <a:cubicBezTo>
                      <a:pt x="177072" y="148085"/>
                      <a:pt x="133397" y="135988"/>
                      <a:pt x="119329" y="126609"/>
                    </a:cubicBezTo>
                    <a:cubicBezTo>
                      <a:pt x="124018" y="140677"/>
                      <a:pt x="126765" y="155549"/>
                      <a:pt x="133397" y="168812"/>
                    </a:cubicBezTo>
                    <a:cubicBezTo>
                      <a:pt x="140958" y="183934"/>
                      <a:pt x="161532" y="211015"/>
                      <a:pt x="161532" y="211015"/>
                    </a:cubicBezTo>
                  </a:path>
                </a:pathLst>
              </a:cu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B2C910C-4ABA-4FDD-8B9E-099572C69233}"/>
                </a:ext>
              </a:extLst>
            </p:cNvPr>
            <p:cNvSpPr txBox="1"/>
            <p:nvPr/>
          </p:nvSpPr>
          <p:spPr>
            <a:xfrm rot="1940204">
              <a:off x="9080235" y="4963013"/>
              <a:ext cx="175207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1D44AE3-820A-4947-B7C7-4EE45E987D36}"/>
              </a:ext>
            </a:extLst>
          </p:cNvPr>
          <p:cNvGrpSpPr/>
          <p:nvPr/>
        </p:nvGrpSpPr>
        <p:grpSpPr>
          <a:xfrm>
            <a:off x="10251405" y="736412"/>
            <a:ext cx="2262778" cy="5488534"/>
            <a:chOff x="8702733" y="688145"/>
            <a:chExt cx="2262778" cy="5488534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DD12375-E0DC-4572-AE70-70BF88853F5E}"/>
                </a:ext>
              </a:extLst>
            </p:cNvPr>
            <p:cNvGrpSpPr/>
            <p:nvPr/>
          </p:nvGrpSpPr>
          <p:grpSpPr>
            <a:xfrm>
              <a:off x="8702733" y="688145"/>
              <a:ext cx="2262778" cy="5481709"/>
              <a:chOff x="5200132" y="792483"/>
              <a:chExt cx="2262778" cy="5481709"/>
            </a:xfrm>
          </p:grpSpPr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8466B43-2605-4F50-9450-5CBFB92B829C}"/>
                  </a:ext>
                </a:extLst>
              </p:cNvPr>
              <p:cNvSpPr/>
              <p:nvPr/>
            </p:nvSpPr>
            <p:spPr>
              <a:xfrm>
                <a:off x="5200132" y="4192174"/>
                <a:ext cx="2262778" cy="2082018"/>
              </a:xfrm>
              <a:custGeom>
                <a:avLst/>
                <a:gdLst>
                  <a:gd name="connsiteX0" fmla="*/ 1092173 w 2262778"/>
                  <a:gd name="connsiteY0" fmla="*/ 56273 h 2082018"/>
                  <a:gd name="connsiteX1" fmla="*/ 800798 w 2262778"/>
                  <a:gd name="connsiteY1" fmla="*/ 347648 h 2082018"/>
                  <a:gd name="connsiteX2" fmla="*/ 1092173 w 2262778"/>
                  <a:gd name="connsiteY2" fmla="*/ 639023 h 2082018"/>
                  <a:gd name="connsiteX3" fmla="*/ 1383548 w 2262778"/>
                  <a:gd name="connsiteY3" fmla="*/ 347648 h 2082018"/>
                  <a:gd name="connsiteX4" fmla="*/ 1092173 w 2262778"/>
                  <a:gd name="connsiteY4" fmla="*/ 56273 h 2082018"/>
                  <a:gd name="connsiteX5" fmla="*/ 1131389 w 2262778"/>
                  <a:gd name="connsiteY5" fmla="*/ 0 h 2082018"/>
                  <a:gd name="connsiteX6" fmla="*/ 2262778 w 2262778"/>
                  <a:gd name="connsiteY6" fmla="*/ 1041009 h 2082018"/>
                  <a:gd name="connsiteX7" fmla="*/ 1131389 w 2262778"/>
                  <a:gd name="connsiteY7" fmla="*/ 2082018 h 2082018"/>
                  <a:gd name="connsiteX8" fmla="*/ 0 w 2262778"/>
                  <a:gd name="connsiteY8" fmla="*/ 1041009 h 2082018"/>
                  <a:gd name="connsiteX9" fmla="*/ 1131389 w 2262778"/>
                  <a:gd name="connsiteY9" fmla="*/ 0 h 2082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62778" h="2082018">
                    <a:moveTo>
                      <a:pt x="1092173" y="56273"/>
                    </a:moveTo>
                    <a:cubicBezTo>
                      <a:pt x="931251" y="56273"/>
                      <a:pt x="800798" y="186726"/>
                      <a:pt x="800798" y="347648"/>
                    </a:cubicBezTo>
                    <a:cubicBezTo>
                      <a:pt x="800798" y="508570"/>
                      <a:pt x="931251" y="639023"/>
                      <a:pt x="1092173" y="639023"/>
                    </a:cubicBezTo>
                    <a:cubicBezTo>
                      <a:pt x="1253095" y="639023"/>
                      <a:pt x="1383548" y="508570"/>
                      <a:pt x="1383548" y="347648"/>
                    </a:cubicBezTo>
                    <a:cubicBezTo>
                      <a:pt x="1383548" y="186726"/>
                      <a:pt x="1253095" y="56273"/>
                      <a:pt x="1092173" y="56273"/>
                    </a:cubicBezTo>
                    <a:close/>
                    <a:moveTo>
                      <a:pt x="1131389" y="0"/>
                    </a:moveTo>
                    <a:cubicBezTo>
                      <a:pt x="1756238" y="0"/>
                      <a:pt x="2262778" y="466076"/>
                      <a:pt x="2262778" y="1041009"/>
                    </a:cubicBezTo>
                    <a:cubicBezTo>
                      <a:pt x="2262778" y="1615942"/>
                      <a:pt x="1756238" y="2082018"/>
                      <a:pt x="1131389" y="2082018"/>
                    </a:cubicBezTo>
                    <a:cubicBezTo>
                      <a:pt x="506540" y="2082018"/>
                      <a:pt x="0" y="1615942"/>
                      <a:pt x="0" y="1041009"/>
                    </a:cubicBezTo>
                    <a:cubicBezTo>
                      <a:pt x="0" y="466076"/>
                      <a:pt x="506540" y="0"/>
                      <a:pt x="1131389" y="0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  <a:reflection blurRad="6350" stA="50000" endA="300" endPos="55500" dist="1016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F75BDFE6-B51F-497D-BF95-9C5F7896FE0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30462" y="1490598"/>
                <a:ext cx="1060" cy="2800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Flowchart: Connector 82">
                <a:extLst>
                  <a:ext uri="{FF2B5EF4-FFF2-40B4-BE49-F238E27FC236}">
                    <a16:creationId xmlns:a16="http://schemas.microsoft.com/office/drawing/2014/main" id="{D77BA0A8-E9CC-4D65-879B-C4E62B6922E6}"/>
                  </a:ext>
                </a:extLst>
              </p:cNvPr>
              <p:cNvSpPr/>
              <p:nvPr/>
            </p:nvSpPr>
            <p:spPr>
              <a:xfrm>
                <a:off x="5839001" y="792483"/>
                <a:ext cx="965978" cy="965978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sp>
            <p:nvSpPr>
              <p:cNvPr id="84" name="Flowchart: Connector 83">
                <a:extLst>
                  <a:ext uri="{FF2B5EF4-FFF2-40B4-BE49-F238E27FC236}">
                    <a16:creationId xmlns:a16="http://schemas.microsoft.com/office/drawing/2014/main" id="{A5648445-357B-4599-BDFA-C043037AA128}"/>
                  </a:ext>
                </a:extLst>
              </p:cNvPr>
              <p:cNvSpPr/>
              <p:nvPr/>
            </p:nvSpPr>
            <p:spPr>
              <a:xfrm>
                <a:off x="6012211" y="959025"/>
                <a:ext cx="619557" cy="619557"/>
              </a:xfrm>
              <a:prstGeom prst="flowChartConnector">
                <a:avLst/>
              </a:prstGeom>
              <a:solidFill>
                <a:srgbClr val="7030A0"/>
              </a:solidFill>
              <a:ln>
                <a:noFill/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  <a:reflection blurRad="6350" stA="50000" endA="300" endPos="55500" dist="1016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457200"/>
                <a:endParaRPr lang="en-US">
                  <a:solidFill>
                    <a:schemeClr val="accent6">
                      <a:lumMod val="50000"/>
                    </a:schemeClr>
                  </a:solidFill>
                  <a:latin typeface="Corbel" panose="020B0503020204020204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B60FB76E-F964-4179-A5FF-32FFE048B571}"/>
                  </a:ext>
                </a:extLst>
              </p:cNvPr>
              <p:cNvSpPr/>
              <p:nvPr/>
            </p:nvSpPr>
            <p:spPr>
              <a:xfrm>
                <a:off x="6197065" y="4164037"/>
                <a:ext cx="223263" cy="211015"/>
              </a:xfrm>
              <a:custGeom>
                <a:avLst/>
                <a:gdLst>
                  <a:gd name="connsiteX0" fmla="*/ 119329 w 223263"/>
                  <a:gd name="connsiteY0" fmla="*/ 98474 h 211015"/>
                  <a:gd name="connsiteX1" fmla="*/ 189667 w 223263"/>
                  <a:gd name="connsiteY1" fmla="*/ 42203 h 211015"/>
                  <a:gd name="connsiteX2" fmla="*/ 217803 w 223263"/>
                  <a:gd name="connsiteY2" fmla="*/ 14068 h 211015"/>
                  <a:gd name="connsiteX3" fmla="*/ 161532 w 223263"/>
                  <a:gd name="connsiteY3" fmla="*/ 112541 h 211015"/>
                  <a:gd name="connsiteX4" fmla="*/ 91193 w 223263"/>
                  <a:gd name="connsiteY4" fmla="*/ 98474 h 211015"/>
                  <a:gd name="connsiteX5" fmla="*/ 77126 w 223263"/>
                  <a:gd name="connsiteY5" fmla="*/ 42203 h 211015"/>
                  <a:gd name="connsiteX6" fmla="*/ 6787 w 223263"/>
                  <a:gd name="connsiteY6" fmla="*/ 0 h 211015"/>
                  <a:gd name="connsiteX7" fmla="*/ 20855 w 223263"/>
                  <a:gd name="connsiteY7" fmla="*/ 168812 h 211015"/>
                  <a:gd name="connsiteX8" fmla="*/ 161532 w 223263"/>
                  <a:gd name="connsiteY8" fmla="*/ 154745 h 211015"/>
                  <a:gd name="connsiteX9" fmla="*/ 119329 w 223263"/>
                  <a:gd name="connsiteY9" fmla="*/ 126609 h 211015"/>
                  <a:gd name="connsiteX10" fmla="*/ 133397 w 223263"/>
                  <a:gd name="connsiteY10" fmla="*/ 168812 h 211015"/>
                  <a:gd name="connsiteX11" fmla="*/ 161532 w 223263"/>
                  <a:gd name="connsiteY11" fmla="*/ 211015 h 211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3263" h="211015">
                    <a:moveTo>
                      <a:pt x="119329" y="98474"/>
                    </a:moveTo>
                    <a:cubicBezTo>
                      <a:pt x="142775" y="79717"/>
                      <a:pt x="166870" y="61743"/>
                      <a:pt x="189667" y="42203"/>
                    </a:cubicBezTo>
                    <a:cubicBezTo>
                      <a:pt x="199737" y="33571"/>
                      <a:pt x="213609" y="1485"/>
                      <a:pt x="217803" y="14068"/>
                    </a:cubicBezTo>
                    <a:cubicBezTo>
                      <a:pt x="238347" y="75700"/>
                      <a:pt x="196810" y="89022"/>
                      <a:pt x="161532" y="112541"/>
                    </a:cubicBezTo>
                    <a:cubicBezTo>
                      <a:pt x="138086" y="107852"/>
                      <a:pt x="109562" y="113781"/>
                      <a:pt x="91193" y="98474"/>
                    </a:cubicBezTo>
                    <a:cubicBezTo>
                      <a:pt x="76340" y="86097"/>
                      <a:pt x="85773" y="59496"/>
                      <a:pt x="77126" y="42203"/>
                    </a:cubicBezTo>
                    <a:cubicBezTo>
                      <a:pt x="61678" y="11308"/>
                      <a:pt x="35663" y="9626"/>
                      <a:pt x="6787" y="0"/>
                    </a:cubicBezTo>
                    <a:cubicBezTo>
                      <a:pt x="11476" y="56271"/>
                      <a:pt x="-19072" y="128885"/>
                      <a:pt x="20855" y="168812"/>
                    </a:cubicBezTo>
                    <a:cubicBezTo>
                      <a:pt x="54178" y="202135"/>
                      <a:pt x="118216" y="173309"/>
                      <a:pt x="161532" y="154745"/>
                    </a:cubicBezTo>
                    <a:cubicBezTo>
                      <a:pt x="177072" y="148085"/>
                      <a:pt x="133397" y="135988"/>
                      <a:pt x="119329" y="126609"/>
                    </a:cubicBezTo>
                    <a:cubicBezTo>
                      <a:pt x="124018" y="140677"/>
                      <a:pt x="126765" y="155549"/>
                      <a:pt x="133397" y="168812"/>
                    </a:cubicBezTo>
                    <a:cubicBezTo>
                      <a:pt x="140958" y="183934"/>
                      <a:pt x="161532" y="211015"/>
                      <a:pt x="161532" y="211015"/>
                    </a:cubicBezTo>
                  </a:path>
                </a:pathLst>
              </a:cu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DE686EBE-DAE3-493C-8FB7-216FF9079C20}"/>
                </a:ext>
              </a:extLst>
            </p:cNvPr>
            <p:cNvSpPr txBox="1"/>
            <p:nvPr/>
          </p:nvSpPr>
          <p:spPr>
            <a:xfrm rot="1940204">
              <a:off x="9540999" y="4853240"/>
              <a:ext cx="107218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018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07"/>
    </mc:Choice>
    <mc:Fallback xmlns="">
      <p:transition spd="slow" advTm="31007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2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2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2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2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5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20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2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2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5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2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2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30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35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7" dur="2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8" dur="2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4000"/>
                                </p:stCondLst>
                                <p:childTnLst>
                                  <p:par>
                                    <p:cTn id="40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2" dur="2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3" dur="2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2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2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3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3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2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4000"/>
                                </p:stCondLst>
                                <p:childTnLst>
                                  <p:par>
                                    <p:cTn id="4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2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2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17C633-F1EE-4BF7-BCF3-6287843C6AE1}"/>
              </a:ext>
            </a:extLst>
          </p:cNvPr>
          <p:cNvSpPr txBox="1"/>
          <p:nvPr/>
        </p:nvSpPr>
        <p:spPr>
          <a:xfrm>
            <a:off x="719981" y="366623"/>
            <a:ext cx="5999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n w="12700">
                  <a:solidFill>
                    <a:schemeClr val="tx1"/>
                  </a:solidFill>
                </a:ln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by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6F302B-FBEF-45B9-B6A1-345513E093EE}"/>
              </a:ext>
            </a:extLst>
          </p:cNvPr>
          <p:cNvSpPr txBox="1"/>
          <p:nvPr/>
        </p:nvSpPr>
        <p:spPr>
          <a:xfrm>
            <a:off x="2375364" y="2750538"/>
            <a:ext cx="7019778" cy="34778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  <a:cs typeface="Times New Roman" panose="02020603050405020304" pitchFamily="18" charset="0"/>
              </a:rPr>
              <a:t>Shamsunnahar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Emoji" panose="020B0502040204020203" pitchFamily="34" charset="0"/>
              <a:ea typeface="Segoe UI Emoji" panose="020B0502040204020203" pitchFamily="34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  <a:cs typeface="Times New Roman" panose="02020603050405020304" pitchFamily="18" charset="0"/>
              </a:rPr>
              <a:t>Assistant teacher</a:t>
            </a:r>
          </a:p>
          <a:p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  <a:cs typeface="Times New Roman" panose="02020603050405020304" pitchFamily="18" charset="0"/>
              </a:rPr>
              <a:t>Nabinagar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  <a:cs typeface="Times New Roman" panose="02020603050405020304" pitchFamily="18" charset="0"/>
              </a:rPr>
              <a:t> west government primary school</a:t>
            </a:r>
          </a:p>
          <a:p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  <a:cs typeface="Times New Roman" panose="02020603050405020304" pitchFamily="18" charset="0"/>
              </a:rPr>
              <a:t>Nabinagar,Brahmanbaria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CEA98929-7EA9-46CE-88C1-42CA5D1F6FFA}"/>
              </a:ext>
            </a:extLst>
          </p:cNvPr>
          <p:cNvSpPr/>
          <p:nvPr/>
        </p:nvSpPr>
        <p:spPr>
          <a:xfrm>
            <a:off x="6374559" y="1705053"/>
            <a:ext cx="940641" cy="1323439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5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78"/>
    </mc:Choice>
    <mc:Fallback xmlns="">
      <p:transition spd="slow" advTm="94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966" y="1599335"/>
            <a:ext cx="7006072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Class:four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Subject:English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Lesson:Unit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6(Lessons 1-2)</a:t>
            </a:r>
          </a:p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Todays lesson: At the shop </a:t>
            </a:r>
          </a:p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 30minute</a:t>
            </a:r>
          </a:p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Date:-- 12/04/2021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4E9EB8-8027-4329-A364-5E380E2BC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039" y="0"/>
            <a:ext cx="50169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03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9259">
        <p15:prstTrans prst="crush"/>
      </p:transition>
    </mc:Choice>
    <mc:Fallback xmlns="">
      <p:transition spd="slow" advTm="392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F4A779-F678-4ADC-84D2-786B3391D529}"/>
              </a:ext>
            </a:extLst>
          </p:cNvPr>
          <p:cNvSpPr/>
          <p:nvPr/>
        </p:nvSpPr>
        <p:spPr>
          <a:xfrm>
            <a:off x="203199" y="106399"/>
            <a:ext cx="48568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outcoms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680285-1A6F-47D8-9C91-CABB98840B55}"/>
              </a:ext>
            </a:extLst>
          </p:cNvPr>
          <p:cNvSpPr/>
          <p:nvPr/>
        </p:nvSpPr>
        <p:spPr>
          <a:xfrm>
            <a:off x="4801850" y="491119"/>
            <a:ext cx="5599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able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8913C81-699D-45B8-A790-862016C00131}"/>
              </a:ext>
            </a:extLst>
          </p:cNvPr>
          <p:cNvGrpSpPr/>
          <p:nvPr/>
        </p:nvGrpSpPr>
        <p:grpSpPr>
          <a:xfrm>
            <a:off x="1790540" y="701992"/>
            <a:ext cx="8128000" cy="6521757"/>
            <a:chOff x="2533314" y="1114735"/>
            <a:chExt cx="8128000" cy="652175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0A67F04-B9D1-4291-BF69-F541AB1A1CFD}"/>
                </a:ext>
              </a:extLst>
            </p:cNvPr>
            <p:cNvGrpSpPr/>
            <p:nvPr/>
          </p:nvGrpSpPr>
          <p:grpSpPr>
            <a:xfrm>
              <a:off x="2533314" y="1114735"/>
              <a:ext cx="8128000" cy="6521757"/>
              <a:chOff x="2638268" y="336243"/>
              <a:chExt cx="8128000" cy="6521757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A7A0A5CB-510C-4D74-939A-555A4EEB8284}"/>
                  </a:ext>
                </a:extLst>
              </p:cNvPr>
              <p:cNvGrpSpPr/>
              <p:nvPr/>
            </p:nvGrpSpPr>
            <p:grpSpPr>
              <a:xfrm>
                <a:off x="2638268" y="336243"/>
                <a:ext cx="8128000" cy="6521757"/>
                <a:chOff x="2441731" y="635609"/>
                <a:chExt cx="8128000" cy="6521757"/>
              </a:xfrm>
            </p:grpSpPr>
            <p:graphicFrame>
              <p:nvGraphicFramePr>
                <p:cNvPr id="5" name="Diagram 4">
                  <a:extLst>
                    <a:ext uri="{FF2B5EF4-FFF2-40B4-BE49-F238E27FC236}">
                      <a16:creationId xmlns:a16="http://schemas.microsoft.com/office/drawing/2014/main" id="{581D1C1F-79E5-46E1-815A-FA50BB46169C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2598756211"/>
                    </p:ext>
                  </p:extLst>
                </p:nvPr>
              </p:nvGraphicFramePr>
              <p:xfrm>
                <a:off x="2441731" y="635609"/>
                <a:ext cx="8128000" cy="6521757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" r:lo="rId3" r:qs="rId4" r:cs="rId5"/>
                </a:graphicData>
              </a:graphic>
            </p:graphicFrame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36864F4-DB23-4633-AEEB-4D635002167F}"/>
                    </a:ext>
                  </a:extLst>
                </p:cNvPr>
                <p:cNvSpPr txBox="1"/>
                <p:nvPr/>
              </p:nvSpPr>
              <p:spPr>
                <a:xfrm>
                  <a:off x="2441731" y="1613277"/>
                  <a:ext cx="158895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latin typeface="Castellar" panose="020A0402060406010301" pitchFamily="18" charset="0"/>
                      <a:cs typeface="Times New Roman" panose="02020603050405020304" pitchFamily="18" charset="0"/>
                    </a:rPr>
                    <a:t>Listening</a:t>
                  </a:r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820BB0B-05B6-4C0A-A2B6-9C1E739C2AA3}"/>
                  </a:ext>
                </a:extLst>
              </p:cNvPr>
              <p:cNvSpPr txBox="1"/>
              <p:nvPr/>
            </p:nvSpPr>
            <p:spPr>
              <a:xfrm>
                <a:off x="3237874" y="3266978"/>
                <a:ext cx="15889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stellar" panose="020A0402060406010301" pitchFamily="18" charset="0"/>
                    <a:cs typeface="Times New Roman" panose="02020603050405020304" pitchFamily="18" charset="0"/>
                  </a:rPr>
                  <a:t>Speaking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7EAE2E3-E059-4CB5-8153-836F919AC666}"/>
                </a:ext>
              </a:extLst>
            </p:cNvPr>
            <p:cNvSpPr txBox="1"/>
            <p:nvPr/>
          </p:nvSpPr>
          <p:spPr>
            <a:xfrm>
              <a:off x="2763187" y="6026039"/>
              <a:ext cx="15889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stellar" panose="020A0402060406010301" pitchFamily="18" charset="0"/>
                  <a:cs typeface="Times New Roman" panose="02020603050405020304" pitchFamily="18" charset="0"/>
                </a:rPr>
                <a:t>Reading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558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21"/>
    </mc:Choice>
    <mc:Fallback xmlns="">
      <p:transition spd="slow" advTm="72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4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1038C1-E260-4568-87EE-93388C8F2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9174"/>
            <a:ext cx="6775554" cy="46919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13A598-0A65-4512-BD55-2297338E2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554" y="1259173"/>
            <a:ext cx="5416445" cy="46919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12101B-C79F-45EE-9D72-82969477DACE}"/>
              </a:ext>
            </a:extLst>
          </p:cNvPr>
          <p:cNvSpPr txBox="1"/>
          <p:nvPr/>
        </p:nvSpPr>
        <p:spPr>
          <a:xfrm>
            <a:off x="674557" y="298926"/>
            <a:ext cx="7525062" cy="646331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see in the picture:</a:t>
            </a:r>
          </a:p>
        </p:txBody>
      </p:sp>
    </p:spTree>
    <p:extLst>
      <p:ext uri="{BB962C8B-B14F-4D97-AF65-F5344CB8AC3E}">
        <p14:creationId xmlns:p14="http://schemas.microsoft.com/office/powerpoint/2010/main" val="36117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82"/>
    </mc:Choice>
    <mc:Fallback xmlns="">
      <p:transition spd="slow" advTm="377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8" decel="2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C26A47-1D95-4C30-8B25-C4BEF2326E48}"/>
              </a:ext>
            </a:extLst>
          </p:cNvPr>
          <p:cNvSpPr txBox="1"/>
          <p:nvPr/>
        </p:nvSpPr>
        <p:spPr>
          <a:xfrm>
            <a:off x="1678898" y="764498"/>
            <a:ext cx="3552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Todays lesson</a:t>
            </a:r>
          </a:p>
        </p:txBody>
      </p:sp>
      <p:sp>
        <p:nvSpPr>
          <p:cNvPr id="4" name="Arrow: Curved Down 3">
            <a:extLst>
              <a:ext uri="{FF2B5EF4-FFF2-40B4-BE49-F238E27FC236}">
                <a16:creationId xmlns:a16="http://schemas.microsoft.com/office/drawing/2014/main" id="{3E5BD9DF-1E5A-48A7-A2B0-C1677763A87C}"/>
              </a:ext>
            </a:extLst>
          </p:cNvPr>
          <p:cNvSpPr/>
          <p:nvPr/>
        </p:nvSpPr>
        <p:spPr>
          <a:xfrm>
            <a:off x="3455232" y="1533939"/>
            <a:ext cx="1618938" cy="1738859"/>
          </a:xfrm>
          <a:prstGeom prst="curvedDownArrow">
            <a:avLst>
              <a:gd name="adj1" fmla="val 26827"/>
              <a:gd name="adj2" fmla="val 38812"/>
              <a:gd name="adj3" fmla="val 250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8D86F0-800B-4840-AEEF-94592FDCCAB9}"/>
              </a:ext>
            </a:extLst>
          </p:cNvPr>
          <p:cNvSpPr txBox="1"/>
          <p:nvPr/>
        </p:nvSpPr>
        <p:spPr>
          <a:xfrm>
            <a:off x="1828800" y="4227226"/>
            <a:ext cx="52765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 the shop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BF4179-C9C7-4952-BDE4-5C2654F573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832" y="1229194"/>
            <a:ext cx="4664437" cy="464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0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56"/>
    </mc:Choice>
    <mc:Fallback xmlns="">
      <p:transition spd="slow" advTm="765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85D93F-D2C7-4ED5-ABAC-455C1363DCF3}"/>
              </a:ext>
            </a:extLst>
          </p:cNvPr>
          <p:cNvSpPr txBox="1"/>
          <p:nvPr/>
        </p:nvSpPr>
        <p:spPr>
          <a:xfrm>
            <a:off x="734517" y="419725"/>
            <a:ext cx="5711253" cy="646331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we saw some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E2CE15-28B2-48E8-A611-E840DF843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0" y="1968084"/>
            <a:ext cx="2600325" cy="1752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367A3C-4714-4D3D-B798-2CEB79B339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43"/>
          <a:stretch/>
        </p:blipFill>
        <p:spPr>
          <a:xfrm>
            <a:off x="3154180" y="1968084"/>
            <a:ext cx="2057400" cy="19276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69965B-6F94-40CC-8C55-741A6FEB0C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095" y="2289183"/>
            <a:ext cx="2143125" cy="2143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788927-980E-47BA-A99A-BBDFBB8803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935" y="2931903"/>
            <a:ext cx="2619375" cy="1752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9F40C3-E4D7-4238-9785-A1C296D195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4240"/>
            <a:ext cx="2619375" cy="17430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199F14-A316-4A67-B6C2-6CF17834BC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180" y="4440018"/>
            <a:ext cx="2562225" cy="17811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E09B863-5550-4F34-B410-A255CBC37B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075" y="4536869"/>
            <a:ext cx="2324100" cy="19716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AC01229-7413-4BEB-A647-43B476E6A0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300" y="73649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3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41"/>
    </mc:Choice>
    <mc:Fallback xmlns="">
      <p:transition spd="slow" advTm="309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85D93F-D2C7-4ED5-ABAC-455C1363DCF3}"/>
              </a:ext>
            </a:extLst>
          </p:cNvPr>
          <p:cNvSpPr txBox="1"/>
          <p:nvPr/>
        </p:nvSpPr>
        <p:spPr>
          <a:xfrm>
            <a:off x="734517" y="419725"/>
            <a:ext cx="5711253" cy="646331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you say this name?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E2CE15-28B2-48E8-A611-E840DF843D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412883"/>
            <a:ext cx="2600325" cy="1752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367A3C-4714-4D3D-B798-2CEB79B339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43"/>
          <a:stretch/>
        </p:blipFill>
        <p:spPr>
          <a:xfrm>
            <a:off x="3406592" y="1330670"/>
            <a:ext cx="2057400" cy="19276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69965B-6F94-40CC-8C55-741A6FEB0C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095" y="1718131"/>
            <a:ext cx="2143125" cy="2143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788927-980E-47BA-A99A-BBDFBB8803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531" y="4424715"/>
            <a:ext cx="2619375" cy="1752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9F40C3-E4D7-4238-9785-A1C296D195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4240"/>
            <a:ext cx="2619375" cy="17430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199F14-A316-4A67-B6C2-6CF17834BC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180" y="4440018"/>
            <a:ext cx="2562225" cy="17811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E09B863-5550-4F34-B410-A255CBC37B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170" y="4440018"/>
            <a:ext cx="2324100" cy="19716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AC01229-7413-4BEB-A647-43B476E6A0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712" y="1677881"/>
            <a:ext cx="2143125" cy="21431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E48389-5A95-4E20-95E2-268FEF59E7BF}"/>
              </a:ext>
            </a:extLst>
          </p:cNvPr>
          <p:cNvSpPr txBox="1"/>
          <p:nvPr/>
        </p:nvSpPr>
        <p:spPr>
          <a:xfrm>
            <a:off x="7264315" y="612197"/>
            <a:ext cx="4032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Thies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name are-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A965D5-0D81-40D7-941D-82D2041DFCAB}"/>
              </a:ext>
            </a:extLst>
          </p:cNvPr>
          <p:cNvSpPr txBox="1"/>
          <p:nvPr/>
        </p:nvSpPr>
        <p:spPr>
          <a:xfrm>
            <a:off x="164576" y="3244043"/>
            <a:ext cx="1068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1A4D25-2992-4A7B-9BA1-BA1488311D3F}"/>
              </a:ext>
            </a:extLst>
          </p:cNvPr>
          <p:cNvSpPr txBox="1"/>
          <p:nvPr/>
        </p:nvSpPr>
        <p:spPr>
          <a:xfrm>
            <a:off x="361715" y="5944087"/>
            <a:ext cx="2410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sharpener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080738-0D32-423B-8FB7-0DE24FFD7DF4}"/>
              </a:ext>
            </a:extLst>
          </p:cNvPr>
          <p:cNvSpPr txBox="1"/>
          <p:nvPr/>
        </p:nvSpPr>
        <p:spPr>
          <a:xfrm>
            <a:off x="7019652" y="6245803"/>
            <a:ext cx="232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Pencil case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85C3B7-67B9-4A74-A97E-E7DF9B20CB5A}"/>
              </a:ext>
            </a:extLst>
          </p:cNvPr>
          <p:cNvSpPr txBox="1"/>
          <p:nvPr/>
        </p:nvSpPr>
        <p:spPr>
          <a:xfrm>
            <a:off x="10108115" y="5854149"/>
            <a:ext cx="1603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22DBDD-977A-4197-B264-E0992B037733}"/>
              </a:ext>
            </a:extLst>
          </p:cNvPr>
          <p:cNvSpPr txBox="1"/>
          <p:nvPr/>
        </p:nvSpPr>
        <p:spPr>
          <a:xfrm>
            <a:off x="3128593" y="3058737"/>
            <a:ext cx="1603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pencil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F3C6DD-171C-4AB4-B1FF-E5539BA5C78E}"/>
              </a:ext>
            </a:extLst>
          </p:cNvPr>
          <p:cNvSpPr txBox="1"/>
          <p:nvPr/>
        </p:nvSpPr>
        <p:spPr>
          <a:xfrm>
            <a:off x="5785441" y="3556138"/>
            <a:ext cx="1603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eraser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2D9D90-2B21-4EE5-A540-17010A1CE9EB}"/>
              </a:ext>
            </a:extLst>
          </p:cNvPr>
          <p:cNvSpPr txBox="1"/>
          <p:nvPr/>
        </p:nvSpPr>
        <p:spPr>
          <a:xfrm>
            <a:off x="9171774" y="3705068"/>
            <a:ext cx="1603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27914C-B900-4F13-A072-F018CCB3029E}"/>
              </a:ext>
            </a:extLst>
          </p:cNvPr>
          <p:cNvSpPr txBox="1"/>
          <p:nvPr/>
        </p:nvSpPr>
        <p:spPr>
          <a:xfrm>
            <a:off x="3750397" y="6088527"/>
            <a:ext cx="2135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crayons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83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2388">
        <p:blinds dir="vert"/>
      </p:transition>
    </mc:Choice>
    <mc:Fallback xmlns="">
      <p:transition spd="slow" advTm="62388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500"/>
                            </p:stCondLst>
                            <p:childTnLst>
                              <p:par>
                                <p:cTn id="7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00"/>
                            </p:stCondLst>
                            <p:childTnLst>
                              <p:par>
                                <p:cTn id="7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13" grpId="0"/>
      <p:bldP spid="15" grpId="0"/>
      <p:bldP spid="17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31BEFE-339C-48C0-852C-5A4D9D596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292"/>
            <a:ext cx="12191999" cy="57787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5D01B5-E94D-405D-B829-9EF62198EA88}"/>
              </a:ext>
            </a:extLst>
          </p:cNvPr>
          <p:cNvSpPr txBox="1"/>
          <p:nvPr/>
        </p:nvSpPr>
        <p:spPr>
          <a:xfrm>
            <a:off x="1978702" y="209862"/>
            <a:ext cx="6910466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much each of them cost?</a:t>
            </a:r>
          </a:p>
        </p:txBody>
      </p:sp>
    </p:spTree>
    <p:extLst>
      <p:ext uri="{BB962C8B-B14F-4D97-AF65-F5344CB8AC3E}">
        <p14:creationId xmlns:p14="http://schemas.microsoft.com/office/powerpoint/2010/main" val="39543752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3|11.1|6.2|10.6|4.3|7|4|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7|5.2|2.9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6.1|11.2|11.9|9.1|6.6|4.8|7.2|6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327</Words>
  <Application>Microsoft Office PowerPoint</Application>
  <PresentationFormat>Widescreen</PresentationFormat>
  <Paragraphs>83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Castellar</vt:lpstr>
      <vt:lpstr>Corbel</vt:lpstr>
      <vt:lpstr>Segoe UI Emoji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39</cp:revision>
  <dcterms:created xsi:type="dcterms:W3CDTF">2021-04-10T17:31:11Z</dcterms:created>
  <dcterms:modified xsi:type="dcterms:W3CDTF">2021-04-26T08:36:01Z</dcterms:modified>
</cp:coreProperties>
</file>