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notesMasterIdLst>
    <p:notesMasterId r:id="rId20"/>
  </p:notesMasterIdLst>
  <p:sldIdLst>
    <p:sldId id="276" r:id="rId2"/>
    <p:sldId id="277" r:id="rId3"/>
    <p:sldId id="264" r:id="rId4"/>
    <p:sldId id="259" r:id="rId5"/>
    <p:sldId id="278" r:id="rId6"/>
    <p:sldId id="262" r:id="rId7"/>
    <p:sldId id="263" r:id="rId8"/>
    <p:sldId id="284" r:id="rId9"/>
    <p:sldId id="266" r:id="rId10"/>
    <p:sldId id="265" r:id="rId11"/>
    <p:sldId id="282" r:id="rId12"/>
    <p:sldId id="268" r:id="rId13"/>
    <p:sldId id="283" r:id="rId14"/>
    <p:sldId id="267" r:id="rId15"/>
    <p:sldId id="286" r:id="rId16"/>
    <p:sldId id="271" r:id="rId17"/>
    <p:sldId id="288" r:id="rId18"/>
    <p:sldId id="290" r:id="rId1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6" d="100"/>
          <a:sy n="76" d="100"/>
        </p:scale>
        <p:origin x="1000" y="4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BC67F8C-9735-46C5-B2F9-20C3A5A15C57}" type="datetimeFigureOut">
              <a:rPr lang="en-US" smtClean="0"/>
              <a:pPr/>
              <a:t>4/27/2021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6F022FD-9A91-4E48-A2DD-ED1B56970CD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C1CFEC-44DA-4346-A4B7-C1047EA4D705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81332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F022FD-9A91-4E48-A2DD-ED1B56970CD0}" type="slidenum">
              <a:rPr lang="en-US" smtClean="0"/>
              <a:pPr/>
              <a:t>3</a:t>
            </a:fld>
            <a:endParaRPr lang="en-US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F022FD-9A91-4E48-A2DD-ED1B56970CD0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F022FD-9A91-4E48-A2DD-ED1B56970CD0}" type="slidenum">
              <a:rPr lang="en-US" smtClean="0"/>
              <a:pPr/>
              <a:t>16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9144000" cy="4572001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Freeform 9"/>
          <p:cNvSpPr/>
          <p:nvPr/>
        </p:nvSpPr>
        <p:spPr>
          <a:xfrm>
            <a:off x="14" y="6"/>
            <a:ext cx="9143987" cy="4571997"/>
          </a:xfrm>
          <a:custGeom>
            <a:avLst/>
            <a:gdLst/>
            <a:ahLst/>
            <a:cxnLst/>
            <a:rect l="l" t="t" r="r" b="b"/>
            <a:pathLst>
              <a:path w="9143987" h="4571997">
                <a:moveTo>
                  <a:pt x="1" y="4316132"/>
                </a:moveTo>
                <a:lnTo>
                  <a:pt x="255863" y="4571994"/>
                </a:lnTo>
                <a:lnTo>
                  <a:pt x="203619" y="4571994"/>
                </a:lnTo>
                <a:lnTo>
                  <a:pt x="1" y="4368376"/>
                </a:lnTo>
                <a:close/>
                <a:moveTo>
                  <a:pt x="9143985" y="4208793"/>
                </a:moveTo>
                <a:lnTo>
                  <a:pt x="9143985" y="4261037"/>
                </a:lnTo>
                <a:lnTo>
                  <a:pt x="8833027" y="4571996"/>
                </a:lnTo>
                <a:lnTo>
                  <a:pt x="8780783" y="4571996"/>
                </a:lnTo>
                <a:close/>
                <a:moveTo>
                  <a:pt x="8664832" y="4076819"/>
                </a:moveTo>
                <a:lnTo>
                  <a:pt x="8775657" y="4076819"/>
                </a:lnTo>
                <a:lnTo>
                  <a:pt x="8775657" y="4187644"/>
                </a:lnTo>
                <a:lnTo>
                  <a:pt x="8664832" y="4187644"/>
                </a:lnTo>
                <a:close/>
                <a:moveTo>
                  <a:pt x="7614024" y="4076819"/>
                </a:moveTo>
                <a:lnTo>
                  <a:pt x="7724849" y="4076819"/>
                </a:lnTo>
                <a:lnTo>
                  <a:pt x="7724849" y="4187644"/>
                </a:lnTo>
                <a:lnTo>
                  <a:pt x="7614024" y="4187644"/>
                </a:lnTo>
                <a:close/>
                <a:moveTo>
                  <a:pt x="6563216" y="4076819"/>
                </a:moveTo>
                <a:lnTo>
                  <a:pt x="6674041" y="4076819"/>
                </a:lnTo>
                <a:lnTo>
                  <a:pt x="6674041" y="4187644"/>
                </a:lnTo>
                <a:lnTo>
                  <a:pt x="6563216" y="4187644"/>
                </a:lnTo>
                <a:close/>
                <a:moveTo>
                  <a:pt x="5512408" y="4076819"/>
                </a:moveTo>
                <a:lnTo>
                  <a:pt x="5623233" y="4076819"/>
                </a:lnTo>
                <a:lnTo>
                  <a:pt x="5623233" y="4187644"/>
                </a:lnTo>
                <a:lnTo>
                  <a:pt x="5512408" y="4187644"/>
                </a:lnTo>
                <a:close/>
                <a:moveTo>
                  <a:pt x="4461600" y="4076819"/>
                </a:moveTo>
                <a:lnTo>
                  <a:pt x="4572425" y="4076819"/>
                </a:lnTo>
                <a:lnTo>
                  <a:pt x="4572425" y="4187644"/>
                </a:lnTo>
                <a:lnTo>
                  <a:pt x="4461600" y="4187644"/>
                </a:lnTo>
                <a:close/>
                <a:moveTo>
                  <a:pt x="3410793" y="4076819"/>
                </a:moveTo>
                <a:lnTo>
                  <a:pt x="3521618" y="4076819"/>
                </a:lnTo>
                <a:lnTo>
                  <a:pt x="3521618" y="4187644"/>
                </a:lnTo>
                <a:lnTo>
                  <a:pt x="3410793" y="4187644"/>
                </a:lnTo>
                <a:close/>
                <a:moveTo>
                  <a:pt x="2359985" y="4076819"/>
                </a:moveTo>
                <a:lnTo>
                  <a:pt x="2470810" y="4076819"/>
                </a:lnTo>
                <a:lnTo>
                  <a:pt x="2470810" y="4187644"/>
                </a:lnTo>
                <a:lnTo>
                  <a:pt x="2359985" y="4187644"/>
                </a:lnTo>
                <a:close/>
                <a:moveTo>
                  <a:pt x="1309177" y="4076819"/>
                </a:moveTo>
                <a:lnTo>
                  <a:pt x="1420002" y="4076819"/>
                </a:lnTo>
                <a:lnTo>
                  <a:pt x="1420002" y="4187644"/>
                </a:lnTo>
                <a:lnTo>
                  <a:pt x="1309177" y="4187644"/>
                </a:lnTo>
                <a:close/>
                <a:moveTo>
                  <a:pt x="258369" y="4076819"/>
                </a:moveTo>
                <a:lnTo>
                  <a:pt x="369194" y="4076819"/>
                </a:lnTo>
                <a:lnTo>
                  <a:pt x="369194" y="4187644"/>
                </a:lnTo>
                <a:lnTo>
                  <a:pt x="258369" y="4187644"/>
                </a:lnTo>
                <a:close/>
                <a:moveTo>
                  <a:pt x="8139428" y="3551212"/>
                </a:moveTo>
                <a:lnTo>
                  <a:pt x="8250253" y="3551212"/>
                </a:lnTo>
                <a:lnTo>
                  <a:pt x="8250253" y="3662037"/>
                </a:lnTo>
                <a:lnTo>
                  <a:pt x="8139428" y="3662037"/>
                </a:lnTo>
                <a:close/>
                <a:moveTo>
                  <a:pt x="7088620" y="3551212"/>
                </a:moveTo>
                <a:lnTo>
                  <a:pt x="7199445" y="3551212"/>
                </a:lnTo>
                <a:lnTo>
                  <a:pt x="7199445" y="3662037"/>
                </a:lnTo>
                <a:lnTo>
                  <a:pt x="7088620" y="3662037"/>
                </a:lnTo>
                <a:close/>
                <a:moveTo>
                  <a:pt x="6037812" y="3551212"/>
                </a:moveTo>
                <a:lnTo>
                  <a:pt x="6148637" y="3551212"/>
                </a:lnTo>
                <a:lnTo>
                  <a:pt x="6148637" y="3662037"/>
                </a:lnTo>
                <a:lnTo>
                  <a:pt x="6037812" y="3662037"/>
                </a:lnTo>
                <a:close/>
                <a:moveTo>
                  <a:pt x="4987004" y="3551212"/>
                </a:moveTo>
                <a:lnTo>
                  <a:pt x="5097829" y="3551212"/>
                </a:lnTo>
                <a:lnTo>
                  <a:pt x="5097829" y="3662037"/>
                </a:lnTo>
                <a:lnTo>
                  <a:pt x="4987004" y="3662037"/>
                </a:lnTo>
                <a:close/>
                <a:moveTo>
                  <a:pt x="3936204" y="3551212"/>
                </a:moveTo>
                <a:lnTo>
                  <a:pt x="4047028" y="3551212"/>
                </a:lnTo>
                <a:lnTo>
                  <a:pt x="4047028" y="3662037"/>
                </a:lnTo>
                <a:lnTo>
                  <a:pt x="3936204" y="3662037"/>
                </a:lnTo>
                <a:close/>
                <a:moveTo>
                  <a:pt x="2885395" y="3551212"/>
                </a:moveTo>
                <a:lnTo>
                  <a:pt x="2996220" y="3551212"/>
                </a:lnTo>
                <a:lnTo>
                  <a:pt x="2996220" y="3662037"/>
                </a:lnTo>
                <a:lnTo>
                  <a:pt x="2885395" y="3662037"/>
                </a:lnTo>
                <a:close/>
                <a:moveTo>
                  <a:pt x="1834587" y="3551212"/>
                </a:moveTo>
                <a:lnTo>
                  <a:pt x="1945412" y="3551212"/>
                </a:lnTo>
                <a:lnTo>
                  <a:pt x="1945412" y="3662037"/>
                </a:lnTo>
                <a:lnTo>
                  <a:pt x="1834587" y="3662037"/>
                </a:lnTo>
                <a:close/>
                <a:moveTo>
                  <a:pt x="783778" y="3551212"/>
                </a:moveTo>
                <a:lnTo>
                  <a:pt x="894603" y="3551212"/>
                </a:lnTo>
                <a:lnTo>
                  <a:pt x="894603" y="3662037"/>
                </a:lnTo>
                <a:lnTo>
                  <a:pt x="783778" y="3662037"/>
                </a:lnTo>
                <a:close/>
                <a:moveTo>
                  <a:pt x="2942310" y="3107962"/>
                </a:moveTo>
                <a:lnTo>
                  <a:pt x="2470818" y="3579456"/>
                </a:lnTo>
                <a:lnTo>
                  <a:pt x="2470818" y="3634904"/>
                </a:lnTo>
                <a:lnTo>
                  <a:pt x="2942310" y="4106399"/>
                </a:lnTo>
                <a:lnTo>
                  <a:pt x="3410800" y="3637911"/>
                </a:lnTo>
                <a:lnTo>
                  <a:pt x="3410800" y="3576450"/>
                </a:lnTo>
                <a:close/>
                <a:moveTo>
                  <a:pt x="8195700" y="3107962"/>
                </a:moveTo>
                <a:lnTo>
                  <a:pt x="7724849" y="3578813"/>
                </a:lnTo>
                <a:lnTo>
                  <a:pt x="7724849" y="3635545"/>
                </a:lnTo>
                <a:lnTo>
                  <a:pt x="8195702" y="4106398"/>
                </a:lnTo>
                <a:lnTo>
                  <a:pt x="8664832" y="3637268"/>
                </a:lnTo>
                <a:lnTo>
                  <a:pt x="8664832" y="3577094"/>
                </a:lnTo>
                <a:close/>
                <a:moveTo>
                  <a:pt x="5043655" y="3107962"/>
                </a:moveTo>
                <a:lnTo>
                  <a:pt x="4572425" y="3579192"/>
                </a:lnTo>
                <a:lnTo>
                  <a:pt x="4572425" y="3635169"/>
                </a:lnTo>
                <a:lnTo>
                  <a:pt x="5043654" y="4106399"/>
                </a:lnTo>
                <a:lnTo>
                  <a:pt x="5512408" y="3637645"/>
                </a:lnTo>
                <a:lnTo>
                  <a:pt x="5512408" y="3576714"/>
                </a:lnTo>
                <a:close/>
                <a:moveTo>
                  <a:pt x="840943" y="3107962"/>
                </a:moveTo>
                <a:lnTo>
                  <a:pt x="369199" y="3579705"/>
                </a:lnTo>
                <a:lnTo>
                  <a:pt x="369199" y="3634656"/>
                </a:lnTo>
                <a:lnTo>
                  <a:pt x="840943" y="4106401"/>
                </a:lnTo>
                <a:lnTo>
                  <a:pt x="1309186" y="3638165"/>
                </a:lnTo>
                <a:lnTo>
                  <a:pt x="1309186" y="3576196"/>
                </a:lnTo>
                <a:close/>
                <a:moveTo>
                  <a:pt x="3992991" y="3107961"/>
                </a:moveTo>
                <a:lnTo>
                  <a:pt x="3521625" y="3579327"/>
                </a:lnTo>
                <a:lnTo>
                  <a:pt x="3521625" y="3635034"/>
                </a:lnTo>
                <a:lnTo>
                  <a:pt x="3992992" y="4106400"/>
                </a:lnTo>
                <a:lnTo>
                  <a:pt x="4461600" y="3637773"/>
                </a:lnTo>
                <a:lnTo>
                  <a:pt x="4461600" y="3576588"/>
                </a:lnTo>
                <a:close/>
                <a:moveTo>
                  <a:pt x="1891629" y="3107961"/>
                </a:moveTo>
                <a:lnTo>
                  <a:pt x="1420011" y="3579585"/>
                </a:lnTo>
                <a:lnTo>
                  <a:pt x="1420011" y="3634777"/>
                </a:lnTo>
                <a:lnTo>
                  <a:pt x="1891629" y="4106400"/>
                </a:lnTo>
                <a:lnTo>
                  <a:pt x="2359993" y="3638038"/>
                </a:lnTo>
                <a:lnTo>
                  <a:pt x="2359993" y="3576322"/>
                </a:lnTo>
                <a:close/>
                <a:moveTo>
                  <a:pt x="6094336" y="3107961"/>
                </a:moveTo>
                <a:lnTo>
                  <a:pt x="5623233" y="3579064"/>
                </a:lnTo>
                <a:lnTo>
                  <a:pt x="5623233" y="3635295"/>
                </a:lnTo>
                <a:lnTo>
                  <a:pt x="6094336" y="4106399"/>
                </a:lnTo>
                <a:lnTo>
                  <a:pt x="6563216" y="3637520"/>
                </a:lnTo>
                <a:lnTo>
                  <a:pt x="6563216" y="3576841"/>
                </a:lnTo>
                <a:close/>
                <a:moveTo>
                  <a:pt x="7145019" y="3107960"/>
                </a:moveTo>
                <a:lnTo>
                  <a:pt x="6674041" y="3578938"/>
                </a:lnTo>
                <a:lnTo>
                  <a:pt x="6674041" y="3635421"/>
                </a:lnTo>
                <a:lnTo>
                  <a:pt x="7145018" y="4106399"/>
                </a:lnTo>
                <a:lnTo>
                  <a:pt x="7614024" y="3637394"/>
                </a:lnTo>
                <a:lnTo>
                  <a:pt x="7614024" y="3576965"/>
                </a:lnTo>
                <a:close/>
                <a:moveTo>
                  <a:pt x="8664832" y="3027337"/>
                </a:moveTo>
                <a:lnTo>
                  <a:pt x="8775657" y="3027337"/>
                </a:lnTo>
                <a:lnTo>
                  <a:pt x="8775657" y="3138162"/>
                </a:lnTo>
                <a:lnTo>
                  <a:pt x="8664832" y="3138162"/>
                </a:lnTo>
                <a:close/>
                <a:moveTo>
                  <a:pt x="7614024" y="3027337"/>
                </a:moveTo>
                <a:lnTo>
                  <a:pt x="7724849" y="3027337"/>
                </a:lnTo>
                <a:lnTo>
                  <a:pt x="7724849" y="3138162"/>
                </a:lnTo>
                <a:lnTo>
                  <a:pt x="7614024" y="3138162"/>
                </a:lnTo>
                <a:close/>
                <a:moveTo>
                  <a:pt x="6563216" y="3027337"/>
                </a:moveTo>
                <a:lnTo>
                  <a:pt x="6674041" y="3027337"/>
                </a:lnTo>
                <a:lnTo>
                  <a:pt x="6674041" y="3138162"/>
                </a:lnTo>
                <a:lnTo>
                  <a:pt x="6563216" y="3138162"/>
                </a:lnTo>
                <a:close/>
                <a:moveTo>
                  <a:pt x="5512408" y="3027337"/>
                </a:moveTo>
                <a:lnTo>
                  <a:pt x="5623233" y="3027337"/>
                </a:lnTo>
                <a:lnTo>
                  <a:pt x="5623233" y="3138162"/>
                </a:lnTo>
                <a:lnTo>
                  <a:pt x="5512408" y="3138162"/>
                </a:lnTo>
                <a:close/>
                <a:moveTo>
                  <a:pt x="4461600" y="3027337"/>
                </a:moveTo>
                <a:lnTo>
                  <a:pt x="4572425" y="3027337"/>
                </a:lnTo>
                <a:lnTo>
                  <a:pt x="4572425" y="3138162"/>
                </a:lnTo>
                <a:lnTo>
                  <a:pt x="4461600" y="3138162"/>
                </a:lnTo>
                <a:close/>
                <a:moveTo>
                  <a:pt x="3410798" y="3027337"/>
                </a:moveTo>
                <a:lnTo>
                  <a:pt x="3521622" y="3027337"/>
                </a:lnTo>
                <a:lnTo>
                  <a:pt x="3521622" y="3138162"/>
                </a:lnTo>
                <a:lnTo>
                  <a:pt x="3410798" y="3138162"/>
                </a:lnTo>
                <a:close/>
                <a:moveTo>
                  <a:pt x="2359990" y="3027337"/>
                </a:moveTo>
                <a:lnTo>
                  <a:pt x="2470815" y="3027337"/>
                </a:lnTo>
                <a:lnTo>
                  <a:pt x="2470815" y="3138162"/>
                </a:lnTo>
                <a:lnTo>
                  <a:pt x="2359990" y="3138162"/>
                </a:lnTo>
                <a:close/>
                <a:moveTo>
                  <a:pt x="1309183" y="3027337"/>
                </a:moveTo>
                <a:lnTo>
                  <a:pt x="1420008" y="3027337"/>
                </a:lnTo>
                <a:lnTo>
                  <a:pt x="1420008" y="3138162"/>
                </a:lnTo>
                <a:lnTo>
                  <a:pt x="1309183" y="3138162"/>
                </a:lnTo>
                <a:close/>
                <a:moveTo>
                  <a:pt x="258373" y="3027337"/>
                </a:moveTo>
                <a:lnTo>
                  <a:pt x="369197" y="3027337"/>
                </a:lnTo>
                <a:lnTo>
                  <a:pt x="369197" y="3138162"/>
                </a:lnTo>
                <a:lnTo>
                  <a:pt x="258373" y="3138162"/>
                </a:lnTo>
                <a:close/>
                <a:moveTo>
                  <a:pt x="7642081" y="2610898"/>
                </a:moveTo>
                <a:lnTo>
                  <a:pt x="7171142" y="3081837"/>
                </a:lnTo>
                <a:lnTo>
                  <a:pt x="7640516" y="3551212"/>
                </a:lnTo>
                <a:lnTo>
                  <a:pt x="7700206" y="3551212"/>
                </a:lnTo>
                <a:lnTo>
                  <a:pt x="8169578" y="3081840"/>
                </a:lnTo>
                <a:lnTo>
                  <a:pt x="7698636" y="2610898"/>
                </a:lnTo>
                <a:close/>
                <a:moveTo>
                  <a:pt x="6591400" y="2610898"/>
                </a:moveTo>
                <a:lnTo>
                  <a:pt x="6120458" y="3081839"/>
                </a:lnTo>
                <a:lnTo>
                  <a:pt x="6589831" y="3551212"/>
                </a:lnTo>
                <a:lnTo>
                  <a:pt x="6649523" y="3551212"/>
                </a:lnTo>
                <a:lnTo>
                  <a:pt x="7118897" y="3081838"/>
                </a:lnTo>
                <a:lnTo>
                  <a:pt x="6647958" y="2610898"/>
                </a:lnTo>
                <a:close/>
                <a:moveTo>
                  <a:pt x="5540719" y="2610898"/>
                </a:moveTo>
                <a:lnTo>
                  <a:pt x="5069777" y="3081840"/>
                </a:lnTo>
                <a:lnTo>
                  <a:pt x="5539149" y="3551212"/>
                </a:lnTo>
                <a:lnTo>
                  <a:pt x="5598841" y="3551212"/>
                </a:lnTo>
                <a:lnTo>
                  <a:pt x="6068214" y="3081839"/>
                </a:lnTo>
                <a:lnTo>
                  <a:pt x="5597273" y="2610898"/>
                </a:lnTo>
                <a:close/>
                <a:moveTo>
                  <a:pt x="4490037" y="2610898"/>
                </a:moveTo>
                <a:lnTo>
                  <a:pt x="4019113" y="3081839"/>
                </a:lnTo>
                <a:lnTo>
                  <a:pt x="4488468" y="3551212"/>
                </a:lnTo>
                <a:lnTo>
                  <a:pt x="4548161" y="3551212"/>
                </a:lnTo>
                <a:lnTo>
                  <a:pt x="5017533" y="3081840"/>
                </a:lnTo>
                <a:lnTo>
                  <a:pt x="4546591" y="2610898"/>
                </a:lnTo>
                <a:close/>
                <a:moveTo>
                  <a:pt x="3439375" y="2610898"/>
                </a:moveTo>
                <a:lnTo>
                  <a:pt x="2968432" y="3081840"/>
                </a:lnTo>
                <a:lnTo>
                  <a:pt x="3437804" y="3551212"/>
                </a:lnTo>
                <a:lnTo>
                  <a:pt x="3497496" y="3551212"/>
                </a:lnTo>
                <a:lnTo>
                  <a:pt x="3966869" y="3081840"/>
                </a:lnTo>
                <a:lnTo>
                  <a:pt x="3495925" y="2610898"/>
                </a:lnTo>
                <a:close/>
                <a:moveTo>
                  <a:pt x="2388694" y="2610898"/>
                </a:moveTo>
                <a:lnTo>
                  <a:pt x="1917751" y="3081839"/>
                </a:lnTo>
                <a:lnTo>
                  <a:pt x="2387125" y="3551212"/>
                </a:lnTo>
                <a:lnTo>
                  <a:pt x="2446818" y="3551212"/>
                </a:lnTo>
                <a:lnTo>
                  <a:pt x="2916188" y="3081841"/>
                </a:lnTo>
                <a:lnTo>
                  <a:pt x="2445246" y="2610898"/>
                </a:lnTo>
                <a:close/>
                <a:moveTo>
                  <a:pt x="1338016" y="2610898"/>
                </a:moveTo>
                <a:lnTo>
                  <a:pt x="867065" y="3081840"/>
                </a:lnTo>
                <a:lnTo>
                  <a:pt x="1336446" y="3551212"/>
                </a:lnTo>
                <a:lnTo>
                  <a:pt x="1396142" y="3551212"/>
                </a:lnTo>
                <a:lnTo>
                  <a:pt x="1865507" y="3081839"/>
                </a:lnTo>
                <a:lnTo>
                  <a:pt x="1394572" y="2610898"/>
                </a:lnTo>
                <a:close/>
                <a:moveTo>
                  <a:pt x="8139428" y="2500073"/>
                </a:moveTo>
                <a:lnTo>
                  <a:pt x="8250253" y="2500073"/>
                </a:lnTo>
                <a:lnTo>
                  <a:pt x="8250253" y="2610898"/>
                </a:lnTo>
                <a:lnTo>
                  <a:pt x="8139428" y="2610898"/>
                </a:lnTo>
                <a:close/>
                <a:moveTo>
                  <a:pt x="7088620" y="2500073"/>
                </a:moveTo>
                <a:lnTo>
                  <a:pt x="7199445" y="2500073"/>
                </a:lnTo>
                <a:lnTo>
                  <a:pt x="7199445" y="2610898"/>
                </a:lnTo>
                <a:lnTo>
                  <a:pt x="7088620" y="2610898"/>
                </a:lnTo>
                <a:close/>
                <a:moveTo>
                  <a:pt x="6037812" y="2500073"/>
                </a:moveTo>
                <a:lnTo>
                  <a:pt x="6148637" y="2500073"/>
                </a:lnTo>
                <a:lnTo>
                  <a:pt x="6148637" y="2610898"/>
                </a:lnTo>
                <a:lnTo>
                  <a:pt x="6037812" y="2610898"/>
                </a:lnTo>
                <a:close/>
                <a:moveTo>
                  <a:pt x="4987004" y="2500073"/>
                </a:moveTo>
                <a:lnTo>
                  <a:pt x="5097829" y="2500073"/>
                </a:lnTo>
                <a:lnTo>
                  <a:pt x="5097829" y="2610898"/>
                </a:lnTo>
                <a:lnTo>
                  <a:pt x="4987004" y="2610898"/>
                </a:lnTo>
                <a:close/>
                <a:moveTo>
                  <a:pt x="3936207" y="2500073"/>
                </a:moveTo>
                <a:lnTo>
                  <a:pt x="4047031" y="2500073"/>
                </a:lnTo>
                <a:lnTo>
                  <a:pt x="4047031" y="2610898"/>
                </a:lnTo>
                <a:lnTo>
                  <a:pt x="3936207" y="2610898"/>
                </a:lnTo>
                <a:close/>
                <a:moveTo>
                  <a:pt x="2885399" y="2500073"/>
                </a:moveTo>
                <a:lnTo>
                  <a:pt x="2996223" y="2500073"/>
                </a:lnTo>
                <a:lnTo>
                  <a:pt x="2996223" y="2610898"/>
                </a:lnTo>
                <a:lnTo>
                  <a:pt x="2885399" y="2610898"/>
                </a:lnTo>
                <a:close/>
                <a:moveTo>
                  <a:pt x="1834589" y="2500073"/>
                </a:moveTo>
                <a:lnTo>
                  <a:pt x="1945415" y="2500073"/>
                </a:lnTo>
                <a:lnTo>
                  <a:pt x="1945415" y="2610898"/>
                </a:lnTo>
                <a:lnTo>
                  <a:pt x="1834589" y="2610898"/>
                </a:lnTo>
                <a:close/>
                <a:moveTo>
                  <a:pt x="783780" y="2500073"/>
                </a:moveTo>
                <a:lnTo>
                  <a:pt x="894605" y="2500073"/>
                </a:lnTo>
                <a:lnTo>
                  <a:pt x="894605" y="2610898"/>
                </a:lnTo>
                <a:lnTo>
                  <a:pt x="783780" y="2610898"/>
                </a:lnTo>
                <a:close/>
                <a:moveTo>
                  <a:pt x="1891628" y="2057290"/>
                </a:moveTo>
                <a:lnTo>
                  <a:pt x="1420016" y="2528900"/>
                </a:lnTo>
                <a:lnTo>
                  <a:pt x="1420016" y="2584097"/>
                </a:lnTo>
                <a:lnTo>
                  <a:pt x="1891629" y="3055718"/>
                </a:lnTo>
                <a:lnTo>
                  <a:pt x="2359995" y="2587353"/>
                </a:lnTo>
                <a:lnTo>
                  <a:pt x="2359995" y="2525647"/>
                </a:lnTo>
                <a:close/>
                <a:moveTo>
                  <a:pt x="2942310" y="2057290"/>
                </a:moveTo>
                <a:lnTo>
                  <a:pt x="2470820" y="2528772"/>
                </a:lnTo>
                <a:lnTo>
                  <a:pt x="2470820" y="2584228"/>
                </a:lnTo>
                <a:lnTo>
                  <a:pt x="2942310" y="3055719"/>
                </a:lnTo>
                <a:lnTo>
                  <a:pt x="3410803" y="2587227"/>
                </a:lnTo>
                <a:lnTo>
                  <a:pt x="3410803" y="2525772"/>
                </a:lnTo>
                <a:close/>
                <a:moveTo>
                  <a:pt x="3992992" y="2057289"/>
                </a:moveTo>
                <a:lnTo>
                  <a:pt x="3521627" y="2528644"/>
                </a:lnTo>
                <a:lnTo>
                  <a:pt x="3521627" y="2584355"/>
                </a:lnTo>
                <a:lnTo>
                  <a:pt x="3992992" y="3055718"/>
                </a:lnTo>
                <a:lnTo>
                  <a:pt x="4461600" y="2587092"/>
                </a:lnTo>
                <a:lnTo>
                  <a:pt x="4461600" y="2525906"/>
                </a:lnTo>
                <a:close/>
                <a:moveTo>
                  <a:pt x="7145018" y="2057289"/>
                </a:moveTo>
                <a:lnTo>
                  <a:pt x="6674041" y="2528257"/>
                </a:lnTo>
                <a:lnTo>
                  <a:pt x="6674041" y="2584737"/>
                </a:lnTo>
                <a:lnTo>
                  <a:pt x="7145020" y="3055716"/>
                </a:lnTo>
                <a:lnTo>
                  <a:pt x="7614024" y="2586712"/>
                </a:lnTo>
                <a:lnTo>
                  <a:pt x="7614024" y="2526286"/>
                </a:lnTo>
                <a:close/>
                <a:moveTo>
                  <a:pt x="5043655" y="2057288"/>
                </a:moveTo>
                <a:lnTo>
                  <a:pt x="4572425" y="2528510"/>
                </a:lnTo>
                <a:lnTo>
                  <a:pt x="4572425" y="2584487"/>
                </a:lnTo>
                <a:lnTo>
                  <a:pt x="5043655" y="3055718"/>
                </a:lnTo>
                <a:lnTo>
                  <a:pt x="5512408" y="2586964"/>
                </a:lnTo>
                <a:lnTo>
                  <a:pt x="5512408" y="2526033"/>
                </a:lnTo>
                <a:close/>
                <a:moveTo>
                  <a:pt x="840943" y="2057288"/>
                </a:moveTo>
                <a:lnTo>
                  <a:pt x="369202" y="2529021"/>
                </a:lnTo>
                <a:lnTo>
                  <a:pt x="369202" y="2583976"/>
                </a:lnTo>
                <a:lnTo>
                  <a:pt x="840943" y="3055718"/>
                </a:lnTo>
                <a:lnTo>
                  <a:pt x="1309190" y="2587479"/>
                </a:lnTo>
                <a:lnTo>
                  <a:pt x="1309190" y="2525518"/>
                </a:lnTo>
                <a:close/>
                <a:moveTo>
                  <a:pt x="8195701" y="2057287"/>
                </a:moveTo>
                <a:lnTo>
                  <a:pt x="7724849" y="2528130"/>
                </a:lnTo>
                <a:lnTo>
                  <a:pt x="7724849" y="2584867"/>
                </a:lnTo>
                <a:lnTo>
                  <a:pt x="8195700" y="3055717"/>
                </a:lnTo>
                <a:lnTo>
                  <a:pt x="8664832" y="2586585"/>
                </a:lnTo>
                <a:lnTo>
                  <a:pt x="8664832" y="2526410"/>
                </a:lnTo>
                <a:close/>
                <a:moveTo>
                  <a:pt x="6094339" y="2057287"/>
                </a:moveTo>
                <a:lnTo>
                  <a:pt x="5623233" y="2528385"/>
                </a:lnTo>
                <a:lnTo>
                  <a:pt x="5623233" y="2584613"/>
                </a:lnTo>
                <a:lnTo>
                  <a:pt x="6094336" y="3055717"/>
                </a:lnTo>
                <a:lnTo>
                  <a:pt x="6563216" y="2586838"/>
                </a:lnTo>
                <a:lnTo>
                  <a:pt x="6563216" y="2526156"/>
                </a:lnTo>
                <a:close/>
                <a:moveTo>
                  <a:pt x="1309181" y="1973451"/>
                </a:moveTo>
                <a:lnTo>
                  <a:pt x="1420005" y="1973451"/>
                </a:lnTo>
                <a:lnTo>
                  <a:pt x="1420005" y="2084276"/>
                </a:lnTo>
                <a:lnTo>
                  <a:pt x="1309181" y="2084276"/>
                </a:lnTo>
                <a:close/>
                <a:moveTo>
                  <a:pt x="258371" y="1973451"/>
                </a:moveTo>
                <a:lnTo>
                  <a:pt x="369196" y="1973451"/>
                </a:lnTo>
                <a:lnTo>
                  <a:pt x="369196" y="2084276"/>
                </a:lnTo>
                <a:lnTo>
                  <a:pt x="258371" y="2084276"/>
                </a:lnTo>
                <a:close/>
                <a:moveTo>
                  <a:pt x="3410796" y="1973451"/>
                </a:moveTo>
                <a:lnTo>
                  <a:pt x="3521621" y="1973451"/>
                </a:lnTo>
                <a:lnTo>
                  <a:pt x="3521621" y="2084276"/>
                </a:lnTo>
                <a:lnTo>
                  <a:pt x="3410796" y="2084276"/>
                </a:lnTo>
                <a:close/>
                <a:moveTo>
                  <a:pt x="2359988" y="1973451"/>
                </a:moveTo>
                <a:lnTo>
                  <a:pt x="2470813" y="1973451"/>
                </a:lnTo>
                <a:lnTo>
                  <a:pt x="2470813" y="2084276"/>
                </a:lnTo>
                <a:lnTo>
                  <a:pt x="2359988" y="2084276"/>
                </a:lnTo>
                <a:close/>
                <a:moveTo>
                  <a:pt x="4461600" y="1973451"/>
                </a:moveTo>
                <a:lnTo>
                  <a:pt x="4572425" y="1973451"/>
                </a:lnTo>
                <a:lnTo>
                  <a:pt x="4572425" y="2084276"/>
                </a:lnTo>
                <a:lnTo>
                  <a:pt x="4461600" y="2084276"/>
                </a:lnTo>
                <a:close/>
                <a:moveTo>
                  <a:pt x="6563216" y="1973451"/>
                </a:moveTo>
                <a:lnTo>
                  <a:pt x="6674041" y="1973451"/>
                </a:lnTo>
                <a:lnTo>
                  <a:pt x="6674041" y="2084276"/>
                </a:lnTo>
                <a:lnTo>
                  <a:pt x="6563216" y="2084276"/>
                </a:lnTo>
                <a:close/>
                <a:moveTo>
                  <a:pt x="5512408" y="1973451"/>
                </a:moveTo>
                <a:lnTo>
                  <a:pt x="5623233" y="1973451"/>
                </a:lnTo>
                <a:lnTo>
                  <a:pt x="5623233" y="2084276"/>
                </a:lnTo>
                <a:lnTo>
                  <a:pt x="5512408" y="2084276"/>
                </a:lnTo>
                <a:close/>
                <a:moveTo>
                  <a:pt x="8664832" y="1973450"/>
                </a:moveTo>
                <a:lnTo>
                  <a:pt x="8775657" y="1973450"/>
                </a:lnTo>
                <a:lnTo>
                  <a:pt x="8775657" y="2084275"/>
                </a:lnTo>
                <a:lnTo>
                  <a:pt x="8664832" y="2084275"/>
                </a:lnTo>
                <a:close/>
                <a:moveTo>
                  <a:pt x="7614024" y="1973450"/>
                </a:moveTo>
                <a:lnTo>
                  <a:pt x="7724849" y="1973450"/>
                </a:lnTo>
                <a:lnTo>
                  <a:pt x="7724849" y="2084275"/>
                </a:lnTo>
                <a:lnTo>
                  <a:pt x="7614024" y="2084275"/>
                </a:lnTo>
                <a:close/>
                <a:moveTo>
                  <a:pt x="1340281" y="1557960"/>
                </a:moveTo>
                <a:lnTo>
                  <a:pt x="867065" y="2031167"/>
                </a:lnTo>
                <a:lnTo>
                  <a:pt x="1335989" y="2500073"/>
                </a:lnTo>
                <a:lnTo>
                  <a:pt x="1396599" y="2500073"/>
                </a:lnTo>
                <a:lnTo>
                  <a:pt x="1865505" y="2031168"/>
                </a:lnTo>
                <a:lnTo>
                  <a:pt x="1392304" y="1557960"/>
                </a:lnTo>
                <a:close/>
                <a:moveTo>
                  <a:pt x="3441642" y="1557959"/>
                </a:moveTo>
                <a:lnTo>
                  <a:pt x="2968432" y="2031168"/>
                </a:lnTo>
                <a:lnTo>
                  <a:pt x="3437347" y="2500073"/>
                </a:lnTo>
                <a:lnTo>
                  <a:pt x="3497954" y="2500073"/>
                </a:lnTo>
                <a:lnTo>
                  <a:pt x="3966871" y="2031167"/>
                </a:lnTo>
                <a:lnTo>
                  <a:pt x="3493660" y="1557959"/>
                </a:lnTo>
                <a:close/>
                <a:moveTo>
                  <a:pt x="2390960" y="1557959"/>
                </a:moveTo>
                <a:lnTo>
                  <a:pt x="1917749" y="2031168"/>
                </a:lnTo>
                <a:lnTo>
                  <a:pt x="2386666" y="2500073"/>
                </a:lnTo>
                <a:lnTo>
                  <a:pt x="2447276" y="2500073"/>
                </a:lnTo>
                <a:lnTo>
                  <a:pt x="2916188" y="2031168"/>
                </a:lnTo>
                <a:lnTo>
                  <a:pt x="2442982" y="1557959"/>
                </a:lnTo>
                <a:close/>
                <a:moveTo>
                  <a:pt x="5542984" y="1557959"/>
                </a:moveTo>
                <a:lnTo>
                  <a:pt x="5069777" y="2031166"/>
                </a:lnTo>
                <a:lnTo>
                  <a:pt x="5538692" y="2500073"/>
                </a:lnTo>
                <a:lnTo>
                  <a:pt x="5599300" y="2500073"/>
                </a:lnTo>
                <a:lnTo>
                  <a:pt x="6068216" y="2031165"/>
                </a:lnTo>
                <a:lnTo>
                  <a:pt x="5595011" y="1557959"/>
                </a:lnTo>
                <a:close/>
                <a:moveTo>
                  <a:pt x="4492304" y="1557959"/>
                </a:moveTo>
                <a:lnTo>
                  <a:pt x="4019114" y="2031167"/>
                </a:lnTo>
                <a:lnTo>
                  <a:pt x="4488010" y="2500073"/>
                </a:lnTo>
                <a:lnTo>
                  <a:pt x="4548618" y="2500073"/>
                </a:lnTo>
                <a:lnTo>
                  <a:pt x="5017533" y="2031166"/>
                </a:lnTo>
                <a:lnTo>
                  <a:pt x="4544326" y="1557959"/>
                </a:lnTo>
                <a:close/>
                <a:moveTo>
                  <a:pt x="7644348" y="1557959"/>
                </a:moveTo>
                <a:lnTo>
                  <a:pt x="7171139" y="2031167"/>
                </a:lnTo>
                <a:lnTo>
                  <a:pt x="7640054" y="2500073"/>
                </a:lnTo>
                <a:lnTo>
                  <a:pt x="7700663" y="2500073"/>
                </a:lnTo>
                <a:lnTo>
                  <a:pt x="8169579" y="2031166"/>
                </a:lnTo>
                <a:lnTo>
                  <a:pt x="7696373" y="1557959"/>
                </a:lnTo>
                <a:close/>
                <a:moveTo>
                  <a:pt x="6593666" y="1557959"/>
                </a:moveTo>
                <a:lnTo>
                  <a:pt x="6120461" y="2031165"/>
                </a:lnTo>
                <a:lnTo>
                  <a:pt x="6589377" y="2500073"/>
                </a:lnTo>
                <a:lnTo>
                  <a:pt x="6649981" y="2500073"/>
                </a:lnTo>
                <a:lnTo>
                  <a:pt x="7118896" y="2031167"/>
                </a:lnTo>
                <a:lnTo>
                  <a:pt x="6645688" y="1557959"/>
                </a:lnTo>
                <a:close/>
                <a:moveTo>
                  <a:pt x="783783" y="1447135"/>
                </a:moveTo>
                <a:lnTo>
                  <a:pt x="894607" y="1447135"/>
                </a:lnTo>
                <a:lnTo>
                  <a:pt x="894607" y="1557960"/>
                </a:lnTo>
                <a:lnTo>
                  <a:pt x="783783" y="1557960"/>
                </a:lnTo>
                <a:close/>
                <a:moveTo>
                  <a:pt x="3936210" y="1447134"/>
                </a:moveTo>
                <a:lnTo>
                  <a:pt x="4047034" y="1447134"/>
                </a:lnTo>
                <a:lnTo>
                  <a:pt x="4047034" y="1557959"/>
                </a:lnTo>
                <a:lnTo>
                  <a:pt x="3936210" y="1557959"/>
                </a:lnTo>
                <a:close/>
                <a:moveTo>
                  <a:pt x="2885402" y="1447134"/>
                </a:moveTo>
                <a:lnTo>
                  <a:pt x="2996226" y="1447134"/>
                </a:lnTo>
                <a:lnTo>
                  <a:pt x="2996226" y="1557959"/>
                </a:lnTo>
                <a:lnTo>
                  <a:pt x="2885402" y="1557959"/>
                </a:lnTo>
                <a:close/>
                <a:moveTo>
                  <a:pt x="1834592" y="1447134"/>
                </a:moveTo>
                <a:lnTo>
                  <a:pt x="1945417" y="1447134"/>
                </a:lnTo>
                <a:lnTo>
                  <a:pt x="1945417" y="1557959"/>
                </a:lnTo>
                <a:lnTo>
                  <a:pt x="1834592" y="1557959"/>
                </a:lnTo>
                <a:close/>
                <a:moveTo>
                  <a:pt x="6037812" y="1447134"/>
                </a:moveTo>
                <a:lnTo>
                  <a:pt x="6148637" y="1447134"/>
                </a:lnTo>
                <a:lnTo>
                  <a:pt x="6148637" y="1557959"/>
                </a:lnTo>
                <a:lnTo>
                  <a:pt x="6037812" y="1557959"/>
                </a:lnTo>
                <a:close/>
                <a:moveTo>
                  <a:pt x="4987004" y="1447134"/>
                </a:moveTo>
                <a:lnTo>
                  <a:pt x="5097829" y="1447134"/>
                </a:lnTo>
                <a:lnTo>
                  <a:pt x="5097829" y="1557959"/>
                </a:lnTo>
                <a:lnTo>
                  <a:pt x="4987004" y="1557959"/>
                </a:lnTo>
                <a:close/>
                <a:moveTo>
                  <a:pt x="8139428" y="1447134"/>
                </a:moveTo>
                <a:lnTo>
                  <a:pt x="8250253" y="1447134"/>
                </a:lnTo>
                <a:lnTo>
                  <a:pt x="8250253" y="1557959"/>
                </a:lnTo>
                <a:lnTo>
                  <a:pt x="8139428" y="1557959"/>
                </a:lnTo>
                <a:close/>
                <a:moveTo>
                  <a:pt x="7088620" y="1447134"/>
                </a:moveTo>
                <a:lnTo>
                  <a:pt x="7199445" y="1447134"/>
                </a:lnTo>
                <a:lnTo>
                  <a:pt x="7199445" y="1557959"/>
                </a:lnTo>
                <a:lnTo>
                  <a:pt x="7088620" y="1557959"/>
                </a:lnTo>
                <a:close/>
                <a:moveTo>
                  <a:pt x="2942311" y="1006606"/>
                </a:moveTo>
                <a:lnTo>
                  <a:pt x="2470823" y="1478096"/>
                </a:lnTo>
                <a:lnTo>
                  <a:pt x="2470823" y="1533557"/>
                </a:lnTo>
                <a:lnTo>
                  <a:pt x="2942310" y="2005046"/>
                </a:lnTo>
                <a:lnTo>
                  <a:pt x="3410807" y="1536551"/>
                </a:lnTo>
                <a:lnTo>
                  <a:pt x="3410807" y="1475102"/>
                </a:lnTo>
                <a:close/>
                <a:moveTo>
                  <a:pt x="1891628" y="1006606"/>
                </a:moveTo>
                <a:lnTo>
                  <a:pt x="1420020" y="1478222"/>
                </a:lnTo>
                <a:lnTo>
                  <a:pt x="1420020" y="1533430"/>
                </a:lnTo>
                <a:lnTo>
                  <a:pt x="1891628" y="2005046"/>
                </a:lnTo>
                <a:lnTo>
                  <a:pt x="2359999" y="1536677"/>
                </a:lnTo>
                <a:lnTo>
                  <a:pt x="2359999" y="1474976"/>
                </a:lnTo>
                <a:close/>
                <a:moveTo>
                  <a:pt x="840942" y="1006606"/>
                </a:moveTo>
                <a:lnTo>
                  <a:pt x="369204" y="1478346"/>
                </a:lnTo>
                <a:lnTo>
                  <a:pt x="369204" y="1533304"/>
                </a:lnTo>
                <a:lnTo>
                  <a:pt x="840943" y="2005045"/>
                </a:lnTo>
                <a:lnTo>
                  <a:pt x="1309193" y="1536802"/>
                </a:lnTo>
                <a:lnTo>
                  <a:pt x="1309193" y="1474850"/>
                </a:lnTo>
                <a:close/>
                <a:moveTo>
                  <a:pt x="3992992" y="1006606"/>
                </a:moveTo>
                <a:lnTo>
                  <a:pt x="3521631" y="1477968"/>
                </a:lnTo>
                <a:lnTo>
                  <a:pt x="3521631" y="1533684"/>
                </a:lnTo>
                <a:lnTo>
                  <a:pt x="3992992" y="2005046"/>
                </a:lnTo>
                <a:lnTo>
                  <a:pt x="4461600" y="1536420"/>
                </a:lnTo>
                <a:lnTo>
                  <a:pt x="4461600" y="1475233"/>
                </a:lnTo>
                <a:close/>
                <a:moveTo>
                  <a:pt x="6094336" y="1006605"/>
                </a:moveTo>
                <a:lnTo>
                  <a:pt x="5623233" y="1477710"/>
                </a:lnTo>
                <a:lnTo>
                  <a:pt x="5623233" y="1533937"/>
                </a:lnTo>
                <a:lnTo>
                  <a:pt x="6094338" y="2005043"/>
                </a:lnTo>
                <a:lnTo>
                  <a:pt x="6563216" y="1536165"/>
                </a:lnTo>
                <a:lnTo>
                  <a:pt x="6563216" y="1475486"/>
                </a:lnTo>
                <a:close/>
                <a:moveTo>
                  <a:pt x="7145020" y="1006604"/>
                </a:moveTo>
                <a:lnTo>
                  <a:pt x="6674041" y="1477584"/>
                </a:lnTo>
                <a:lnTo>
                  <a:pt x="6674041" y="1534069"/>
                </a:lnTo>
                <a:lnTo>
                  <a:pt x="7145018" y="2005045"/>
                </a:lnTo>
                <a:lnTo>
                  <a:pt x="7614024" y="1536039"/>
                </a:lnTo>
                <a:lnTo>
                  <a:pt x="7614024" y="1475610"/>
                </a:lnTo>
                <a:close/>
                <a:moveTo>
                  <a:pt x="8195701" y="1006604"/>
                </a:moveTo>
                <a:lnTo>
                  <a:pt x="7724849" y="1477457"/>
                </a:lnTo>
                <a:lnTo>
                  <a:pt x="7724849" y="1534190"/>
                </a:lnTo>
                <a:lnTo>
                  <a:pt x="8195702" y="2005044"/>
                </a:lnTo>
                <a:lnTo>
                  <a:pt x="8664832" y="1535914"/>
                </a:lnTo>
                <a:lnTo>
                  <a:pt x="8664832" y="1475735"/>
                </a:lnTo>
                <a:close/>
                <a:moveTo>
                  <a:pt x="5043657" y="1006604"/>
                </a:moveTo>
                <a:lnTo>
                  <a:pt x="4572425" y="1477838"/>
                </a:lnTo>
                <a:lnTo>
                  <a:pt x="4572425" y="1533814"/>
                </a:lnTo>
                <a:lnTo>
                  <a:pt x="5043655" y="2005045"/>
                </a:lnTo>
                <a:lnTo>
                  <a:pt x="5512408" y="1536292"/>
                </a:lnTo>
                <a:lnTo>
                  <a:pt x="5512408" y="1475356"/>
                </a:lnTo>
                <a:close/>
                <a:moveTo>
                  <a:pt x="2359987" y="922636"/>
                </a:moveTo>
                <a:lnTo>
                  <a:pt x="2470812" y="922636"/>
                </a:lnTo>
                <a:lnTo>
                  <a:pt x="2470812" y="1033461"/>
                </a:lnTo>
                <a:lnTo>
                  <a:pt x="2359987" y="1033461"/>
                </a:lnTo>
                <a:close/>
                <a:moveTo>
                  <a:pt x="1309178" y="922636"/>
                </a:moveTo>
                <a:lnTo>
                  <a:pt x="1420004" y="922636"/>
                </a:lnTo>
                <a:lnTo>
                  <a:pt x="1420004" y="1033461"/>
                </a:lnTo>
                <a:lnTo>
                  <a:pt x="1309178" y="1033461"/>
                </a:lnTo>
                <a:close/>
                <a:moveTo>
                  <a:pt x="258370" y="922636"/>
                </a:moveTo>
                <a:lnTo>
                  <a:pt x="369195" y="922636"/>
                </a:lnTo>
                <a:lnTo>
                  <a:pt x="369195" y="1033461"/>
                </a:lnTo>
                <a:lnTo>
                  <a:pt x="258370" y="1033461"/>
                </a:lnTo>
                <a:close/>
                <a:moveTo>
                  <a:pt x="4461600" y="922636"/>
                </a:moveTo>
                <a:lnTo>
                  <a:pt x="4572425" y="922636"/>
                </a:lnTo>
                <a:lnTo>
                  <a:pt x="4572425" y="1033461"/>
                </a:lnTo>
                <a:lnTo>
                  <a:pt x="4461600" y="1033461"/>
                </a:lnTo>
                <a:close/>
                <a:moveTo>
                  <a:pt x="3410794" y="922636"/>
                </a:moveTo>
                <a:lnTo>
                  <a:pt x="3521620" y="922636"/>
                </a:lnTo>
                <a:lnTo>
                  <a:pt x="3521620" y="1033461"/>
                </a:lnTo>
                <a:lnTo>
                  <a:pt x="3410794" y="1033461"/>
                </a:lnTo>
                <a:close/>
                <a:moveTo>
                  <a:pt x="7614024" y="922636"/>
                </a:moveTo>
                <a:lnTo>
                  <a:pt x="7724849" y="922636"/>
                </a:lnTo>
                <a:lnTo>
                  <a:pt x="7724849" y="1033461"/>
                </a:lnTo>
                <a:lnTo>
                  <a:pt x="7614024" y="1033461"/>
                </a:lnTo>
                <a:close/>
                <a:moveTo>
                  <a:pt x="6563216" y="922636"/>
                </a:moveTo>
                <a:lnTo>
                  <a:pt x="6674041" y="922636"/>
                </a:lnTo>
                <a:lnTo>
                  <a:pt x="6674041" y="1033461"/>
                </a:lnTo>
                <a:lnTo>
                  <a:pt x="6563216" y="1033461"/>
                </a:lnTo>
                <a:close/>
                <a:moveTo>
                  <a:pt x="5512408" y="922636"/>
                </a:moveTo>
                <a:lnTo>
                  <a:pt x="5623233" y="922636"/>
                </a:lnTo>
                <a:lnTo>
                  <a:pt x="5623233" y="1033461"/>
                </a:lnTo>
                <a:lnTo>
                  <a:pt x="5512408" y="1033461"/>
                </a:lnTo>
                <a:close/>
                <a:moveTo>
                  <a:pt x="8664832" y="922635"/>
                </a:moveTo>
                <a:lnTo>
                  <a:pt x="8775657" y="922635"/>
                </a:lnTo>
                <a:lnTo>
                  <a:pt x="8775657" y="1033460"/>
                </a:lnTo>
                <a:lnTo>
                  <a:pt x="8664832" y="1033460"/>
                </a:lnTo>
                <a:close/>
                <a:moveTo>
                  <a:pt x="1337494" y="510063"/>
                </a:moveTo>
                <a:lnTo>
                  <a:pt x="867064" y="980485"/>
                </a:lnTo>
                <a:lnTo>
                  <a:pt x="1333721" y="1447135"/>
                </a:lnTo>
                <a:lnTo>
                  <a:pt x="1398862" y="1447135"/>
                </a:lnTo>
                <a:lnTo>
                  <a:pt x="1865505" y="980485"/>
                </a:lnTo>
                <a:lnTo>
                  <a:pt x="1395091" y="510063"/>
                </a:lnTo>
                <a:close/>
                <a:moveTo>
                  <a:pt x="2388172" y="510063"/>
                </a:moveTo>
                <a:lnTo>
                  <a:pt x="1917749" y="980485"/>
                </a:lnTo>
                <a:lnTo>
                  <a:pt x="2384400" y="1447135"/>
                </a:lnTo>
                <a:lnTo>
                  <a:pt x="2449540" y="1447135"/>
                </a:lnTo>
                <a:lnTo>
                  <a:pt x="2916188" y="980485"/>
                </a:lnTo>
                <a:lnTo>
                  <a:pt x="2445768" y="510063"/>
                </a:lnTo>
                <a:close/>
                <a:moveTo>
                  <a:pt x="3438854" y="510063"/>
                </a:moveTo>
                <a:lnTo>
                  <a:pt x="2968432" y="980485"/>
                </a:lnTo>
                <a:lnTo>
                  <a:pt x="3435082" y="1447134"/>
                </a:lnTo>
                <a:lnTo>
                  <a:pt x="3500221" y="1447134"/>
                </a:lnTo>
                <a:lnTo>
                  <a:pt x="3966871" y="980485"/>
                </a:lnTo>
                <a:lnTo>
                  <a:pt x="3496446" y="510063"/>
                </a:lnTo>
                <a:close/>
                <a:moveTo>
                  <a:pt x="4489516" y="510063"/>
                </a:moveTo>
                <a:lnTo>
                  <a:pt x="4019114" y="980485"/>
                </a:lnTo>
                <a:lnTo>
                  <a:pt x="4485745" y="1447134"/>
                </a:lnTo>
                <a:lnTo>
                  <a:pt x="4550885" y="1447134"/>
                </a:lnTo>
                <a:lnTo>
                  <a:pt x="5017536" y="980482"/>
                </a:lnTo>
                <a:lnTo>
                  <a:pt x="4547117" y="510063"/>
                </a:lnTo>
                <a:close/>
                <a:moveTo>
                  <a:pt x="5540197" y="510063"/>
                </a:moveTo>
                <a:lnTo>
                  <a:pt x="5069779" y="980483"/>
                </a:lnTo>
                <a:lnTo>
                  <a:pt x="5536430" y="1447134"/>
                </a:lnTo>
                <a:lnTo>
                  <a:pt x="5601565" y="1447134"/>
                </a:lnTo>
                <a:lnTo>
                  <a:pt x="6068214" y="980484"/>
                </a:lnTo>
                <a:lnTo>
                  <a:pt x="5597794" y="510063"/>
                </a:lnTo>
                <a:close/>
                <a:moveTo>
                  <a:pt x="6590878" y="510062"/>
                </a:moveTo>
                <a:lnTo>
                  <a:pt x="6120457" y="980484"/>
                </a:lnTo>
                <a:lnTo>
                  <a:pt x="6587106" y="1447134"/>
                </a:lnTo>
                <a:lnTo>
                  <a:pt x="6652247" y="1447134"/>
                </a:lnTo>
                <a:lnTo>
                  <a:pt x="7118898" y="980483"/>
                </a:lnTo>
                <a:lnTo>
                  <a:pt x="6648479" y="510062"/>
                </a:lnTo>
                <a:close/>
                <a:moveTo>
                  <a:pt x="7641560" y="510062"/>
                </a:moveTo>
                <a:lnTo>
                  <a:pt x="7171142" y="980482"/>
                </a:lnTo>
                <a:lnTo>
                  <a:pt x="7637793" y="1447134"/>
                </a:lnTo>
                <a:lnTo>
                  <a:pt x="7702929" y="1447134"/>
                </a:lnTo>
                <a:lnTo>
                  <a:pt x="8169579" y="980483"/>
                </a:lnTo>
                <a:lnTo>
                  <a:pt x="7699160" y="510062"/>
                </a:lnTo>
                <a:close/>
                <a:moveTo>
                  <a:pt x="783785" y="399238"/>
                </a:moveTo>
                <a:lnTo>
                  <a:pt x="894609" y="399238"/>
                </a:lnTo>
                <a:lnTo>
                  <a:pt x="894609" y="510063"/>
                </a:lnTo>
                <a:lnTo>
                  <a:pt x="783785" y="510063"/>
                </a:lnTo>
                <a:close/>
                <a:moveTo>
                  <a:pt x="1834594" y="399238"/>
                </a:moveTo>
                <a:lnTo>
                  <a:pt x="1945420" y="399238"/>
                </a:lnTo>
                <a:lnTo>
                  <a:pt x="1945420" y="510063"/>
                </a:lnTo>
                <a:lnTo>
                  <a:pt x="1834594" y="510063"/>
                </a:lnTo>
                <a:close/>
                <a:moveTo>
                  <a:pt x="3936212" y="399238"/>
                </a:moveTo>
                <a:lnTo>
                  <a:pt x="4047037" y="399238"/>
                </a:lnTo>
                <a:lnTo>
                  <a:pt x="4047037" y="510063"/>
                </a:lnTo>
                <a:lnTo>
                  <a:pt x="3936212" y="510063"/>
                </a:lnTo>
                <a:close/>
                <a:moveTo>
                  <a:pt x="2885405" y="399238"/>
                </a:moveTo>
                <a:lnTo>
                  <a:pt x="2996229" y="399238"/>
                </a:lnTo>
                <a:lnTo>
                  <a:pt x="2996229" y="510063"/>
                </a:lnTo>
                <a:lnTo>
                  <a:pt x="2885405" y="510063"/>
                </a:lnTo>
                <a:close/>
                <a:moveTo>
                  <a:pt x="4987004" y="399238"/>
                </a:moveTo>
                <a:lnTo>
                  <a:pt x="5097829" y="399238"/>
                </a:lnTo>
                <a:lnTo>
                  <a:pt x="5097829" y="510063"/>
                </a:lnTo>
                <a:lnTo>
                  <a:pt x="4987004" y="510063"/>
                </a:lnTo>
                <a:close/>
                <a:moveTo>
                  <a:pt x="6037812" y="399238"/>
                </a:moveTo>
                <a:lnTo>
                  <a:pt x="6148637" y="399238"/>
                </a:lnTo>
                <a:lnTo>
                  <a:pt x="6148637" y="510062"/>
                </a:lnTo>
                <a:lnTo>
                  <a:pt x="6037812" y="510062"/>
                </a:lnTo>
                <a:close/>
                <a:moveTo>
                  <a:pt x="7088620" y="399237"/>
                </a:moveTo>
                <a:lnTo>
                  <a:pt x="7199445" y="399237"/>
                </a:lnTo>
                <a:lnTo>
                  <a:pt x="7199445" y="510062"/>
                </a:lnTo>
                <a:lnTo>
                  <a:pt x="7088620" y="510062"/>
                </a:lnTo>
                <a:close/>
                <a:moveTo>
                  <a:pt x="8139428" y="399237"/>
                </a:moveTo>
                <a:lnTo>
                  <a:pt x="8250253" y="399237"/>
                </a:lnTo>
                <a:lnTo>
                  <a:pt x="8250253" y="510062"/>
                </a:lnTo>
                <a:lnTo>
                  <a:pt x="8139428" y="510062"/>
                </a:lnTo>
                <a:close/>
                <a:moveTo>
                  <a:pt x="6138416" y="0"/>
                </a:moveTo>
                <a:lnTo>
                  <a:pt x="6190660" y="0"/>
                </a:lnTo>
                <a:lnTo>
                  <a:pt x="6589898" y="399238"/>
                </a:lnTo>
                <a:lnTo>
                  <a:pt x="6649459" y="399238"/>
                </a:lnTo>
                <a:lnTo>
                  <a:pt x="7048695" y="2"/>
                </a:lnTo>
                <a:lnTo>
                  <a:pt x="7100939" y="2"/>
                </a:lnTo>
                <a:lnTo>
                  <a:pt x="6674041" y="426899"/>
                </a:lnTo>
                <a:lnTo>
                  <a:pt x="6674041" y="483380"/>
                </a:lnTo>
                <a:lnTo>
                  <a:pt x="7145020" y="954361"/>
                </a:lnTo>
                <a:lnTo>
                  <a:pt x="7614024" y="485355"/>
                </a:lnTo>
                <a:lnTo>
                  <a:pt x="7614024" y="424926"/>
                </a:lnTo>
                <a:lnTo>
                  <a:pt x="7189097" y="1"/>
                </a:lnTo>
                <a:lnTo>
                  <a:pt x="7241340" y="1"/>
                </a:lnTo>
                <a:lnTo>
                  <a:pt x="7640577" y="399237"/>
                </a:lnTo>
                <a:lnTo>
                  <a:pt x="7700142" y="399237"/>
                </a:lnTo>
                <a:lnTo>
                  <a:pt x="8099378" y="1"/>
                </a:lnTo>
                <a:lnTo>
                  <a:pt x="8151622" y="1"/>
                </a:lnTo>
                <a:lnTo>
                  <a:pt x="7724849" y="426774"/>
                </a:lnTo>
                <a:lnTo>
                  <a:pt x="7724849" y="483509"/>
                </a:lnTo>
                <a:lnTo>
                  <a:pt x="8195700" y="954363"/>
                </a:lnTo>
                <a:lnTo>
                  <a:pt x="8664832" y="485228"/>
                </a:lnTo>
                <a:lnTo>
                  <a:pt x="8664832" y="425054"/>
                </a:lnTo>
                <a:lnTo>
                  <a:pt x="8239778" y="1"/>
                </a:lnTo>
                <a:lnTo>
                  <a:pt x="8292022" y="1"/>
                </a:lnTo>
                <a:lnTo>
                  <a:pt x="8691259" y="399237"/>
                </a:lnTo>
                <a:lnTo>
                  <a:pt x="8750823" y="399237"/>
                </a:lnTo>
                <a:lnTo>
                  <a:pt x="9143986" y="6075"/>
                </a:lnTo>
                <a:lnTo>
                  <a:pt x="9143986" y="58319"/>
                </a:lnTo>
                <a:lnTo>
                  <a:pt x="8775657" y="426647"/>
                </a:lnTo>
                <a:lnTo>
                  <a:pt x="8775657" y="483635"/>
                </a:lnTo>
                <a:lnTo>
                  <a:pt x="9143986" y="851966"/>
                </a:lnTo>
                <a:lnTo>
                  <a:pt x="9143986" y="904210"/>
                </a:lnTo>
                <a:lnTo>
                  <a:pt x="8749840" y="510062"/>
                </a:lnTo>
                <a:lnTo>
                  <a:pt x="8692242" y="510062"/>
                </a:lnTo>
                <a:lnTo>
                  <a:pt x="8221822" y="980484"/>
                </a:lnTo>
                <a:lnTo>
                  <a:pt x="8688471" y="1447133"/>
                </a:lnTo>
                <a:lnTo>
                  <a:pt x="8753611" y="1447133"/>
                </a:lnTo>
                <a:lnTo>
                  <a:pt x="9143986" y="1056762"/>
                </a:lnTo>
                <a:lnTo>
                  <a:pt x="9143986" y="1109003"/>
                </a:lnTo>
                <a:lnTo>
                  <a:pt x="8775657" y="1477331"/>
                </a:lnTo>
                <a:lnTo>
                  <a:pt x="8775657" y="1534319"/>
                </a:lnTo>
                <a:lnTo>
                  <a:pt x="9143986" y="1902649"/>
                </a:lnTo>
                <a:lnTo>
                  <a:pt x="9143987" y="1954891"/>
                </a:lnTo>
                <a:lnTo>
                  <a:pt x="8747055" y="1557959"/>
                </a:lnTo>
                <a:lnTo>
                  <a:pt x="8695029" y="1557959"/>
                </a:lnTo>
                <a:lnTo>
                  <a:pt x="8221823" y="2031165"/>
                </a:lnTo>
                <a:lnTo>
                  <a:pt x="8690741" y="2500073"/>
                </a:lnTo>
                <a:lnTo>
                  <a:pt x="8751345" y="2500073"/>
                </a:lnTo>
                <a:lnTo>
                  <a:pt x="9143986" y="2107432"/>
                </a:lnTo>
                <a:lnTo>
                  <a:pt x="9143986" y="2159677"/>
                </a:lnTo>
                <a:lnTo>
                  <a:pt x="8775657" y="2528005"/>
                </a:lnTo>
                <a:lnTo>
                  <a:pt x="8775657" y="2584989"/>
                </a:lnTo>
                <a:lnTo>
                  <a:pt x="9143987" y="2953319"/>
                </a:lnTo>
                <a:lnTo>
                  <a:pt x="9143987" y="3005564"/>
                </a:lnTo>
                <a:lnTo>
                  <a:pt x="8749321" y="2610898"/>
                </a:lnTo>
                <a:lnTo>
                  <a:pt x="8692765" y="2610898"/>
                </a:lnTo>
                <a:lnTo>
                  <a:pt x="8221822" y="3081840"/>
                </a:lnTo>
                <a:lnTo>
                  <a:pt x="8691194" y="3551212"/>
                </a:lnTo>
                <a:lnTo>
                  <a:pt x="8750888" y="3551212"/>
                </a:lnTo>
                <a:lnTo>
                  <a:pt x="9143986" y="3158114"/>
                </a:lnTo>
                <a:lnTo>
                  <a:pt x="9143986" y="3210356"/>
                </a:lnTo>
                <a:lnTo>
                  <a:pt x="8775657" y="3578686"/>
                </a:lnTo>
                <a:lnTo>
                  <a:pt x="8775657" y="3635674"/>
                </a:lnTo>
                <a:lnTo>
                  <a:pt x="9143986" y="4004003"/>
                </a:lnTo>
                <a:lnTo>
                  <a:pt x="9143986" y="4056248"/>
                </a:lnTo>
                <a:lnTo>
                  <a:pt x="8749774" y="3662037"/>
                </a:lnTo>
                <a:lnTo>
                  <a:pt x="8692306" y="3662037"/>
                </a:lnTo>
                <a:lnTo>
                  <a:pt x="8221823" y="4132519"/>
                </a:lnTo>
                <a:lnTo>
                  <a:pt x="8661299" y="4571995"/>
                </a:lnTo>
                <a:lnTo>
                  <a:pt x="8609053" y="4571995"/>
                </a:lnTo>
                <a:lnTo>
                  <a:pt x="8195700" y="4158642"/>
                </a:lnTo>
                <a:lnTo>
                  <a:pt x="7782346" y="4571997"/>
                </a:lnTo>
                <a:lnTo>
                  <a:pt x="7730103" y="4571997"/>
                </a:lnTo>
                <a:lnTo>
                  <a:pt x="8169579" y="4132521"/>
                </a:lnTo>
                <a:lnTo>
                  <a:pt x="7699096" y="3662037"/>
                </a:lnTo>
                <a:lnTo>
                  <a:pt x="7641624" y="3662037"/>
                </a:lnTo>
                <a:lnTo>
                  <a:pt x="7171140" y="4132521"/>
                </a:lnTo>
                <a:lnTo>
                  <a:pt x="7610615" y="4571996"/>
                </a:lnTo>
                <a:lnTo>
                  <a:pt x="7558371" y="4571996"/>
                </a:lnTo>
                <a:lnTo>
                  <a:pt x="7145018" y="4158643"/>
                </a:lnTo>
                <a:lnTo>
                  <a:pt x="6731665" y="4571996"/>
                </a:lnTo>
                <a:lnTo>
                  <a:pt x="6679421" y="4571997"/>
                </a:lnTo>
                <a:lnTo>
                  <a:pt x="7118896" y="4132521"/>
                </a:lnTo>
                <a:lnTo>
                  <a:pt x="6648412" y="3662037"/>
                </a:lnTo>
                <a:lnTo>
                  <a:pt x="6590942" y="3662037"/>
                </a:lnTo>
                <a:lnTo>
                  <a:pt x="6120458" y="4132521"/>
                </a:lnTo>
                <a:lnTo>
                  <a:pt x="6559933" y="4571996"/>
                </a:lnTo>
                <a:lnTo>
                  <a:pt x="6507689" y="4571996"/>
                </a:lnTo>
                <a:lnTo>
                  <a:pt x="6094336" y="4158643"/>
                </a:lnTo>
                <a:lnTo>
                  <a:pt x="5680986" y="4571994"/>
                </a:lnTo>
                <a:lnTo>
                  <a:pt x="5628742" y="4571994"/>
                </a:lnTo>
                <a:lnTo>
                  <a:pt x="6068215" y="4132521"/>
                </a:lnTo>
                <a:lnTo>
                  <a:pt x="5597730" y="3662037"/>
                </a:lnTo>
                <a:lnTo>
                  <a:pt x="5540260" y="3662037"/>
                </a:lnTo>
                <a:lnTo>
                  <a:pt x="5069776" y="4132521"/>
                </a:lnTo>
                <a:lnTo>
                  <a:pt x="5509251" y="4571996"/>
                </a:lnTo>
                <a:lnTo>
                  <a:pt x="5457007" y="4571996"/>
                </a:lnTo>
                <a:lnTo>
                  <a:pt x="5043654" y="4158643"/>
                </a:lnTo>
                <a:lnTo>
                  <a:pt x="4630302" y="4571995"/>
                </a:lnTo>
                <a:lnTo>
                  <a:pt x="4578058" y="4571995"/>
                </a:lnTo>
                <a:lnTo>
                  <a:pt x="5017532" y="4132521"/>
                </a:lnTo>
                <a:lnTo>
                  <a:pt x="4547048" y="3662037"/>
                </a:lnTo>
                <a:lnTo>
                  <a:pt x="4489581" y="3662037"/>
                </a:lnTo>
                <a:lnTo>
                  <a:pt x="4019114" y="4132522"/>
                </a:lnTo>
                <a:lnTo>
                  <a:pt x="4458569" y="4571996"/>
                </a:lnTo>
                <a:lnTo>
                  <a:pt x="4406325" y="4571996"/>
                </a:lnTo>
                <a:lnTo>
                  <a:pt x="3992992" y="4158644"/>
                </a:lnTo>
                <a:lnTo>
                  <a:pt x="3579640" y="4571995"/>
                </a:lnTo>
                <a:lnTo>
                  <a:pt x="3527396" y="4571995"/>
                </a:lnTo>
                <a:lnTo>
                  <a:pt x="3966870" y="4132522"/>
                </a:lnTo>
                <a:lnTo>
                  <a:pt x="3496383" y="3662037"/>
                </a:lnTo>
                <a:lnTo>
                  <a:pt x="3438916" y="3662037"/>
                </a:lnTo>
                <a:lnTo>
                  <a:pt x="2968432" y="4132520"/>
                </a:lnTo>
                <a:lnTo>
                  <a:pt x="3407909" y="4571995"/>
                </a:lnTo>
                <a:lnTo>
                  <a:pt x="3355664" y="4571995"/>
                </a:lnTo>
                <a:lnTo>
                  <a:pt x="2942310" y="4158642"/>
                </a:lnTo>
                <a:lnTo>
                  <a:pt x="2528960" y="4571994"/>
                </a:lnTo>
                <a:lnTo>
                  <a:pt x="2476716" y="4571994"/>
                </a:lnTo>
                <a:lnTo>
                  <a:pt x="2916189" y="4132521"/>
                </a:lnTo>
                <a:lnTo>
                  <a:pt x="2445706" y="3662037"/>
                </a:lnTo>
                <a:lnTo>
                  <a:pt x="2388237" y="3662037"/>
                </a:lnTo>
                <a:lnTo>
                  <a:pt x="1917750" y="4132522"/>
                </a:lnTo>
                <a:lnTo>
                  <a:pt x="2357226" y="4571995"/>
                </a:lnTo>
                <a:lnTo>
                  <a:pt x="2304983" y="4571996"/>
                </a:lnTo>
                <a:lnTo>
                  <a:pt x="1891628" y="4158644"/>
                </a:lnTo>
                <a:lnTo>
                  <a:pt x="1478287" y="4571994"/>
                </a:lnTo>
                <a:lnTo>
                  <a:pt x="1426043" y="4571994"/>
                </a:lnTo>
                <a:lnTo>
                  <a:pt x="1865506" y="4132522"/>
                </a:lnTo>
                <a:lnTo>
                  <a:pt x="1395028" y="3662037"/>
                </a:lnTo>
                <a:lnTo>
                  <a:pt x="1337560" y="3662037"/>
                </a:lnTo>
                <a:lnTo>
                  <a:pt x="867065" y="4132523"/>
                </a:lnTo>
                <a:lnTo>
                  <a:pt x="1306545" y="4571995"/>
                </a:lnTo>
                <a:lnTo>
                  <a:pt x="1254301" y="4571995"/>
                </a:lnTo>
                <a:lnTo>
                  <a:pt x="840943" y="4158645"/>
                </a:lnTo>
                <a:lnTo>
                  <a:pt x="427592" y="4571996"/>
                </a:lnTo>
                <a:lnTo>
                  <a:pt x="375348" y="4571996"/>
                </a:lnTo>
                <a:lnTo>
                  <a:pt x="814821" y="4132522"/>
                </a:lnTo>
                <a:lnTo>
                  <a:pt x="344336" y="3662037"/>
                </a:lnTo>
                <a:lnTo>
                  <a:pt x="286868" y="3662037"/>
                </a:lnTo>
                <a:lnTo>
                  <a:pt x="2" y="3948903"/>
                </a:lnTo>
                <a:lnTo>
                  <a:pt x="2" y="3896659"/>
                </a:lnTo>
                <a:lnTo>
                  <a:pt x="258375" y="3638287"/>
                </a:lnTo>
                <a:lnTo>
                  <a:pt x="258375" y="3576075"/>
                </a:lnTo>
                <a:lnTo>
                  <a:pt x="1" y="3317701"/>
                </a:lnTo>
                <a:lnTo>
                  <a:pt x="1" y="3265457"/>
                </a:lnTo>
                <a:lnTo>
                  <a:pt x="285755" y="3551212"/>
                </a:lnTo>
                <a:lnTo>
                  <a:pt x="345449" y="3551212"/>
                </a:lnTo>
                <a:lnTo>
                  <a:pt x="814821" y="3081840"/>
                </a:lnTo>
                <a:lnTo>
                  <a:pt x="343879" y="2610898"/>
                </a:lnTo>
                <a:lnTo>
                  <a:pt x="287325" y="2610898"/>
                </a:lnTo>
                <a:lnTo>
                  <a:pt x="4" y="2898220"/>
                </a:lnTo>
                <a:lnTo>
                  <a:pt x="4" y="2845976"/>
                </a:lnTo>
                <a:lnTo>
                  <a:pt x="258377" y="2587602"/>
                </a:lnTo>
                <a:lnTo>
                  <a:pt x="258377" y="2525395"/>
                </a:lnTo>
                <a:lnTo>
                  <a:pt x="1" y="2267018"/>
                </a:lnTo>
                <a:lnTo>
                  <a:pt x="0" y="2214773"/>
                </a:lnTo>
                <a:lnTo>
                  <a:pt x="285299" y="2500073"/>
                </a:lnTo>
                <a:lnTo>
                  <a:pt x="345906" y="2500073"/>
                </a:lnTo>
                <a:lnTo>
                  <a:pt x="814821" y="2031167"/>
                </a:lnTo>
                <a:lnTo>
                  <a:pt x="341615" y="1557960"/>
                </a:lnTo>
                <a:lnTo>
                  <a:pt x="289591" y="1557960"/>
                </a:lnTo>
                <a:lnTo>
                  <a:pt x="1" y="1847551"/>
                </a:lnTo>
                <a:lnTo>
                  <a:pt x="1" y="1795307"/>
                </a:lnTo>
                <a:lnTo>
                  <a:pt x="258379" y="1536928"/>
                </a:lnTo>
                <a:lnTo>
                  <a:pt x="258379" y="1474723"/>
                </a:lnTo>
                <a:lnTo>
                  <a:pt x="1" y="1216345"/>
                </a:lnTo>
                <a:lnTo>
                  <a:pt x="1" y="1164102"/>
                </a:lnTo>
                <a:lnTo>
                  <a:pt x="283034" y="1447135"/>
                </a:lnTo>
                <a:lnTo>
                  <a:pt x="348172" y="1447135"/>
                </a:lnTo>
                <a:lnTo>
                  <a:pt x="814820" y="980485"/>
                </a:lnTo>
                <a:lnTo>
                  <a:pt x="344400" y="510063"/>
                </a:lnTo>
                <a:lnTo>
                  <a:pt x="286802" y="510063"/>
                </a:lnTo>
                <a:lnTo>
                  <a:pt x="2" y="796868"/>
                </a:lnTo>
                <a:lnTo>
                  <a:pt x="2" y="744627"/>
                </a:lnTo>
                <a:lnTo>
                  <a:pt x="258382" y="486240"/>
                </a:lnTo>
                <a:lnTo>
                  <a:pt x="258382" y="424044"/>
                </a:lnTo>
                <a:lnTo>
                  <a:pt x="2" y="165665"/>
                </a:lnTo>
                <a:lnTo>
                  <a:pt x="2" y="113421"/>
                </a:lnTo>
                <a:lnTo>
                  <a:pt x="285819" y="399238"/>
                </a:lnTo>
                <a:lnTo>
                  <a:pt x="345383" y="399238"/>
                </a:lnTo>
                <a:lnTo>
                  <a:pt x="744619" y="2"/>
                </a:lnTo>
                <a:lnTo>
                  <a:pt x="796863" y="2"/>
                </a:lnTo>
                <a:lnTo>
                  <a:pt x="369206" y="427659"/>
                </a:lnTo>
                <a:lnTo>
                  <a:pt x="369206" y="482625"/>
                </a:lnTo>
                <a:lnTo>
                  <a:pt x="840942" y="954363"/>
                </a:lnTo>
                <a:lnTo>
                  <a:pt x="1309198" y="486115"/>
                </a:lnTo>
                <a:lnTo>
                  <a:pt x="1309198" y="424170"/>
                </a:lnTo>
                <a:lnTo>
                  <a:pt x="885018" y="1"/>
                </a:lnTo>
                <a:lnTo>
                  <a:pt x="937262" y="1"/>
                </a:lnTo>
                <a:lnTo>
                  <a:pt x="1336510" y="399238"/>
                </a:lnTo>
                <a:lnTo>
                  <a:pt x="1396075" y="399238"/>
                </a:lnTo>
                <a:lnTo>
                  <a:pt x="1795305" y="3"/>
                </a:lnTo>
                <a:lnTo>
                  <a:pt x="1847547" y="3"/>
                </a:lnTo>
                <a:lnTo>
                  <a:pt x="1420024" y="427535"/>
                </a:lnTo>
                <a:lnTo>
                  <a:pt x="1420024" y="482750"/>
                </a:lnTo>
                <a:lnTo>
                  <a:pt x="1891628" y="954364"/>
                </a:lnTo>
                <a:lnTo>
                  <a:pt x="2360002" y="485990"/>
                </a:lnTo>
                <a:lnTo>
                  <a:pt x="2360002" y="424295"/>
                </a:lnTo>
                <a:lnTo>
                  <a:pt x="1935703" y="1"/>
                </a:lnTo>
                <a:lnTo>
                  <a:pt x="1987946" y="1"/>
                </a:lnTo>
                <a:lnTo>
                  <a:pt x="2387188" y="399238"/>
                </a:lnTo>
                <a:lnTo>
                  <a:pt x="2446753" y="399238"/>
                </a:lnTo>
                <a:lnTo>
                  <a:pt x="2845989" y="2"/>
                </a:lnTo>
                <a:lnTo>
                  <a:pt x="2898233" y="2"/>
                </a:lnTo>
                <a:lnTo>
                  <a:pt x="2470826" y="427409"/>
                </a:lnTo>
                <a:lnTo>
                  <a:pt x="2470826" y="482876"/>
                </a:lnTo>
                <a:lnTo>
                  <a:pt x="2942310" y="954364"/>
                </a:lnTo>
                <a:lnTo>
                  <a:pt x="3410810" y="485864"/>
                </a:lnTo>
                <a:lnTo>
                  <a:pt x="3410810" y="424421"/>
                </a:lnTo>
                <a:lnTo>
                  <a:pt x="2986387" y="1"/>
                </a:lnTo>
                <a:lnTo>
                  <a:pt x="3038634" y="1"/>
                </a:lnTo>
                <a:lnTo>
                  <a:pt x="3437870" y="399238"/>
                </a:lnTo>
                <a:lnTo>
                  <a:pt x="3497432" y="399238"/>
                </a:lnTo>
                <a:lnTo>
                  <a:pt x="3896671" y="2"/>
                </a:lnTo>
                <a:lnTo>
                  <a:pt x="3948916" y="2"/>
                </a:lnTo>
                <a:lnTo>
                  <a:pt x="3521633" y="427284"/>
                </a:lnTo>
                <a:lnTo>
                  <a:pt x="3521633" y="483002"/>
                </a:lnTo>
                <a:lnTo>
                  <a:pt x="3992992" y="954363"/>
                </a:lnTo>
                <a:lnTo>
                  <a:pt x="4461600" y="485736"/>
                </a:lnTo>
                <a:lnTo>
                  <a:pt x="4461600" y="424545"/>
                </a:lnTo>
                <a:lnTo>
                  <a:pt x="4037073" y="1"/>
                </a:lnTo>
                <a:lnTo>
                  <a:pt x="4089316" y="1"/>
                </a:lnTo>
                <a:lnTo>
                  <a:pt x="4488536" y="399238"/>
                </a:lnTo>
                <a:lnTo>
                  <a:pt x="4548098" y="399238"/>
                </a:lnTo>
                <a:lnTo>
                  <a:pt x="4947332" y="4"/>
                </a:lnTo>
                <a:lnTo>
                  <a:pt x="4999576" y="4"/>
                </a:lnTo>
                <a:lnTo>
                  <a:pt x="4572425" y="427154"/>
                </a:lnTo>
                <a:lnTo>
                  <a:pt x="4572425" y="483127"/>
                </a:lnTo>
                <a:lnTo>
                  <a:pt x="5043657" y="954361"/>
                </a:lnTo>
                <a:lnTo>
                  <a:pt x="5512408" y="485609"/>
                </a:lnTo>
                <a:lnTo>
                  <a:pt x="5512408" y="424676"/>
                </a:lnTo>
                <a:lnTo>
                  <a:pt x="5087732" y="1"/>
                </a:lnTo>
                <a:lnTo>
                  <a:pt x="5139975" y="1"/>
                </a:lnTo>
                <a:lnTo>
                  <a:pt x="5539212" y="399238"/>
                </a:lnTo>
                <a:lnTo>
                  <a:pt x="5598779" y="399238"/>
                </a:lnTo>
                <a:lnTo>
                  <a:pt x="5998015" y="2"/>
                </a:lnTo>
                <a:lnTo>
                  <a:pt x="6050259" y="2"/>
                </a:lnTo>
                <a:lnTo>
                  <a:pt x="5623233" y="427027"/>
                </a:lnTo>
                <a:lnTo>
                  <a:pt x="5623233" y="483258"/>
                </a:lnTo>
                <a:lnTo>
                  <a:pt x="6094336" y="954363"/>
                </a:lnTo>
                <a:lnTo>
                  <a:pt x="6563216" y="485481"/>
                </a:lnTo>
                <a:lnTo>
                  <a:pt x="6563216" y="424799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42900" y="4960137"/>
            <a:ext cx="5829300" cy="1463040"/>
          </a:xfrm>
        </p:spPr>
        <p:txBody>
          <a:bodyPr anchor="ctr">
            <a:normAutofit/>
          </a:bodyPr>
          <a:lstStyle>
            <a:lvl1pPr algn="r">
              <a:defRPr sz="4400" spc="20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457950" y="4960137"/>
            <a:ext cx="2400300" cy="1463040"/>
          </a:xfrm>
        </p:spPr>
        <p:txBody>
          <a:bodyPr lIns="91440" rIns="91440" anchor="ctr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6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 algn="ctr">
              <a:buNone/>
              <a:defRPr sz="1600"/>
            </a:lvl2pPr>
            <a:lvl3pPr marL="914400" indent="0" algn="ctr">
              <a:buNone/>
              <a:defRPr sz="16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/>
            </a:lvl1pPr>
          </a:lstStyle>
          <a:p>
            <a:fld id="{1D8BD707-D9CF-40AE-B4C6-C98DA3205C09}" type="datetimeFigureOut">
              <a:rPr lang="en-US" smtClean="0"/>
              <a:pPr/>
              <a:t>4/27/2021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6290132" y="5264106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163799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59875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762000"/>
            <a:ext cx="1971675" cy="5410200"/>
          </a:xfrm>
        </p:spPr>
        <p:txBody>
          <a:bodyPr vert="eaVert" lIns="45720" tIns="91440" rIns="45720" bIns="9144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42950" y="762000"/>
            <a:ext cx="5686425" cy="5410200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 rot="5400000" flipV="1">
            <a:off x="7543800" y="173563"/>
            <a:ext cx="0" cy="6858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143784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86211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4960137"/>
            <a:ext cx="5829300" cy="1463040"/>
          </a:xfrm>
        </p:spPr>
        <p:txBody>
          <a:bodyPr anchor="ctr">
            <a:normAutofit/>
          </a:bodyPr>
          <a:lstStyle>
            <a:lvl1pPr algn="r">
              <a:defRPr sz="4400" b="0" spc="20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457950" y="4960137"/>
            <a:ext cx="24003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6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6290132" y="5264106"/>
            <a:ext cx="0" cy="914400"/>
          </a:xfrm>
          <a:prstGeom prst="line">
            <a:avLst/>
          </a:prstGeom>
          <a:ln w="1905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ectangle 8"/>
          <p:cNvSpPr/>
          <p:nvPr/>
        </p:nvSpPr>
        <p:spPr>
          <a:xfrm>
            <a:off x="0" y="0"/>
            <a:ext cx="9144000" cy="4572001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Freeform 9"/>
          <p:cNvSpPr/>
          <p:nvPr/>
        </p:nvSpPr>
        <p:spPr>
          <a:xfrm>
            <a:off x="14" y="6"/>
            <a:ext cx="9143987" cy="4571997"/>
          </a:xfrm>
          <a:custGeom>
            <a:avLst/>
            <a:gdLst/>
            <a:ahLst/>
            <a:cxnLst/>
            <a:rect l="l" t="t" r="r" b="b"/>
            <a:pathLst>
              <a:path w="9143987" h="4571997">
                <a:moveTo>
                  <a:pt x="1" y="4316132"/>
                </a:moveTo>
                <a:lnTo>
                  <a:pt x="255863" y="4571994"/>
                </a:lnTo>
                <a:lnTo>
                  <a:pt x="203619" y="4571994"/>
                </a:lnTo>
                <a:lnTo>
                  <a:pt x="1" y="4368376"/>
                </a:lnTo>
                <a:close/>
                <a:moveTo>
                  <a:pt x="9143985" y="4208793"/>
                </a:moveTo>
                <a:lnTo>
                  <a:pt x="9143985" y="4261037"/>
                </a:lnTo>
                <a:lnTo>
                  <a:pt x="8833027" y="4571996"/>
                </a:lnTo>
                <a:lnTo>
                  <a:pt x="8780783" y="4571996"/>
                </a:lnTo>
                <a:close/>
                <a:moveTo>
                  <a:pt x="8664832" y="4076819"/>
                </a:moveTo>
                <a:lnTo>
                  <a:pt x="8775657" y="4076819"/>
                </a:lnTo>
                <a:lnTo>
                  <a:pt x="8775657" y="4187644"/>
                </a:lnTo>
                <a:lnTo>
                  <a:pt x="8664832" y="4187644"/>
                </a:lnTo>
                <a:close/>
                <a:moveTo>
                  <a:pt x="7614024" y="4076819"/>
                </a:moveTo>
                <a:lnTo>
                  <a:pt x="7724849" y="4076819"/>
                </a:lnTo>
                <a:lnTo>
                  <a:pt x="7724849" y="4187644"/>
                </a:lnTo>
                <a:lnTo>
                  <a:pt x="7614024" y="4187644"/>
                </a:lnTo>
                <a:close/>
                <a:moveTo>
                  <a:pt x="6563216" y="4076819"/>
                </a:moveTo>
                <a:lnTo>
                  <a:pt x="6674041" y="4076819"/>
                </a:lnTo>
                <a:lnTo>
                  <a:pt x="6674041" y="4187644"/>
                </a:lnTo>
                <a:lnTo>
                  <a:pt x="6563216" y="4187644"/>
                </a:lnTo>
                <a:close/>
                <a:moveTo>
                  <a:pt x="5512408" y="4076819"/>
                </a:moveTo>
                <a:lnTo>
                  <a:pt x="5623233" y="4076819"/>
                </a:lnTo>
                <a:lnTo>
                  <a:pt x="5623233" y="4187644"/>
                </a:lnTo>
                <a:lnTo>
                  <a:pt x="5512408" y="4187644"/>
                </a:lnTo>
                <a:close/>
                <a:moveTo>
                  <a:pt x="4461600" y="4076819"/>
                </a:moveTo>
                <a:lnTo>
                  <a:pt x="4572425" y="4076819"/>
                </a:lnTo>
                <a:lnTo>
                  <a:pt x="4572425" y="4187644"/>
                </a:lnTo>
                <a:lnTo>
                  <a:pt x="4461600" y="4187644"/>
                </a:lnTo>
                <a:close/>
                <a:moveTo>
                  <a:pt x="3410793" y="4076819"/>
                </a:moveTo>
                <a:lnTo>
                  <a:pt x="3521618" y="4076819"/>
                </a:lnTo>
                <a:lnTo>
                  <a:pt x="3521618" y="4187644"/>
                </a:lnTo>
                <a:lnTo>
                  <a:pt x="3410793" y="4187644"/>
                </a:lnTo>
                <a:close/>
                <a:moveTo>
                  <a:pt x="2359985" y="4076819"/>
                </a:moveTo>
                <a:lnTo>
                  <a:pt x="2470810" y="4076819"/>
                </a:lnTo>
                <a:lnTo>
                  <a:pt x="2470810" y="4187644"/>
                </a:lnTo>
                <a:lnTo>
                  <a:pt x="2359985" y="4187644"/>
                </a:lnTo>
                <a:close/>
                <a:moveTo>
                  <a:pt x="1309177" y="4076819"/>
                </a:moveTo>
                <a:lnTo>
                  <a:pt x="1420002" y="4076819"/>
                </a:lnTo>
                <a:lnTo>
                  <a:pt x="1420002" y="4187644"/>
                </a:lnTo>
                <a:lnTo>
                  <a:pt x="1309177" y="4187644"/>
                </a:lnTo>
                <a:close/>
                <a:moveTo>
                  <a:pt x="258369" y="4076819"/>
                </a:moveTo>
                <a:lnTo>
                  <a:pt x="369194" y="4076819"/>
                </a:lnTo>
                <a:lnTo>
                  <a:pt x="369194" y="4187644"/>
                </a:lnTo>
                <a:lnTo>
                  <a:pt x="258369" y="4187644"/>
                </a:lnTo>
                <a:close/>
                <a:moveTo>
                  <a:pt x="8139428" y="3551212"/>
                </a:moveTo>
                <a:lnTo>
                  <a:pt x="8250253" y="3551212"/>
                </a:lnTo>
                <a:lnTo>
                  <a:pt x="8250253" y="3662037"/>
                </a:lnTo>
                <a:lnTo>
                  <a:pt x="8139428" y="3662037"/>
                </a:lnTo>
                <a:close/>
                <a:moveTo>
                  <a:pt x="7088620" y="3551212"/>
                </a:moveTo>
                <a:lnTo>
                  <a:pt x="7199445" y="3551212"/>
                </a:lnTo>
                <a:lnTo>
                  <a:pt x="7199445" y="3662037"/>
                </a:lnTo>
                <a:lnTo>
                  <a:pt x="7088620" y="3662037"/>
                </a:lnTo>
                <a:close/>
                <a:moveTo>
                  <a:pt x="6037812" y="3551212"/>
                </a:moveTo>
                <a:lnTo>
                  <a:pt x="6148637" y="3551212"/>
                </a:lnTo>
                <a:lnTo>
                  <a:pt x="6148637" y="3662037"/>
                </a:lnTo>
                <a:lnTo>
                  <a:pt x="6037812" y="3662037"/>
                </a:lnTo>
                <a:close/>
                <a:moveTo>
                  <a:pt x="4987004" y="3551212"/>
                </a:moveTo>
                <a:lnTo>
                  <a:pt x="5097829" y="3551212"/>
                </a:lnTo>
                <a:lnTo>
                  <a:pt x="5097829" y="3662037"/>
                </a:lnTo>
                <a:lnTo>
                  <a:pt x="4987004" y="3662037"/>
                </a:lnTo>
                <a:close/>
                <a:moveTo>
                  <a:pt x="3936204" y="3551212"/>
                </a:moveTo>
                <a:lnTo>
                  <a:pt x="4047028" y="3551212"/>
                </a:lnTo>
                <a:lnTo>
                  <a:pt x="4047028" y="3662037"/>
                </a:lnTo>
                <a:lnTo>
                  <a:pt x="3936204" y="3662037"/>
                </a:lnTo>
                <a:close/>
                <a:moveTo>
                  <a:pt x="2885395" y="3551212"/>
                </a:moveTo>
                <a:lnTo>
                  <a:pt x="2996220" y="3551212"/>
                </a:lnTo>
                <a:lnTo>
                  <a:pt x="2996220" y="3662037"/>
                </a:lnTo>
                <a:lnTo>
                  <a:pt x="2885395" y="3662037"/>
                </a:lnTo>
                <a:close/>
                <a:moveTo>
                  <a:pt x="1834587" y="3551212"/>
                </a:moveTo>
                <a:lnTo>
                  <a:pt x="1945412" y="3551212"/>
                </a:lnTo>
                <a:lnTo>
                  <a:pt x="1945412" y="3662037"/>
                </a:lnTo>
                <a:lnTo>
                  <a:pt x="1834587" y="3662037"/>
                </a:lnTo>
                <a:close/>
                <a:moveTo>
                  <a:pt x="783778" y="3551212"/>
                </a:moveTo>
                <a:lnTo>
                  <a:pt x="894603" y="3551212"/>
                </a:lnTo>
                <a:lnTo>
                  <a:pt x="894603" y="3662037"/>
                </a:lnTo>
                <a:lnTo>
                  <a:pt x="783778" y="3662037"/>
                </a:lnTo>
                <a:close/>
                <a:moveTo>
                  <a:pt x="2942310" y="3107962"/>
                </a:moveTo>
                <a:lnTo>
                  <a:pt x="2470818" y="3579456"/>
                </a:lnTo>
                <a:lnTo>
                  <a:pt x="2470818" y="3634904"/>
                </a:lnTo>
                <a:lnTo>
                  <a:pt x="2942310" y="4106399"/>
                </a:lnTo>
                <a:lnTo>
                  <a:pt x="3410800" y="3637911"/>
                </a:lnTo>
                <a:lnTo>
                  <a:pt x="3410800" y="3576450"/>
                </a:lnTo>
                <a:close/>
                <a:moveTo>
                  <a:pt x="8195700" y="3107962"/>
                </a:moveTo>
                <a:lnTo>
                  <a:pt x="7724849" y="3578813"/>
                </a:lnTo>
                <a:lnTo>
                  <a:pt x="7724849" y="3635545"/>
                </a:lnTo>
                <a:lnTo>
                  <a:pt x="8195702" y="4106398"/>
                </a:lnTo>
                <a:lnTo>
                  <a:pt x="8664832" y="3637268"/>
                </a:lnTo>
                <a:lnTo>
                  <a:pt x="8664832" y="3577094"/>
                </a:lnTo>
                <a:close/>
                <a:moveTo>
                  <a:pt x="5043655" y="3107962"/>
                </a:moveTo>
                <a:lnTo>
                  <a:pt x="4572425" y="3579192"/>
                </a:lnTo>
                <a:lnTo>
                  <a:pt x="4572425" y="3635169"/>
                </a:lnTo>
                <a:lnTo>
                  <a:pt x="5043654" y="4106399"/>
                </a:lnTo>
                <a:lnTo>
                  <a:pt x="5512408" y="3637645"/>
                </a:lnTo>
                <a:lnTo>
                  <a:pt x="5512408" y="3576714"/>
                </a:lnTo>
                <a:close/>
                <a:moveTo>
                  <a:pt x="840943" y="3107962"/>
                </a:moveTo>
                <a:lnTo>
                  <a:pt x="369199" y="3579705"/>
                </a:lnTo>
                <a:lnTo>
                  <a:pt x="369199" y="3634656"/>
                </a:lnTo>
                <a:lnTo>
                  <a:pt x="840943" y="4106401"/>
                </a:lnTo>
                <a:lnTo>
                  <a:pt x="1309186" y="3638165"/>
                </a:lnTo>
                <a:lnTo>
                  <a:pt x="1309186" y="3576196"/>
                </a:lnTo>
                <a:close/>
                <a:moveTo>
                  <a:pt x="3992991" y="3107961"/>
                </a:moveTo>
                <a:lnTo>
                  <a:pt x="3521625" y="3579327"/>
                </a:lnTo>
                <a:lnTo>
                  <a:pt x="3521625" y="3635034"/>
                </a:lnTo>
                <a:lnTo>
                  <a:pt x="3992992" y="4106400"/>
                </a:lnTo>
                <a:lnTo>
                  <a:pt x="4461600" y="3637773"/>
                </a:lnTo>
                <a:lnTo>
                  <a:pt x="4461600" y="3576588"/>
                </a:lnTo>
                <a:close/>
                <a:moveTo>
                  <a:pt x="1891629" y="3107961"/>
                </a:moveTo>
                <a:lnTo>
                  <a:pt x="1420011" y="3579585"/>
                </a:lnTo>
                <a:lnTo>
                  <a:pt x="1420011" y="3634777"/>
                </a:lnTo>
                <a:lnTo>
                  <a:pt x="1891629" y="4106400"/>
                </a:lnTo>
                <a:lnTo>
                  <a:pt x="2359993" y="3638038"/>
                </a:lnTo>
                <a:lnTo>
                  <a:pt x="2359993" y="3576322"/>
                </a:lnTo>
                <a:close/>
                <a:moveTo>
                  <a:pt x="6094336" y="3107961"/>
                </a:moveTo>
                <a:lnTo>
                  <a:pt x="5623233" y="3579064"/>
                </a:lnTo>
                <a:lnTo>
                  <a:pt x="5623233" y="3635295"/>
                </a:lnTo>
                <a:lnTo>
                  <a:pt x="6094336" y="4106399"/>
                </a:lnTo>
                <a:lnTo>
                  <a:pt x="6563216" y="3637520"/>
                </a:lnTo>
                <a:lnTo>
                  <a:pt x="6563216" y="3576841"/>
                </a:lnTo>
                <a:close/>
                <a:moveTo>
                  <a:pt x="7145019" y="3107960"/>
                </a:moveTo>
                <a:lnTo>
                  <a:pt x="6674041" y="3578938"/>
                </a:lnTo>
                <a:lnTo>
                  <a:pt x="6674041" y="3635421"/>
                </a:lnTo>
                <a:lnTo>
                  <a:pt x="7145018" y="4106399"/>
                </a:lnTo>
                <a:lnTo>
                  <a:pt x="7614024" y="3637394"/>
                </a:lnTo>
                <a:lnTo>
                  <a:pt x="7614024" y="3576965"/>
                </a:lnTo>
                <a:close/>
                <a:moveTo>
                  <a:pt x="8664832" y="3027337"/>
                </a:moveTo>
                <a:lnTo>
                  <a:pt x="8775657" y="3027337"/>
                </a:lnTo>
                <a:lnTo>
                  <a:pt x="8775657" y="3138162"/>
                </a:lnTo>
                <a:lnTo>
                  <a:pt x="8664832" y="3138162"/>
                </a:lnTo>
                <a:close/>
                <a:moveTo>
                  <a:pt x="7614024" y="3027337"/>
                </a:moveTo>
                <a:lnTo>
                  <a:pt x="7724849" y="3027337"/>
                </a:lnTo>
                <a:lnTo>
                  <a:pt x="7724849" y="3138162"/>
                </a:lnTo>
                <a:lnTo>
                  <a:pt x="7614024" y="3138162"/>
                </a:lnTo>
                <a:close/>
                <a:moveTo>
                  <a:pt x="6563216" y="3027337"/>
                </a:moveTo>
                <a:lnTo>
                  <a:pt x="6674041" y="3027337"/>
                </a:lnTo>
                <a:lnTo>
                  <a:pt x="6674041" y="3138162"/>
                </a:lnTo>
                <a:lnTo>
                  <a:pt x="6563216" y="3138162"/>
                </a:lnTo>
                <a:close/>
                <a:moveTo>
                  <a:pt x="5512408" y="3027337"/>
                </a:moveTo>
                <a:lnTo>
                  <a:pt x="5623233" y="3027337"/>
                </a:lnTo>
                <a:lnTo>
                  <a:pt x="5623233" y="3138162"/>
                </a:lnTo>
                <a:lnTo>
                  <a:pt x="5512408" y="3138162"/>
                </a:lnTo>
                <a:close/>
                <a:moveTo>
                  <a:pt x="4461600" y="3027337"/>
                </a:moveTo>
                <a:lnTo>
                  <a:pt x="4572425" y="3027337"/>
                </a:lnTo>
                <a:lnTo>
                  <a:pt x="4572425" y="3138162"/>
                </a:lnTo>
                <a:lnTo>
                  <a:pt x="4461600" y="3138162"/>
                </a:lnTo>
                <a:close/>
                <a:moveTo>
                  <a:pt x="3410798" y="3027337"/>
                </a:moveTo>
                <a:lnTo>
                  <a:pt x="3521622" y="3027337"/>
                </a:lnTo>
                <a:lnTo>
                  <a:pt x="3521622" y="3138162"/>
                </a:lnTo>
                <a:lnTo>
                  <a:pt x="3410798" y="3138162"/>
                </a:lnTo>
                <a:close/>
                <a:moveTo>
                  <a:pt x="2359990" y="3027337"/>
                </a:moveTo>
                <a:lnTo>
                  <a:pt x="2470815" y="3027337"/>
                </a:lnTo>
                <a:lnTo>
                  <a:pt x="2470815" y="3138162"/>
                </a:lnTo>
                <a:lnTo>
                  <a:pt x="2359990" y="3138162"/>
                </a:lnTo>
                <a:close/>
                <a:moveTo>
                  <a:pt x="1309183" y="3027337"/>
                </a:moveTo>
                <a:lnTo>
                  <a:pt x="1420008" y="3027337"/>
                </a:lnTo>
                <a:lnTo>
                  <a:pt x="1420008" y="3138162"/>
                </a:lnTo>
                <a:lnTo>
                  <a:pt x="1309183" y="3138162"/>
                </a:lnTo>
                <a:close/>
                <a:moveTo>
                  <a:pt x="258373" y="3027337"/>
                </a:moveTo>
                <a:lnTo>
                  <a:pt x="369197" y="3027337"/>
                </a:lnTo>
                <a:lnTo>
                  <a:pt x="369197" y="3138162"/>
                </a:lnTo>
                <a:lnTo>
                  <a:pt x="258373" y="3138162"/>
                </a:lnTo>
                <a:close/>
                <a:moveTo>
                  <a:pt x="7642081" y="2610898"/>
                </a:moveTo>
                <a:lnTo>
                  <a:pt x="7171142" y="3081837"/>
                </a:lnTo>
                <a:lnTo>
                  <a:pt x="7640516" y="3551212"/>
                </a:lnTo>
                <a:lnTo>
                  <a:pt x="7700206" y="3551212"/>
                </a:lnTo>
                <a:lnTo>
                  <a:pt x="8169578" y="3081840"/>
                </a:lnTo>
                <a:lnTo>
                  <a:pt x="7698636" y="2610898"/>
                </a:lnTo>
                <a:close/>
                <a:moveTo>
                  <a:pt x="6591400" y="2610898"/>
                </a:moveTo>
                <a:lnTo>
                  <a:pt x="6120458" y="3081839"/>
                </a:lnTo>
                <a:lnTo>
                  <a:pt x="6589831" y="3551212"/>
                </a:lnTo>
                <a:lnTo>
                  <a:pt x="6649523" y="3551212"/>
                </a:lnTo>
                <a:lnTo>
                  <a:pt x="7118897" y="3081838"/>
                </a:lnTo>
                <a:lnTo>
                  <a:pt x="6647958" y="2610898"/>
                </a:lnTo>
                <a:close/>
                <a:moveTo>
                  <a:pt x="5540719" y="2610898"/>
                </a:moveTo>
                <a:lnTo>
                  <a:pt x="5069777" y="3081840"/>
                </a:lnTo>
                <a:lnTo>
                  <a:pt x="5539149" y="3551212"/>
                </a:lnTo>
                <a:lnTo>
                  <a:pt x="5598841" y="3551212"/>
                </a:lnTo>
                <a:lnTo>
                  <a:pt x="6068214" y="3081839"/>
                </a:lnTo>
                <a:lnTo>
                  <a:pt x="5597273" y="2610898"/>
                </a:lnTo>
                <a:close/>
                <a:moveTo>
                  <a:pt x="4490037" y="2610898"/>
                </a:moveTo>
                <a:lnTo>
                  <a:pt x="4019113" y="3081839"/>
                </a:lnTo>
                <a:lnTo>
                  <a:pt x="4488468" y="3551212"/>
                </a:lnTo>
                <a:lnTo>
                  <a:pt x="4548161" y="3551212"/>
                </a:lnTo>
                <a:lnTo>
                  <a:pt x="5017533" y="3081840"/>
                </a:lnTo>
                <a:lnTo>
                  <a:pt x="4546591" y="2610898"/>
                </a:lnTo>
                <a:close/>
                <a:moveTo>
                  <a:pt x="3439375" y="2610898"/>
                </a:moveTo>
                <a:lnTo>
                  <a:pt x="2968432" y="3081840"/>
                </a:lnTo>
                <a:lnTo>
                  <a:pt x="3437804" y="3551212"/>
                </a:lnTo>
                <a:lnTo>
                  <a:pt x="3497496" y="3551212"/>
                </a:lnTo>
                <a:lnTo>
                  <a:pt x="3966869" y="3081840"/>
                </a:lnTo>
                <a:lnTo>
                  <a:pt x="3495925" y="2610898"/>
                </a:lnTo>
                <a:close/>
                <a:moveTo>
                  <a:pt x="2388694" y="2610898"/>
                </a:moveTo>
                <a:lnTo>
                  <a:pt x="1917751" y="3081839"/>
                </a:lnTo>
                <a:lnTo>
                  <a:pt x="2387125" y="3551212"/>
                </a:lnTo>
                <a:lnTo>
                  <a:pt x="2446818" y="3551212"/>
                </a:lnTo>
                <a:lnTo>
                  <a:pt x="2916188" y="3081841"/>
                </a:lnTo>
                <a:lnTo>
                  <a:pt x="2445246" y="2610898"/>
                </a:lnTo>
                <a:close/>
                <a:moveTo>
                  <a:pt x="1338016" y="2610898"/>
                </a:moveTo>
                <a:lnTo>
                  <a:pt x="867065" y="3081840"/>
                </a:lnTo>
                <a:lnTo>
                  <a:pt x="1336446" y="3551212"/>
                </a:lnTo>
                <a:lnTo>
                  <a:pt x="1396142" y="3551212"/>
                </a:lnTo>
                <a:lnTo>
                  <a:pt x="1865507" y="3081839"/>
                </a:lnTo>
                <a:lnTo>
                  <a:pt x="1394572" y="2610898"/>
                </a:lnTo>
                <a:close/>
                <a:moveTo>
                  <a:pt x="8139428" y="2500073"/>
                </a:moveTo>
                <a:lnTo>
                  <a:pt x="8250253" y="2500073"/>
                </a:lnTo>
                <a:lnTo>
                  <a:pt x="8250253" y="2610898"/>
                </a:lnTo>
                <a:lnTo>
                  <a:pt x="8139428" y="2610898"/>
                </a:lnTo>
                <a:close/>
                <a:moveTo>
                  <a:pt x="7088620" y="2500073"/>
                </a:moveTo>
                <a:lnTo>
                  <a:pt x="7199445" y="2500073"/>
                </a:lnTo>
                <a:lnTo>
                  <a:pt x="7199445" y="2610898"/>
                </a:lnTo>
                <a:lnTo>
                  <a:pt x="7088620" y="2610898"/>
                </a:lnTo>
                <a:close/>
                <a:moveTo>
                  <a:pt x="6037812" y="2500073"/>
                </a:moveTo>
                <a:lnTo>
                  <a:pt x="6148637" y="2500073"/>
                </a:lnTo>
                <a:lnTo>
                  <a:pt x="6148637" y="2610898"/>
                </a:lnTo>
                <a:lnTo>
                  <a:pt x="6037812" y="2610898"/>
                </a:lnTo>
                <a:close/>
                <a:moveTo>
                  <a:pt x="4987004" y="2500073"/>
                </a:moveTo>
                <a:lnTo>
                  <a:pt x="5097829" y="2500073"/>
                </a:lnTo>
                <a:lnTo>
                  <a:pt x="5097829" y="2610898"/>
                </a:lnTo>
                <a:lnTo>
                  <a:pt x="4987004" y="2610898"/>
                </a:lnTo>
                <a:close/>
                <a:moveTo>
                  <a:pt x="3936207" y="2500073"/>
                </a:moveTo>
                <a:lnTo>
                  <a:pt x="4047031" y="2500073"/>
                </a:lnTo>
                <a:lnTo>
                  <a:pt x="4047031" y="2610898"/>
                </a:lnTo>
                <a:lnTo>
                  <a:pt x="3936207" y="2610898"/>
                </a:lnTo>
                <a:close/>
                <a:moveTo>
                  <a:pt x="2885399" y="2500073"/>
                </a:moveTo>
                <a:lnTo>
                  <a:pt x="2996223" y="2500073"/>
                </a:lnTo>
                <a:lnTo>
                  <a:pt x="2996223" y="2610898"/>
                </a:lnTo>
                <a:lnTo>
                  <a:pt x="2885399" y="2610898"/>
                </a:lnTo>
                <a:close/>
                <a:moveTo>
                  <a:pt x="1834589" y="2500073"/>
                </a:moveTo>
                <a:lnTo>
                  <a:pt x="1945415" y="2500073"/>
                </a:lnTo>
                <a:lnTo>
                  <a:pt x="1945415" y="2610898"/>
                </a:lnTo>
                <a:lnTo>
                  <a:pt x="1834589" y="2610898"/>
                </a:lnTo>
                <a:close/>
                <a:moveTo>
                  <a:pt x="783780" y="2500073"/>
                </a:moveTo>
                <a:lnTo>
                  <a:pt x="894605" y="2500073"/>
                </a:lnTo>
                <a:lnTo>
                  <a:pt x="894605" y="2610898"/>
                </a:lnTo>
                <a:lnTo>
                  <a:pt x="783780" y="2610898"/>
                </a:lnTo>
                <a:close/>
                <a:moveTo>
                  <a:pt x="1891628" y="2057290"/>
                </a:moveTo>
                <a:lnTo>
                  <a:pt x="1420016" y="2528900"/>
                </a:lnTo>
                <a:lnTo>
                  <a:pt x="1420016" y="2584097"/>
                </a:lnTo>
                <a:lnTo>
                  <a:pt x="1891629" y="3055718"/>
                </a:lnTo>
                <a:lnTo>
                  <a:pt x="2359995" y="2587353"/>
                </a:lnTo>
                <a:lnTo>
                  <a:pt x="2359995" y="2525647"/>
                </a:lnTo>
                <a:close/>
                <a:moveTo>
                  <a:pt x="2942310" y="2057290"/>
                </a:moveTo>
                <a:lnTo>
                  <a:pt x="2470820" y="2528772"/>
                </a:lnTo>
                <a:lnTo>
                  <a:pt x="2470820" y="2584228"/>
                </a:lnTo>
                <a:lnTo>
                  <a:pt x="2942310" y="3055719"/>
                </a:lnTo>
                <a:lnTo>
                  <a:pt x="3410803" y="2587227"/>
                </a:lnTo>
                <a:lnTo>
                  <a:pt x="3410803" y="2525772"/>
                </a:lnTo>
                <a:close/>
                <a:moveTo>
                  <a:pt x="3992992" y="2057289"/>
                </a:moveTo>
                <a:lnTo>
                  <a:pt x="3521627" y="2528644"/>
                </a:lnTo>
                <a:lnTo>
                  <a:pt x="3521627" y="2584355"/>
                </a:lnTo>
                <a:lnTo>
                  <a:pt x="3992992" y="3055718"/>
                </a:lnTo>
                <a:lnTo>
                  <a:pt x="4461600" y="2587092"/>
                </a:lnTo>
                <a:lnTo>
                  <a:pt x="4461600" y="2525906"/>
                </a:lnTo>
                <a:close/>
                <a:moveTo>
                  <a:pt x="7145018" y="2057289"/>
                </a:moveTo>
                <a:lnTo>
                  <a:pt x="6674041" y="2528257"/>
                </a:lnTo>
                <a:lnTo>
                  <a:pt x="6674041" y="2584737"/>
                </a:lnTo>
                <a:lnTo>
                  <a:pt x="7145020" y="3055716"/>
                </a:lnTo>
                <a:lnTo>
                  <a:pt x="7614024" y="2586712"/>
                </a:lnTo>
                <a:lnTo>
                  <a:pt x="7614024" y="2526286"/>
                </a:lnTo>
                <a:close/>
                <a:moveTo>
                  <a:pt x="5043655" y="2057288"/>
                </a:moveTo>
                <a:lnTo>
                  <a:pt x="4572425" y="2528510"/>
                </a:lnTo>
                <a:lnTo>
                  <a:pt x="4572425" y="2584487"/>
                </a:lnTo>
                <a:lnTo>
                  <a:pt x="5043655" y="3055718"/>
                </a:lnTo>
                <a:lnTo>
                  <a:pt x="5512408" y="2586964"/>
                </a:lnTo>
                <a:lnTo>
                  <a:pt x="5512408" y="2526033"/>
                </a:lnTo>
                <a:close/>
                <a:moveTo>
                  <a:pt x="840943" y="2057288"/>
                </a:moveTo>
                <a:lnTo>
                  <a:pt x="369202" y="2529021"/>
                </a:lnTo>
                <a:lnTo>
                  <a:pt x="369202" y="2583976"/>
                </a:lnTo>
                <a:lnTo>
                  <a:pt x="840943" y="3055718"/>
                </a:lnTo>
                <a:lnTo>
                  <a:pt x="1309190" y="2587479"/>
                </a:lnTo>
                <a:lnTo>
                  <a:pt x="1309190" y="2525518"/>
                </a:lnTo>
                <a:close/>
                <a:moveTo>
                  <a:pt x="8195701" y="2057287"/>
                </a:moveTo>
                <a:lnTo>
                  <a:pt x="7724849" y="2528130"/>
                </a:lnTo>
                <a:lnTo>
                  <a:pt x="7724849" y="2584867"/>
                </a:lnTo>
                <a:lnTo>
                  <a:pt x="8195700" y="3055717"/>
                </a:lnTo>
                <a:lnTo>
                  <a:pt x="8664832" y="2586585"/>
                </a:lnTo>
                <a:lnTo>
                  <a:pt x="8664832" y="2526410"/>
                </a:lnTo>
                <a:close/>
                <a:moveTo>
                  <a:pt x="6094339" y="2057287"/>
                </a:moveTo>
                <a:lnTo>
                  <a:pt x="5623233" y="2528385"/>
                </a:lnTo>
                <a:lnTo>
                  <a:pt x="5623233" y="2584613"/>
                </a:lnTo>
                <a:lnTo>
                  <a:pt x="6094336" y="3055717"/>
                </a:lnTo>
                <a:lnTo>
                  <a:pt x="6563216" y="2586838"/>
                </a:lnTo>
                <a:lnTo>
                  <a:pt x="6563216" y="2526156"/>
                </a:lnTo>
                <a:close/>
                <a:moveTo>
                  <a:pt x="1309181" y="1973451"/>
                </a:moveTo>
                <a:lnTo>
                  <a:pt x="1420005" y="1973451"/>
                </a:lnTo>
                <a:lnTo>
                  <a:pt x="1420005" y="2084276"/>
                </a:lnTo>
                <a:lnTo>
                  <a:pt x="1309181" y="2084276"/>
                </a:lnTo>
                <a:close/>
                <a:moveTo>
                  <a:pt x="258371" y="1973451"/>
                </a:moveTo>
                <a:lnTo>
                  <a:pt x="369196" y="1973451"/>
                </a:lnTo>
                <a:lnTo>
                  <a:pt x="369196" y="2084276"/>
                </a:lnTo>
                <a:lnTo>
                  <a:pt x="258371" y="2084276"/>
                </a:lnTo>
                <a:close/>
                <a:moveTo>
                  <a:pt x="3410796" y="1973451"/>
                </a:moveTo>
                <a:lnTo>
                  <a:pt x="3521621" y="1973451"/>
                </a:lnTo>
                <a:lnTo>
                  <a:pt x="3521621" y="2084276"/>
                </a:lnTo>
                <a:lnTo>
                  <a:pt x="3410796" y="2084276"/>
                </a:lnTo>
                <a:close/>
                <a:moveTo>
                  <a:pt x="2359988" y="1973451"/>
                </a:moveTo>
                <a:lnTo>
                  <a:pt x="2470813" y="1973451"/>
                </a:lnTo>
                <a:lnTo>
                  <a:pt x="2470813" y="2084276"/>
                </a:lnTo>
                <a:lnTo>
                  <a:pt x="2359988" y="2084276"/>
                </a:lnTo>
                <a:close/>
                <a:moveTo>
                  <a:pt x="4461600" y="1973451"/>
                </a:moveTo>
                <a:lnTo>
                  <a:pt x="4572425" y="1973451"/>
                </a:lnTo>
                <a:lnTo>
                  <a:pt x="4572425" y="2084276"/>
                </a:lnTo>
                <a:lnTo>
                  <a:pt x="4461600" y="2084276"/>
                </a:lnTo>
                <a:close/>
                <a:moveTo>
                  <a:pt x="6563216" y="1973451"/>
                </a:moveTo>
                <a:lnTo>
                  <a:pt x="6674041" y="1973451"/>
                </a:lnTo>
                <a:lnTo>
                  <a:pt x="6674041" y="2084276"/>
                </a:lnTo>
                <a:lnTo>
                  <a:pt x="6563216" y="2084276"/>
                </a:lnTo>
                <a:close/>
                <a:moveTo>
                  <a:pt x="5512408" y="1973451"/>
                </a:moveTo>
                <a:lnTo>
                  <a:pt x="5623233" y="1973451"/>
                </a:lnTo>
                <a:lnTo>
                  <a:pt x="5623233" y="2084276"/>
                </a:lnTo>
                <a:lnTo>
                  <a:pt x="5512408" y="2084276"/>
                </a:lnTo>
                <a:close/>
                <a:moveTo>
                  <a:pt x="8664832" y="1973450"/>
                </a:moveTo>
                <a:lnTo>
                  <a:pt x="8775657" y="1973450"/>
                </a:lnTo>
                <a:lnTo>
                  <a:pt x="8775657" y="2084275"/>
                </a:lnTo>
                <a:lnTo>
                  <a:pt x="8664832" y="2084275"/>
                </a:lnTo>
                <a:close/>
                <a:moveTo>
                  <a:pt x="7614024" y="1973450"/>
                </a:moveTo>
                <a:lnTo>
                  <a:pt x="7724849" y="1973450"/>
                </a:lnTo>
                <a:lnTo>
                  <a:pt x="7724849" y="2084275"/>
                </a:lnTo>
                <a:lnTo>
                  <a:pt x="7614024" y="2084275"/>
                </a:lnTo>
                <a:close/>
                <a:moveTo>
                  <a:pt x="1340281" y="1557960"/>
                </a:moveTo>
                <a:lnTo>
                  <a:pt x="867065" y="2031167"/>
                </a:lnTo>
                <a:lnTo>
                  <a:pt x="1335989" y="2500073"/>
                </a:lnTo>
                <a:lnTo>
                  <a:pt x="1396599" y="2500073"/>
                </a:lnTo>
                <a:lnTo>
                  <a:pt x="1865505" y="2031168"/>
                </a:lnTo>
                <a:lnTo>
                  <a:pt x="1392304" y="1557960"/>
                </a:lnTo>
                <a:close/>
                <a:moveTo>
                  <a:pt x="3441642" y="1557959"/>
                </a:moveTo>
                <a:lnTo>
                  <a:pt x="2968432" y="2031168"/>
                </a:lnTo>
                <a:lnTo>
                  <a:pt x="3437347" y="2500073"/>
                </a:lnTo>
                <a:lnTo>
                  <a:pt x="3497954" y="2500073"/>
                </a:lnTo>
                <a:lnTo>
                  <a:pt x="3966871" y="2031167"/>
                </a:lnTo>
                <a:lnTo>
                  <a:pt x="3493660" y="1557959"/>
                </a:lnTo>
                <a:close/>
                <a:moveTo>
                  <a:pt x="2390960" y="1557959"/>
                </a:moveTo>
                <a:lnTo>
                  <a:pt x="1917749" y="2031168"/>
                </a:lnTo>
                <a:lnTo>
                  <a:pt x="2386666" y="2500073"/>
                </a:lnTo>
                <a:lnTo>
                  <a:pt x="2447276" y="2500073"/>
                </a:lnTo>
                <a:lnTo>
                  <a:pt x="2916188" y="2031168"/>
                </a:lnTo>
                <a:lnTo>
                  <a:pt x="2442982" y="1557959"/>
                </a:lnTo>
                <a:close/>
                <a:moveTo>
                  <a:pt x="5542984" y="1557959"/>
                </a:moveTo>
                <a:lnTo>
                  <a:pt x="5069777" y="2031166"/>
                </a:lnTo>
                <a:lnTo>
                  <a:pt x="5538692" y="2500073"/>
                </a:lnTo>
                <a:lnTo>
                  <a:pt x="5599300" y="2500073"/>
                </a:lnTo>
                <a:lnTo>
                  <a:pt x="6068216" y="2031165"/>
                </a:lnTo>
                <a:lnTo>
                  <a:pt x="5595011" y="1557959"/>
                </a:lnTo>
                <a:close/>
                <a:moveTo>
                  <a:pt x="4492304" y="1557959"/>
                </a:moveTo>
                <a:lnTo>
                  <a:pt x="4019114" y="2031167"/>
                </a:lnTo>
                <a:lnTo>
                  <a:pt x="4488010" y="2500073"/>
                </a:lnTo>
                <a:lnTo>
                  <a:pt x="4548618" y="2500073"/>
                </a:lnTo>
                <a:lnTo>
                  <a:pt x="5017533" y="2031166"/>
                </a:lnTo>
                <a:lnTo>
                  <a:pt x="4544326" y="1557959"/>
                </a:lnTo>
                <a:close/>
                <a:moveTo>
                  <a:pt x="7644348" y="1557959"/>
                </a:moveTo>
                <a:lnTo>
                  <a:pt x="7171139" y="2031167"/>
                </a:lnTo>
                <a:lnTo>
                  <a:pt x="7640054" y="2500073"/>
                </a:lnTo>
                <a:lnTo>
                  <a:pt x="7700663" y="2500073"/>
                </a:lnTo>
                <a:lnTo>
                  <a:pt x="8169579" y="2031166"/>
                </a:lnTo>
                <a:lnTo>
                  <a:pt x="7696373" y="1557959"/>
                </a:lnTo>
                <a:close/>
                <a:moveTo>
                  <a:pt x="6593666" y="1557959"/>
                </a:moveTo>
                <a:lnTo>
                  <a:pt x="6120461" y="2031165"/>
                </a:lnTo>
                <a:lnTo>
                  <a:pt x="6589377" y="2500073"/>
                </a:lnTo>
                <a:lnTo>
                  <a:pt x="6649981" y="2500073"/>
                </a:lnTo>
                <a:lnTo>
                  <a:pt x="7118896" y="2031167"/>
                </a:lnTo>
                <a:lnTo>
                  <a:pt x="6645688" y="1557959"/>
                </a:lnTo>
                <a:close/>
                <a:moveTo>
                  <a:pt x="783783" y="1447135"/>
                </a:moveTo>
                <a:lnTo>
                  <a:pt x="894607" y="1447135"/>
                </a:lnTo>
                <a:lnTo>
                  <a:pt x="894607" y="1557960"/>
                </a:lnTo>
                <a:lnTo>
                  <a:pt x="783783" y="1557960"/>
                </a:lnTo>
                <a:close/>
                <a:moveTo>
                  <a:pt x="3936210" y="1447134"/>
                </a:moveTo>
                <a:lnTo>
                  <a:pt x="4047034" y="1447134"/>
                </a:lnTo>
                <a:lnTo>
                  <a:pt x="4047034" y="1557959"/>
                </a:lnTo>
                <a:lnTo>
                  <a:pt x="3936210" y="1557959"/>
                </a:lnTo>
                <a:close/>
                <a:moveTo>
                  <a:pt x="2885402" y="1447134"/>
                </a:moveTo>
                <a:lnTo>
                  <a:pt x="2996226" y="1447134"/>
                </a:lnTo>
                <a:lnTo>
                  <a:pt x="2996226" y="1557959"/>
                </a:lnTo>
                <a:lnTo>
                  <a:pt x="2885402" y="1557959"/>
                </a:lnTo>
                <a:close/>
                <a:moveTo>
                  <a:pt x="1834592" y="1447134"/>
                </a:moveTo>
                <a:lnTo>
                  <a:pt x="1945417" y="1447134"/>
                </a:lnTo>
                <a:lnTo>
                  <a:pt x="1945417" y="1557959"/>
                </a:lnTo>
                <a:lnTo>
                  <a:pt x="1834592" y="1557959"/>
                </a:lnTo>
                <a:close/>
                <a:moveTo>
                  <a:pt x="6037812" y="1447134"/>
                </a:moveTo>
                <a:lnTo>
                  <a:pt x="6148637" y="1447134"/>
                </a:lnTo>
                <a:lnTo>
                  <a:pt x="6148637" y="1557959"/>
                </a:lnTo>
                <a:lnTo>
                  <a:pt x="6037812" y="1557959"/>
                </a:lnTo>
                <a:close/>
                <a:moveTo>
                  <a:pt x="4987004" y="1447134"/>
                </a:moveTo>
                <a:lnTo>
                  <a:pt x="5097829" y="1447134"/>
                </a:lnTo>
                <a:lnTo>
                  <a:pt x="5097829" y="1557959"/>
                </a:lnTo>
                <a:lnTo>
                  <a:pt x="4987004" y="1557959"/>
                </a:lnTo>
                <a:close/>
                <a:moveTo>
                  <a:pt x="8139428" y="1447134"/>
                </a:moveTo>
                <a:lnTo>
                  <a:pt x="8250253" y="1447134"/>
                </a:lnTo>
                <a:lnTo>
                  <a:pt x="8250253" y="1557959"/>
                </a:lnTo>
                <a:lnTo>
                  <a:pt x="8139428" y="1557959"/>
                </a:lnTo>
                <a:close/>
                <a:moveTo>
                  <a:pt x="7088620" y="1447134"/>
                </a:moveTo>
                <a:lnTo>
                  <a:pt x="7199445" y="1447134"/>
                </a:lnTo>
                <a:lnTo>
                  <a:pt x="7199445" y="1557959"/>
                </a:lnTo>
                <a:lnTo>
                  <a:pt x="7088620" y="1557959"/>
                </a:lnTo>
                <a:close/>
                <a:moveTo>
                  <a:pt x="2942311" y="1006606"/>
                </a:moveTo>
                <a:lnTo>
                  <a:pt x="2470823" y="1478096"/>
                </a:lnTo>
                <a:lnTo>
                  <a:pt x="2470823" y="1533557"/>
                </a:lnTo>
                <a:lnTo>
                  <a:pt x="2942310" y="2005046"/>
                </a:lnTo>
                <a:lnTo>
                  <a:pt x="3410807" y="1536551"/>
                </a:lnTo>
                <a:lnTo>
                  <a:pt x="3410807" y="1475102"/>
                </a:lnTo>
                <a:close/>
                <a:moveTo>
                  <a:pt x="1891628" y="1006606"/>
                </a:moveTo>
                <a:lnTo>
                  <a:pt x="1420020" y="1478222"/>
                </a:lnTo>
                <a:lnTo>
                  <a:pt x="1420020" y="1533430"/>
                </a:lnTo>
                <a:lnTo>
                  <a:pt x="1891628" y="2005046"/>
                </a:lnTo>
                <a:lnTo>
                  <a:pt x="2359999" y="1536677"/>
                </a:lnTo>
                <a:lnTo>
                  <a:pt x="2359999" y="1474976"/>
                </a:lnTo>
                <a:close/>
                <a:moveTo>
                  <a:pt x="840942" y="1006606"/>
                </a:moveTo>
                <a:lnTo>
                  <a:pt x="369204" y="1478346"/>
                </a:lnTo>
                <a:lnTo>
                  <a:pt x="369204" y="1533304"/>
                </a:lnTo>
                <a:lnTo>
                  <a:pt x="840943" y="2005045"/>
                </a:lnTo>
                <a:lnTo>
                  <a:pt x="1309193" y="1536802"/>
                </a:lnTo>
                <a:lnTo>
                  <a:pt x="1309193" y="1474850"/>
                </a:lnTo>
                <a:close/>
                <a:moveTo>
                  <a:pt x="3992992" y="1006606"/>
                </a:moveTo>
                <a:lnTo>
                  <a:pt x="3521631" y="1477968"/>
                </a:lnTo>
                <a:lnTo>
                  <a:pt x="3521631" y="1533684"/>
                </a:lnTo>
                <a:lnTo>
                  <a:pt x="3992992" y="2005046"/>
                </a:lnTo>
                <a:lnTo>
                  <a:pt x="4461600" y="1536420"/>
                </a:lnTo>
                <a:lnTo>
                  <a:pt x="4461600" y="1475233"/>
                </a:lnTo>
                <a:close/>
                <a:moveTo>
                  <a:pt x="6094336" y="1006605"/>
                </a:moveTo>
                <a:lnTo>
                  <a:pt x="5623233" y="1477710"/>
                </a:lnTo>
                <a:lnTo>
                  <a:pt x="5623233" y="1533937"/>
                </a:lnTo>
                <a:lnTo>
                  <a:pt x="6094338" y="2005043"/>
                </a:lnTo>
                <a:lnTo>
                  <a:pt x="6563216" y="1536165"/>
                </a:lnTo>
                <a:lnTo>
                  <a:pt x="6563216" y="1475486"/>
                </a:lnTo>
                <a:close/>
                <a:moveTo>
                  <a:pt x="7145020" y="1006604"/>
                </a:moveTo>
                <a:lnTo>
                  <a:pt x="6674041" y="1477584"/>
                </a:lnTo>
                <a:lnTo>
                  <a:pt x="6674041" y="1534069"/>
                </a:lnTo>
                <a:lnTo>
                  <a:pt x="7145018" y="2005045"/>
                </a:lnTo>
                <a:lnTo>
                  <a:pt x="7614024" y="1536039"/>
                </a:lnTo>
                <a:lnTo>
                  <a:pt x="7614024" y="1475610"/>
                </a:lnTo>
                <a:close/>
                <a:moveTo>
                  <a:pt x="8195701" y="1006604"/>
                </a:moveTo>
                <a:lnTo>
                  <a:pt x="7724849" y="1477457"/>
                </a:lnTo>
                <a:lnTo>
                  <a:pt x="7724849" y="1534190"/>
                </a:lnTo>
                <a:lnTo>
                  <a:pt x="8195702" y="2005044"/>
                </a:lnTo>
                <a:lnTo>
                  <a:pt x="8664832" y="1535914"/>
                </a:lnTo>
                <a:lnTo>
                  <a:pt x="8664832" y="1475735"/>
                </a:lnTo>
                <a:close/>
                <a:moveTo>
                  <a:pt x="5043657" y="1006604"/>
                </a:moveTo>
                <a:lnTo>
                  <a:pt x="4572425" y="1477838"/>
                </a:lnTo>
                <a:lnTo>
                  <a:pt x="4572425" y="1533814"/>
                </a:lnTo>
                <a:lnTo>
                  <a:pt x="5043655" y="2005045"/>
                </a:lnTo>
                <a:lnTo>
                  <a:pt x="5512408" y="1536292"/>
                </a:lnTo>
                <a:lnTo>
                  <a:pt x="5512408" y="1475356"/>
                </a:lnTo>
                <a:close/>
                <a:moveTo>
                  <a:pt x="2359987" y="922636"/>
                </a:moveTo>
                <a:lnTo>
                  <a:pt x="2470812" y="922636"/>
                </a:lnTo>
                <a:lnTo>
                  <a:pt x="2470812" y="1033461"/>
                </a:lnTo>
                <a:lnTo>
                  <a:pt x="2359987" y="1033461"/>
                </a:lnTo>
                <a:close/>
                <a:moveTo>
                  <a:pt x="1309178" y="922636"/>
                </a:moveTo>
                <a:lnTo>
                  <a:pt x="1420004" y="922636"/>
                </a:lnTo>
                <a:lnTo>
                  <a:pt x="1420004" y="1033461"/>
                </a:lnTo>
                <a:lnTo>
                  <a:pt x="1309178" y="1033461"/>
                </a:lnTo>
                <a:close/>
                <a:moveTo>
                  <a:pt x="258370" y="922636"/>
                </a:moveTo>
                <a:lnTo>
                  <a:pt x="369195" y="922636"/>
                </a:lnTo>
                <a:lnTo>
                  <a:pt x="369195" y="1033461"/>
                </a:lnTo>
                <a:lnTo>
                  <a:pt x="258370" y="1033461"/>
                </a:lnTo>
                <a:close/>
                <a:moveTo>
                  <a:pt x="4461600" y="922636"/>
                </a:moveTo>
                <a:lnTo>
                  <a:pt x="4572425" y="922636"/>
                </a:lnTo>
                <a:lnTo>
                  <a:pt x="4572425" y="1033461"/>
                </a:lnTo>
                <a:lnTo>
                  <a:pt x="4461600" y="1033461"/>
                </a:lnTo>
                <a:close/>
                <a:moveTo>
                  <a:pt x="3410794" y="922636"/>
                </a:moveTo>
                <a:lnTo>
                  <a:pt x="3521620" y="922636"/>
                </a:lnTo>
                <a:lnTo>
                  <a:pt x="3521620" y="1033461"/>
                </a:lnTo>
                <a:lnTo>
                  <a:pt x="3410794" y="1033461"/>
                </a:lnTo>
                <a:close/>
                <a:moveTo>
                  <a:pt x="7614024" y="922636"/>
                </a:moveTo>
                <a:lnTo>
                  <a:pt x="7724849" y="922636"/>
                </a:lnTo>
                <a:lnTo>
                  <a:pt x="7724849" y="1033461"/>
                </a:lnTo>
                <a:lnTo>
                  <a:pt x="7614024" y="1033461"/>
                </a:lnTo>
                <a:close/>
                <a:moveTo>
                  <a:pt x="6563216" y="922636"/>
                </a:moveTo>
                <a:lnTo>
                  <a:pt x="6674041" y="922636"/>
                </a:lnTo>
                <a:lnTo>
                  <a:pt x="6674041" y="1033461"/>
                </a:lnTo>
                <a:lnTo>
                  <a:pt x="6563216" y="1033461"/>
                </a:lnTo>
                <a:close/>
                <a:moveTo>
                  <a:pt x="5512408" y="922636"/>
                </a:moveTo>
                <a:lnTo>
                  <a:pt x="5623233" y="922636"/>
                </a:lnTo>
                <a:lnTo>
                  <a:pt x="5623233" y="1033461"/>
                </a:lnTo>
                <a:lnTo>
                  <a:pt x="5512408" y="1033461"/>
                </a:lnTo>
                <a:close/>
                <a:moveTo>
                  <a:pt x="8664832" y="922635"/>
                </a:moveTo>
                <a:lnTo>
                  <a:pt x="8775657" y="922635"/>
                </a:lnTo>
                <a:lnTo>
                  <a:pt x="8775657" y="1033460"/>
                </a:lnTo>
                <a:lnTo>
                  <a:pt x="8664832" y="1033460"/>
                </a:lnTo>
                <a:close/>
                <a:moveTo>
                  <a:pt x="1337494" y="510063"/>
                </a:moveTo>
                <a:lnTo>
                  <a:pt x="867064" y="980485"/>
                </a:lnTo>
                <a:lnTo>
                  <a:pt x="1333721" y="1447135"/>
                </a:lnTo>
                <a:lnTo>
                  <a:pt x="1398862" y="1447135"/>
                </a:lnTo>
                <a:lnTo>
                  <a:pt x="1865505" y="980485"/>
                </a:lnTo>
                <a:lnTo>
                  <a:pt x="1395091" y="510063"/>
                </a:lnTo>
                <a:close/>
                <a:moveTo>
                  <a:pt x="2388172" y="510063"/>
                </a:moveTo>
                <a:lnTo>
                  <a:pt x="1917749" y="980485"/>
                </a:lnTo>
                <a:lnTo>
                  <a:pt x="2384400" y="1447135"/>
                </a:lnTo>
                <a:lnTo>
                  <a:pt x="2449540" y="1447135"/>
                </a:lnTo>
                <a:lnTo>
                  <a:pt x="2916188" y="980485"/>
                </a:lnTo>
                <a:lnTo>
                  <a:pt x="2445768" y="510063"/>
                </a:lnTo>
                <a:close/>
                <a:moveTo>
                  <a:pt x="3438854" y="510063"/>
                </a:moveTo>
                <a:lnTo>
                  <a:pt x="2968432" y="980485"/>
                </a:lnTo>
                <a:lnTo>
                  <a:pt x="3435082" y="1447134"/>
                </a:lnTo>
                <a:lnTo>
                  <a:pt x="3500221" y="1447134"/>
                </a:lnTo>
                <a:lnTo>
                  <a:pt x="3966871" y="980485"/>
                </a:lnTo>
                <a:lnTo>
                  <a:pt x="3496446" y="510063"/>
                </a:lnTo>
                <a:close/>
                <a:moveTo>
                  <a:pt x="4489516" y="510063"/>
                </a:moveTo>
                <a:lnTo>
                  <a:pt x="4019114" y="980485"/>
                </a:lnTo>
                <a:lnTo>
                  <a:pt x="4485745" y="1447134"/>
                </a:lnTo>
                <a:lnTo>
                  <a:pt x="4550885" y="1447134"/>
                </a:lnTo>
                <a:lnTo>
                  <a:pt x="5017536" y="980482"/>
                </a:lnTo>
                <a:lnTo>
                  <a:pt x="4547117" y="510063"/>
                </a:lnTo>
                <a:close/>
                <a:moveTo>
                  <a:pt x="5540197" y="510063"/>
                </a:moveTo>
                <a:lnTo>
                  <a:pt x="5069779" y="980483"/>
                </a:lnTo>
                <a:lnTo>
                  <a:pt x="5536430" y="1447134"/>
                </a:lnTo>
                <a:lnTo>
                  <a:pt x="5601565" y="1447134"/>
                </a:lnTo>
                <a:lnTo>
                  <a:pt x="6068214" y="980484"/>
                </a:lnTo>
                <a:lnTo>
                  <a:pt x="5597794" y="510063"/>
                </a:lnTo>
                <a:close/>
                <a:moveTo>
                  <a:pt x="6590878" y="510062"/>
                </a:moveTo>
                <a:lnTo>
                  <a:pt x="6120457" y="980484"/>
                </a:lnTo>
                <a:lnTo>
                  <a:pt x="6587106" y="1447134"/>
                </a:lnTo>
                <a:lnTo>
                  <a:pt x="6652247" y="1447134"/>
                </a:lnTo>
                <a:lnTo>
                  <a:pt x="7118898" y="980483"/>
                </a:lnTo>
                <a:lnTo>
                  <a:pt x="6648479" y="510062"/>
                </a:lnTo>
                <a:close/>
                <a:moveTo>
                  <a:pt x="7641560" y="510062"/>
                </a:moveTo>
                <a:lnTo>
                  <a:pt x="7171142" y="980482"/>
                </a:lnTo>
                <a:lnTo>
                  <a:pt x="7637793" y="1447134"/>
                </a:lnTo>
                <a:lnTo>
                  <a:pt x="7702929" y="1447134"/>
                </a:lnTo>
                <a:lnTo>
                  <a:pt x="8169579" y="980483"/>
                </a:lnTo>
                <a:lnTo>
                  <a:pt x="7699160" y="510062"/>
                </a:lnTo>
                <a:close/>
                <a:moveTo>
                  <a:pt x="783785" y="399238"/>
                </a:moveTo>
                <a:lnTo>
                  <a:pt x="894609" y="399238"/>
                </a:lnTo>
                <a:lnTo>
                  <a:pt x="894609" y="510063"/>
                </a:lnTo>
                <a:lnTo>
                  <a:pt x="783785" y="510063"/>
                </a:lnTo>
                <a:close/>
                <a:moveTo>
                  <a:pt x="1834594" y="399238"/>
                </a:moveTo>
                <a:lnTo>
                  <a:pt x="1945420" y="399238"/>
                </a:lnTo>
                <a:lnTo>
                  <a:pt x="1945420" y="510063"/>
                </a:lnTo>
                <a:lnTo>
                  <a:pt x="1834594" y="510063"/>
                </a:lnTo>
                <a:close/>
                <a:moveTo>
                  <a:pt x="3936212" y="399238"/>
                </a:moveTo>
                <a:lnTo>
                  <a:pt x="4047037" y="399238"/>
                </a:lnTo>
                <a:lnTo>
                  <a:pt x="4047037" y="510063"/>
                </a:lnTo>
                <a:lnTo>
                  <a:pt x="3936212" y="510063"/>
                </a:lnTo>
                <a:close/>
                <a:moveTo>
                  <a:pt x="2885405" y="399238"/>
                </a:moveTo>
                <a:lnTo>
                  <a:pt x="2996229" y="399238"/>
                </a:lnTo>
                <a:lnTo>
                  <a:pt x="2996229" y="510063"/>
                </a:lnTo>
                <a:lnTo>
                  <a:pt x="2885405" y="510063"/>
                </a:lnTo>
                <a:close/>
                <a:moveTo>
                  <a:pt x="4987004" y="399238"/>
                </a:moveTo>
                <a:lnTo>
                  <a:pt x="5097829" y="399238"/>
                </a:lnTo>
                <a:lnTo>
                  <a:pt x="5097829" y="510063"/>
                </a:lnTo>
                <a:lnTo>
                  <a:pt x="4987004" y="510063"/>
                </a:lnTo>
                <a:close/>
                <a:moveTo>
                  <a:pt x="6037812" y="399238"/>
                </a:moveTo>
                <a:lnTo>
                  <a:pt x="6148637" y="399238"/>
                </a:lnTo>
                <a:lnTo>
                  <a:pt x="6148637" y="510062"/>
                </a:lnTo>
                <a:lnTo>
                  <a:pt x="6037812" y="510062"/>
                </a:lnTo>
                <a:close/>
                <a:moveTo>
                  <a:pt x="7088620" y="399237"/>
                </a:moveTo>
                <a:lnTo>
                  <a:pt x="7199445" y="399237"/>
                </a:lnTo>
                <a:lnTo>
                  <a:pt x="7199445" y="510062"/>
                </a:lnTo>
                <a:lnTo>
                  <a:pt x="7088620" y="510062"/>
                </a:lnTo>
                <a:close/>
                <a:moveTo>
                  <a:pt x="8139428" y="399237"/>
                </a:moveTo>
                <a:lnTo>
                  <a:pt x="8250253" y="399237"/>
                </a:lnTo>
                <a:lnTo>
                  <a:pt x="8250253" y="510062"/>
                </a:lnTo>
                <a:lnTo>
                  <a:pt x="8139428" y="510062"/>
                </a:lnTo>
                <a:close/>
                <a:moveTo>
                  <a:pt x="6138416" y="0"/>
                </a:moveTo>
                <a:lnTo>
                  <a:pt x="6190660" y="0"/>
                </a:lnTo>
                <a:lnTo>
                  <a:pt x="6589898" y="399238"/>
                </a:lnTo>
                <a:lnTo>
                  <a:pt x="6649459" y="399238"/>
                </a:lnTo>
                <a:lnTo>
                  <a:pt x="7048695" y="2"/>
                </a:lnTo>
                <a:lnTo>
                  <a:pt x="7100939" y="2"/>
                </a:lnTo>
                <a:lnTo>
                  <a:pt x="6674041" y="426899"/>
                </a:lnTo>
                <a:lnTo>
                  <a:pt x="6674041" y="483380"/>
                </a:lnTo>
                <a:lnTo>
                  <a:pt x="7145020" y="954361"/>
                </a:lnTo>
                <a:lnTo>
                  <a:pt x="7614024" y="485355"/>
                </a:lnTo>
                <a:lnTo>
                  <a:pt x="7614024" y="424926"/>
                </a:lnTo>
                <a:lnTo>
                  <a:pt x="7189097" y="1"/>
                </a:lnTo>
                <a:lnTo>
                  <a:pt x="7241340" y="1"/>
                </a:lnTo>
                <a:lnTo>
                  <a:pt x="7640577" y="399237"/>
                </a:lnTo>
                <a:lnTo>
                  <a:pt x="7700142" y="399237"/>
                </a:lnTo>
                <a:lnTo>
                  <a:pt x="8099378" y="1"/>
                </a:lnTo>
                <a:lnTo>
                  <a:pt x="8151622" y="1"/>
                </a:lnTo>
                <a:lnTo>
                  <a:pt x="7724849" y="426774"/>
                </a:lnTo>
                <a:lnTo>
                  <a:pt x="7724849" y="483509"/>
                </a:lnTo>
                <a:lnTo>
                  <a:pt x="8195700" y="954363"/>
                </a:lnTo>
                <a:lnTo>
                  <a:pt x="8664832" y="485228"/>
                </a:lnTo>
                <a:lnTo>
                  <a:pt x="8664832" y="425054"/>
                </a:lnTo>
                <a:lnTo>
                  <a:pt x="8239778" y="1"/>
                </a:lnTo>
                <a:lnTo>
                  <a:pt x="8292022" y="1"/>
                </a:lnTo>
                <a:lnTo>
                  <a:pt x="8691259" y="399237"/>
                </a:lnTo>
                <a:lnTo>
                  <a:pt x="8750823" y="399237"/>
                </a:lnTo>
                <a:lnTo>
                  <a:pt x="9143986" y="6075"/>
                </a:lnTo>
                <a:lnTo>
                  <a:pt x="9143986" y="58319"/>
                </a:lnTo>
                <a:lnTo>
                  <a:pt x="8775657" y="426647"/>
                </a:lnTo>
                <a:lnTo>
                  <a:pt x="8775657" y="483635"/>
                </a:lnTo>
                <a:lnTo>
                  <a:pt x="9143986" y="851966"/>
                </a:lnTo>
                <a:lnTo>
                  <a:pt x="9143986" y="904210"/>
                </a:lnTo>
                <a:lnTo>
                  <a:pt x="8749840" y="510062"/>
                </a:lnTo>
                <a:lnTo>
                  <a:pt x="8692242" y="510062"/>
                </a:lnTo>
                <a:lnTo>
                  <a:pt x="8221822" y="980484"/>
                </a:lnTo>
                <a:lnTo>
                  <a:pt x="8688471" y="1447133"/>
                </a:lnTo>
                <a:lnTo>
                  <a:pt x="8753611" y="1447133"/>
                </a:lnTo>
                <a:lnTo>
                  <a:pt x="9143986" y="1056762"/>
                </a:lnTo>
                <a:lnTo>
                  <a:pt x="9143986" y="1109003"/>
                </a:lnTo>
                <a:lnTo>
                  <a:pt x="8775657" y="1477331"/>
                </a:lnTo>
                <a:lnTo>
                  <a:pt x="8775657" y="1534319"/>
                </a:lnTo>
                <a:lnTo>
                  <a:pt x="9143986" y="1902649"/>
                </a:lnTo>
                <a:lnTo>
                  <a:pt x="9143987" y="1954891"/>
                </a:lnTo>
                <a:lnTo>
                  <a:pt x="8747055" y="1557959"/>
                </a:lnTo>
                <a:lnTo>
                  <a:pt x="8695029" y="1557959"/>
                </a:lnTo>
                <a:lnTo>
                  <a:pt x="8221823" y="2031165"/>
                </a:lnTo>
                <a:lnTo>
                  <a:pt x="8690741" y="2500073"/>
                </a:lnTo>
                <a:lnTo>
                  <a:pt x="8751345" y="2500073"/>
                </a:lnTo>
                <a:lnTo>
                  <a:pt x="9143986" y="2107432"/>
                </a:lnTo>
                <a:lnTo>
                  <a:pt x="9143986" y="2159677"/>
                </a:lnTo>
                <a:lnTo>
                  <a:pt x="8775657" y="2528005"/>
                </a:lnTo>
                <a:lnTo>
                  <a:pt x="8775657" y="2584989"/>
                </a:lnTo>
                <a:lnTo>
                  <a:pt x="9143987" y="2953319"/>
                </a:lnTo>
                <a:lnTo>
                  <a:pt x="9143987" y="3005564"/>
                </a:lnTo>
                <a:lnTo>
                  <a:pt x="8749321" y="2610898"/>
                </a:lnTo>
                <a:lnTo>
                  <a:pt x="8692765" y="2610898"/>
                </a:lnTo>
                <a:lnTo>
                  <a:pt x="8221822" y="3081840"/>
                </a:lnTo>
                <a:lnTo>
                  <a:pt x="8691194" y="3551212"/>
                </a:lnTo>
                <a:lnTo>
                  <a:pt x="8750888" y="3551212"/>
                </a:lnTo>
                <a:lnTo>
                  <a:pt x="9143986" y="3158114"/>
                </a:lnTo>
                <a:lnTo>
                  <a:pt x="9143986" y="3210356"/>
                </a:lnTo>
                <a:lnTo>
                  <a:pt x="8775657" y="3578686"/>
                </a:lnTo>
                <a:lnTo>
                  <a:pt x="8775657" y="3635674"/>
                </a:lnTo>
                <a:lnTo>
                  <a:pt x="9143986" y="4004003"/>
                </a:lnTo>
                <a:lnTo>
                  <a:pt x="9143986" y="4056248"/>
                </a:lnTo>
                <a:lnTo>
                  <a:pt x="8749774" y="3662037"/>
                </a:lnTo>
                <a:lnTo>
                  <a:pt x="8692306" y="3662037"/>
                </a:lnTo>
                <a:lnTo>
                  <a:pt x="8221823" y="4132519"/>
                </a:lnTo>
                <a:lnTo>
                  <a:pt x="8661299" y="4571995"/>
                </a:lnTo>
                <a:lnTo>
                  <a:pt x="8609053" y="4571995"/>
                </a:lnTo>
                <a:lnTo>
                  <a:pt x="8195700" y="4158642"/>
                </a:lnTo>
                <a:lnTo>
                  <a:pt x="7782346" y="4571997"/>
                </a:lnTo>
                <a:lnTo>
                  <a:pt x="7730103" y="4571997"/>
                </a:lnTo>
                <a:lnTo>
                  <a:pt x="8169579" y="4132521"/>
                </a:lnTo>
                <a:lnTo>
                  <a:pt x="7699096" y="3662037"/>
                </a:lnTo>
                <a:lnTo>
                  <a:pt x="7641624" y="3662037"/>
                </a:lnTo>
                <a:lnTo>
                  <a:pt x="7171140" y="4132521"/>
                </a:lnTo>
                <a:lnTo>
                  <a:pt x="7610615" y="4571996"/>
                </a:lnTo>
                <a:lnTo>
                  <a:pt x="7558371" y="4571996"/>
                </a:lnTo>
                <a:lnTo>
                  <a:pt x="7145018" y="4158643"/>
                </a:lnTo>
                <a:lnTo>
                  <a:pt x="6731665" y="4571996"/>
                </a:lnTo>
                <a:lnTo>
                  <a:pt x="6679421" y="4571997"/>
                </a:lnTo>
                <a:lnTo>
                  <a:pt x="7118896" y="4132521"/>
                </a:lnTo>
                <a:lnTo>
                  <a:pt x="6648412" y="3662037"/>
                </a:lnTo>
                <a:lnTo>
                  <a:pt x="6590942" y="3662037"/>
                </a:lnTo>
                <a:lnTo>
                  <a:pt x="6120458" y="4132521"/>
                </a:lnTo>
                <a:lnTo>
                  <a:pt x="6559933" y="4571996"/>
                </a:lnTo>
                <a:lnTo>
                  <a:pt x="6507689" y="4571996"/>
                </a:lnTo>
                <a:lnTo>
                  <a:pt x="6094336" y="4158643"/>
                </a:lnTo>
                <a:lnTo>
                  <a:pt x="5680986" y="4571994"/>
                </a:lnTo>
                <a:lnTo>
                  <a:pt x="5628742" y="4571994"/>
                </a:lnTo>
                <a:lnTo>
                  <a:pt x="6068215" y="4132521"/>
                </a:lnTo>
                <a:lnTo>
                  <a:pt x="5597730" y="3662037"/>
                </a:lnTo>
                <a:lnTo>
                  <a:pt x="5540260" y="3662037"/>
                </a:lnTo>
                <a:lnTo>
                  <a:pt x="5069776" y="4132521"/>
                </a:lnTo>
                <a:lnTo>
                  <a:pt x="5509251" y="4571996"/>
                </a:lnTo>
                <a:lnTo>
                  <a:pt x="5457007" y="4571996"/>
                </a:lnTo>
                <a:lnTo>
                  <a:pt x="5043654" y="4158643"/>
                </a:lnTo>
                <a:lnTo>
                  <a:pt x="4630302" y="4571995"/>
                </a:lnTo>
                <a:lnTo>
                  <a:pt x="4578058" y="4571995"/>
                </a:lnTo>
                <a:lnTo>
                  <a:pt x="5017532" y="4132521"/>
                </a:lnTo>
                <a:lnTo>
                  <a:pt x="4547048" y="3662037"/>
                </a:lnTo>
                <a:lnTo>
                  <a:pt x="4489581" y="3662037"/>
                </a:lnTo>
                <a:lnTo>
                  <a:pt x="4019114" y="4132522"/>
                </a:lnTo>
                <a:lnTo>
                  <a:pt x="4458569" y="4571996"/>
                </a:lnTo>
                <a:lnTo>
                  <a:pt x="4406325" y="4571996"/>
                </a:lnTo>
                <a:lnTo>
                  <a:pt x="3992992" y="4158644"/>
                </a:lnTo>
                <a:lnTo>
                  <a:pt x="3579640" y="4571995"/>
                </a:lnTo>
                <a:lnTo>
                  <a:pt x="3527396" y="4571995"/>
                </a:lnTo>
                <a:lnTo>
                  <a:pt x="3966870" y="4132522"/>
                </a:lnTo>
                <a:lnTo>
                  <a:pt x="3496383" y="3662037"/>
                </a:lnTo>
                <a:lnTo>
                  <a:pt x="3438916" y="3662037"/>
                </a:lnTo>
                <a:lnTo>
                  <a:pt x="2968432" y="4132520"/>
                </a:lnTo>
                <a:lnTo>
                  <a:pt x="3407909" y="4571995"/>
                </a:lnTo>
                <a:lnTo>
                  <a:pt x="3355664" y="4571995"/>
                </a:lnTo>
                <a:lnTo>
                  <a:pt x="2942310" y="4158642"/>
                </a:lnTo>
                <a:lnTo>
                  <a:pt x="2528960" y="4571994"/>
                </a:lnTo>
                <a:lnTo>
                  <a:pt x="2476716" y="4571994"/>
                </a:lnTo>
                <a:lnTo>
                  <a:pt x="2916189" y="4132521"/>
                </a:lnTo>
                <a:lnTo>
                  <a:pt x="2445706" y="3662037"/>
                </a:lnTo>
                <a:lnTo>
                  <a:pt x="2388237" y="3662037"/>
                </a:lnTo>
                <a:lnTo>
                  <a:pt x="1917750" y="4132522"/>
                </a:lnTo>
                <a:lnTo>
                  <a:pt x="2357226" y="4571995"/>
                </a:lnTo>
                <a:lnTo>
                  <a:pt x="2304983" y="4571996"/>
                </a:lnTo>
                <a:lnTo>
                  <a:pt x="1891628" y="4158644"/>
                </a:lnTo>
                <a:lnTo>
                  <a:pt x="1478287" y="4571994"/>
                </a:lnTo>
                <a:lnTo>
                  <a:pt x="1426043" y="4571994"/>
                </a:lnTo>
                <a:lnTo>
                  <a:pt x="1865506" y="4132522"/>
                </a:lnTo>
                <a:lnTo>
                  <a:pt x="1395028" y="3662037"/>
                </a:lnTo>
                <a:lnTo>
                  <a:pt x="1337560" y="3662037"/>
                </a:lnTo>
                <a:lnTo>
                  <a:pt x="867065" y="4132523"/>
                </a:lnTo>
                <a:lnTo>
                  <a:pt x="1306545" y="4571995"/>
                </a:lnTo>
                <a:lnTo>
                  <a:pt x="1254301" y="4571995"/>
                </a:lnTo>
                <a:lnTo>
                  <a:pt x="840943" y="4158645"/>
                </a:lnTo>
                <a:lnTo>
                  <a:pt x="427592" y="4571996"/>
                </a:lnTo>
                <a:lnTo>
                  <a:pt x="375348" y="4571996"/>
                </a:lnTo>
                <a:lnTo>
                  <a:pt x="814821" y="4132522"/>
                </a:lnTo>
                <a:lnTo>
                  <a:pt x="344336" y="3662037"/>
                </a:lnTo>
                <a:lnTo>
                  <a:pt x="286868" y="3662037"/>
                </a:lnTo>
                <a:lnTo>
                  <a:pt x="2" y="3948903"/>
                </a:lnTo>
                <a:lnTo>
                  <a:pt x="2" y="3896659"/>
                </a:lnTo>
                <a:lnTo>
                  <a:pt x="258375" y="3638287"/>
                </a:lnTo>
                <a:lnTo>
                  <a:pt x="258375" y="3576075"/>
                </a:lnTo>
                <a:lnTo>
                  <a:pt x="1" y="3317701"/>
                </a:lnTo>
                <a:lnTo>
                  <a:pt x="1" y="3265457"/>
                </a:lnTo>
                <a:lnTo>
                  <a:pt x="285755" y="3551212"/>
                </a:lnTo>
                <a:lnTo>
                  <a:pt x="345449" y="3551212"/>
                </a:lnTo>
                <a:lnTo>
                  <a:pt x="814821" y="3081840"/>
                </a:lnTo>
                <a:lnTo>
                  <a:pt x="343879" y="2610898"/>
                </a:lnTo>
                <a:lnTo>
                  <a:pt x="287325" y="2610898"/>
                </a:lnTo>
                <a:lnTo>
                  <a:pt x="4" y="2898220"/>
                </a:lnTo>
                <a:lnTo>
                  <a:pt x="4" y="2845976"/>
                </a:lnTo>
                <a:lnTo>
                  <a:pt x="258377" y="2587602"/>
                </a:lnTo>
                <a:lnTo>
                  <a:pt x="258377" y="2525395"/>
                </a:lnTo>
                <a:lnTo>
                  <a:pt x="1" y="2267018"/>
                </a:lnTo>
                <a:lnTo>
                  <a:pt x="0" y="2214773"/>
                </a:lnTo>
                <a:lnTo>
                  <a:pt x="285299" y="2500073"/>
                </a:lnTo>
                <a:lnTo>
                  <a:pt x="345906" y="2500073"/>
                </a:lnTo>
                <a:lnTo>
                  <a:pt x="814821" y="2031167"/>
                </a:lnTo>
                <a:lnTo>
                  <a:pt x="341615" y="1557960"/>
                </a:lnTo>
                <a:lnTo>
                  <a:pt x="289591" y="1557960"/>
                </a:lnTo>
                <a:lnTo>
                  <a:pt x="1" y="1847551"/>
                </a:lnTo>
                <a:lnTo>
                  <a:pt x="1" y="1795307"/>
                </a:lnTo>
                <a:lnTo>
                  <a:pt x="258379" y="1536928"/>
                </a:lnTo>
                <a:lnTo>
                  <a:pt x="258379" y="1474723"/>
                </a:lnTo>
                <a:lnTo>
                  <a:pt x="1" y="1216345"/>
                </a:lnTo>
                <a:lnTo>
                  <a:pt x="1" y="1164102"/>
                </a:lnTo>
                <a:lnTo>
                  <a:pt x="283034" y="1447135"/>
                </a:lnTo>
                <a:lnTo>
                  <a:pt x="348172" y="1447135"/>
                </a:lnTo>
                <a:lnTo>
                  <a:pt x="814820" y="980485"/>
                </a:lnTo>
                <a:lnTo>
                  <a:pt x="344400" y="510063"/>
                </a:lnTo>
                <a:lnTo>
                  <a:pt x="286802" y="510063"/>
                </a:lnTo>
                <a:lnTo>
                  <a:pt x="2" y="796868"/>
                </a:lnTo>
                <a:lnTo>
                  <a:pt x="2" y="744627"/>
                </a:lnTo>
                <a:lnTo>
                  <a:pt x="258382" y="486240"/>
                </a:lnTo>
                <a:lnTo>
                  <a:pt x="258382" y="424044"/>
                </a:lnTo>
                <a:lnTo>
                  <a:pt x="2" y="165665"/>
                </a:lnTo>
                <a:lnTo>
                  <a:pt x="2" y="113421"/>
                </a:lnTo>
                <a:lnTo>
                  <a:pt x="285819" y="399238"/>
                </a:lnTo>
                <a:lnTo>
                  <a:pt x="345383" y="399238"/>
                </a:lnTo>
                <a:lnTo>
                  <a:pt x="744619" y="2"/>
                </a:lnTo>
                <a:lnTo>
                  <a:pt x="796863" y="2"/>
                </a:lnTo>
                <a:lnTo>
                  <a:pt x="369206" y="427659"/>
                </a:lnTo>
                <a:lnTo>
                  <a:pt x="369206" y="482625"/>
                </a:lnTo>
                <a:lnTo>
                  <a:pt x="840942" y="954363"/>
                </a:lnTo>
                <a:lnTo>
                  <a:pt x="1309198" y="486115"/>
                </a:lnTo>
                <a:lnTo>
                  <a:pt x="1309198" y="424170"/>
                </a:lnTo>
                <a:lnTo>
                  <a:pt x="885018" y="1"/>
                </a:lnTo>
                <a:lnTo>
                  <a:pt x="937262" y="1"/>
                </a:lnTo>
                <a:lnTo>
                  <a:pt x="1336510" y="399238"/>
                </a:lnTo>
                <a:lnTo>
                  <a:pt x="1396075" y="399238"/>
                </a:lnTo>
                <a:lnTo>
                  <a:pt x="1795305" y="3"/>
                </a:lnTo>
                <a:lnTo>
                  <a:pt x="1847547" y="3"/>
                </a:lnTo>
                <a:lnTo>
                  <a:pt x="1420024" y="427535"/>
                </a:lnTo>
                <a:lnTo>
                  <a:pt x="1420024" y="482750"/>
                </a:lnTo>
                <a:lnTo>
                  <a:pt x="1891628" y="954364"/>
                </a:lnTo>
                <a:lnTo>
                  <a:pt x="2360002" y="485990"/>
                </a:lnTo>
                <a:lnTo>
                  <a:pt x="2360002" y="424295"/>
                </a:lnTo>
                <a:lnTo>
                  <a:pt x="1935703" y="1"/>
                </a:lnTo>
                <a:lnTo>
                  <a:pt x="1987946" y="1"/>
                </a:lnTo>
                <a:lnTo>
                  <a:pt x="2387188" y="399238"/>
                </a:lnTo>
                <a:lnTo>
                  <a:pt x="2446753" y="399238"/>
                </a:lnTo>
                <a:lnTo>
                  <a:pt x="2845989" y="2"/>
                </a:lnTo>
                <a:lnTo>
                  <a:pt x="2898233" y="2"/>
                </a:lnTo>
                <a:lnTo>
                  <a:pt x="2470826" y="427409"/>
                </a:lnTo>
                <a:lnTo>
                  <a:pt x="2470826" y="482876"/>
                </a:lnTo>
                <a:lnTo>
                  <a:pt x="2942310" y="954364"/>
                </a:lnTo>
                <a:lnTo>
                  <a:pt x="3410810" y="485864"/>
                </a:lnTo>
                <a:lnTo>
                  <a:pt x="3410810" y="424421"/>
                </a:lnTo>
                <a:lnTo>
                  <a:pt x="2986387" y="1"/>
                </a:lnTo>
                <a:lnTo>
                  <a:pt x="3038634" y="1"/>
                </a:lnTo>
                <a:lnTo>
                  <a:pt x="3437870" y="399238"/>
                </a:lnTo>
                <a:lnTo>
                  <a:pt x="3497432" y="399238"/>
                </a:lnTo>
                <a:lnTo>
                  <a:pt x="3896671" y="2"/>
                </a:lnTo>
                <a:lnTo>
                  <a:pt x="3948916" y="2"/>
                </a:lnTo>
                <a:lnTo>
                  <a:pt x="3521633" y="427284"/>
                </a:lnTo>
                <a:lnTo>
                  <a:pt x="3521633" y="483002"/>
                </a:lnTo>
                <a:lnTo>
                  <a:pt x="3992992" y="954363"/>
                </a:lnTo>
                <a:lnTo>
                  <a:pt x="4461600" y="485736"/>
                </a:lnTo>
                <a:lnTo>
                  <a:pt x="4461600" y="424545"/>
                </a:lnTo>
                <a:lnTo>
                  <a:pt x="4037073" y="1"/>
                </a:lnTo>
                <a:lnTo>
                  <a:pt x="4089316" y="1"/>
                </a:lnTo>
                <a:lnTo>
                  <a:pt x="4488536" y="399238"/>
                </a:lnTo>
                <a:lnTo>
                  <a:pt x="4548098" y="399238"/>
                </a:lnTo>
                <a:lnTo>
                  <a:pt x="4947332" y="4"/>
                </a:lnTo>
                <a:lnTo>
                  <a:pt x="4999576" y="4"/>
                </a:lnTo>
                <a:lnTo>
                  <a:pt x="4572425" y="427154"/>
                </a:lnTo>
                <a:lnTo>
                  <a:pt x="4572425" y="483127"/>
                </a:lnTo>
                <a:lnTo>
                  <a:pt x="5043657" y="954361"/>
                </a:lnTo>
                <a:lnTo>
                  <a:pt x="5512408" y="485609"/>
                </a:lnTo>
                <a:lnTo>
                  <a:pt x="5512408" y="424676"/>
                </a:lnTo>
                <a:lnTo>
                  <a:pt x="5087732" y="1"/>
                </a:lnTo>
                <a:lnTo>
                  <a:pt x="5139975" y="1"/>
                </a:lnTo>
                <a:lnTo>
                  <a:pt x="5539212" y="399238"/>
                </a:lnTo>
                <a:lnTo>
                  <a:pt x="5598779" y="399238"/>
                </a:lnTo>
                <a:lnTo>
                  <a:pt x="5998015" y="2"/>
                </a:lnTo>
                <a:lnTo>
                  <a:pt x="6050259" y="2"/>
                </a:lnTo>
                <a:lnTo>
                  <a:pt x="5623233" y="427027"/>
                </a:lnTo>
                <a:lnTo>
                  <a:pt x="5623233" y="483258"/>
                </a:lnTo>
                <a:lnTo>
                  <a:pt x="6094336" y="954363"/>
                </a:lnTo>
                <a:lnTo>
                  <a:pt x="6563216" y="485481"/>
                </a:lnTo>
                <a:lnTo>
                  <a:pt x="6563216" y="424799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3438266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8096" y="585216"/>
            <a:ext cx="7290054" cy="1499616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8096" y="2286000"/>
            <a:ext cx="3566160" cy="4023360"/>
          </a:xfrm>
        </p:spPr>
        <p:txBody>
          <a:bodyPr/>
          <a:lstStyle>
            <a:lvl1pPr>
              <a:defRPr sz="2200"/>
            </a:lvl1pPr>
            <a:lvl2pPr>
              <a:defRPr sz="18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91990" y="2286000"/>
            <a:ext cx="3566160" cy="4023360"/>
          </a:xfrm>
        </p:spPr>
        <p:txBody>
          <a:bodyPr/>
          <a:lstStyle>
            <a:lvl1pPr>
              <a:defRPr sz="2200"/>
            </a:lvl1pPr>
            <a:lvl2pPr>
              <a:defRPr sz="18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87389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768096" y="585216"/>
            <a:ext cx="7290054" cy="1499616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8096" y="2179636"/>
            <a:ext cx="356616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2200" b="0" cap="none" baseline="0">
                <a:solidFill>
                  <a:schemeClr val="accent1"/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68096" y="2967788"/>
            <a:ext cx="3566160" cy="3341572"/>
          </a:xfrm>
        </p:spPr>
        <p:txBody>
          <a:bodyPr/>
          <a:lstStyle>
            <a:lvl1pPr>
              <a:defRPr sz="2200"/>
            </a:lvl1pPr>
            <a:lvl2pPr>
              <a:defRPr sz="18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91990" y="2179636"/>
            <a:ext cx="356616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2200" b="0" kern="1200" cap="none" baseline="0" dirty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None/>
            </a:pPr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491990" y="2967788"/>
            <a:ext cx="3566160" cy="3341572"/>
          </a:xfrm>
        </p:spPr>
        <p:txBody>
          <a:bodyPr/>
          <a:lstStyle>
            <a:lvl1pPr>
              <a:defRPr sz="2200"/>
            </a:lvl1pPr>
            <a:lvl2pPr>
              <a:defRPr sz="18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4/27/2021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63500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4/27/2021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79483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4/27/2021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98759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768096" y="471509"/>
            <a:ext cx="3291840" cy="1737360"/>
          </a:xfrm>
        </p:spPr>
        <p:txBody>
          <a:bodyPr>
            <a:noAutofit/>
          </a:bodyPr>
          <a:lstStyle>
            <a:lvl1pPr>
              <a:lnSpc>
                <a:spcPct val="80000"/>
              </a:lnSpc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86250" y="822960"/>
            <a:ext cx="4258818" cy="5184648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6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8096" y="2257506"/>
            <a:ext cx="3291840" cy="3762294"/>
          </a:xfrm>
        </p:spPr>
        <p:txBody>
          <a:bodyPr lIns="91440" rIns="91440">
            <a:normAutofit/>
          </a:bodyPr>
          <a:lstStyle>
            <a:lvl1pPr marL="0" indent="0">
              <a:lnSpc>
                <a:spcPct val="108000"/>
              </a:lnSpc>
              <a:spcBef>
                <a:spcPts val="6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572264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4960138"/>
            <a:ext cx="5829300" cy="1463040"/>
          </a:xfrm>
        </p:spPr>
        <p:txBody>
          <a:bodyPr anchor="ctr">
            <a:normAutofit/>
          </a:bodyPr>
          <a:lstStyle>
            <a:lvl1pPr algn="r">
              <a:defRPr sz="4400" spc="20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-1"/>
            <a:ext cx="9141714" cy="4572000"/>
          </a:xfrm>
          <a:solidFill>
            <a:schemeClr val="accent1">
              <a:lumMod val="60000"/>
              <a:lumOff val="40000"/>
            </a:schemeClr>
          </a:solidFill>
        </p:spPr>
        <p:txBody>
          <a:bodyPr lIns="457200" tIns="365760"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457950" y="4960138"/>
            <a:ext cx="24003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6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6290132" y="5264106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037782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68096" y="585216"/>
            <a:ext cx="7290054" cy="14996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8096" y="2286000"/>
            <a:ext cx="7290054" cy="4023360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8096" y="6470704"/>
            <a:ext cx="1615607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1D8BD707-D9CF-40AE-B4C6-C98DA3205C09}" type="datetimeFigureOut">
              <a:rPr lang="en-US" smtClean="0"/>
              <a:pPr/>
              <a:t>4/27/2021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32199" y="6470704"/>
            <a:ext cx="4426094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baseline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128000" y="6470704"/>
            <a:ext cx="73025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 flipV="1">
            <a:off x="571500" y="826324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952937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sz="4400" kern="1200" cap="all" spc="100" baseline="0">
          <a:solidFill>
            <a:schemeClr val="tx1">
              <a:lumMod val="95000"/>
              <a:lumOff val="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Tw Cen MT" panose="020B0602020104020603" pitchFamily="34" charset="0"/>
        <a:buChar char=" 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26517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4480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59436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77724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91440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1060704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1216152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13624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6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mailto:hossainsalim2001@gmail.com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k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199" y="1600200"/>
            <a:ext cx="7462521" cy="4572000"/>
          </a:xfrm>
        </p:spPr>
      </p:pic>
      <p:sp>
        <p:nvSpPr>
          <p:cNvPr id="3" name="Rectangle 2"/>
          <p:cNvSpPr/>
          <p:nvPr/>
        </p:nvSpPr>
        <p:spPr>
          <a:xfrm>
            <a:off x="838200" y="457200"/>
            <a:ext cx="7467600" cy="1015663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en-US" sz="6000" b="1" dirty="0">
                <a:latin typeface="NikoshBAN" panose="02000000000000000000" pitchFamily="2" charset="0"/>
                <a:cs typeface="NikoshBAN" panose="02000000000000000000" pitchFamily="2" charset="0"/>
              </a:rPr>
              <a:t>WELCOME</a:t>
            </a:r>
          </a:p>
        </p:txBody>
      </p:sp>
    </p:spTree>
    <p:extLst>
      <p:ext uri="{BB962C8B-B14F-4D97-AF65-F5344CB8AC3E}">
        <p14:creationId xmlns:p14="http://schemas.microsoft.com/office/powerpoint/2010/main" val="1894004981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562063" y="342176"/>
            <a:ext cx="7972338" cy="1112838"/>
          </a:xfrm>
          <a:solidFill>
            <a:schemeClr val="accent5">
              <a:lumMod val="20000"/>
              <a:lumOff val="80000"/>
            </a:schemeClr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r>
              <a:rPr lang="en-US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Word meaning</a:t>
            </a:r>
            <a:endParaRPr lang="en-US" dirty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3" name="Rounded Rectangle 12"/>
          <p:cNvSpPr/>
          <p:nvPr/>
        </p:nvSpPr>
        <p:spPr>
          <a:xfrm>
            <a:off x="533400" y="5638800"/>
            <a:ext cx="2209800" cy="685800"/>
          </a:xfrm>
          <a:prstGeom prst="round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dirty="0" smtClean="0">
                <a:latin typeface="NikoshBAN" pitchFamily="2" charset="0"/>
                <a:cs typeface="NikoshBAN" pitchFamily="2" charset="0"/>
              </a:rPr>
              <a:t>Pesticide</a:t>
            </a:r>
          </a:p>
        </p:txBody>
      </p:sp>
      <p:sp>
        <p:nvSpPr>
          <p:cNvPr id="16" name="Rectangle 15"/>
          <p:cNvSpPr/>
          <p:nvPr/>
        </p:nvSpPr>
        <p:spPr>
          <a:xfrm rot="10800000" flipV="1">
            <a:off x="685799" y="3810000"/>
            <a:ext cx="2057401" cy="533400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dirty="0" smtClean="0">
                <a:latin typeface="NikoshBAN" pitchFamily="2" charset="0"/>
                <a:cs typeface="NikoshBAN" pitchFamily="2" charset="0"/>
              </a:rPr>
              <a:t>Leakage</a:t>
            </a:r>
          </a:p>
        </p:txBody>
      </p:sp>
      <p:sp>
        <p:nvSpPr>
          <p:cNvPr id="19" name="Rectangle 18"/>
          <p:cNvSpPr/>
          <p:nvPr/>
        </p:nvSpPr>
        <p:spPr>
          <a:xfrm>
            <a:off x="6172200" y="5791200"/>
            <a:ext cx="2359404" cy="609600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z="2400" dirty="0" smtClean="0"/>
          </a:p>
          <a:p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Pest-killing compound</a:t>
            </a:r>
          </a:p>
          <a:p>
            <a:pPr>
              <a:buNone/>
            </a:pPr>
            <a:endParaRPr lang="en-US" sz="2400" dirty="0"/>
          </a:p>
        </p:txBody>
      </p:sp>
      <p:sp>
        <p:nvSpPr>
          <p:cNvPr id="21" name="Rectangle 20"/>
          <p:cNvSpPr/>
          <p:nvPr/>
        </p:nvSpPr>
        <p:spPr>
          <a:xfrm rot="10800000" flipV="1">
            <a:off x="6096000" y="3810000"/>
            <a:ext cx="2286000" cy="609600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E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scape</a:t>
            </a:r>
          </a:p>
        </p:txBody>
      </p:sp>
      <p:sp>
        <p:nvSpPr>
          <p:cNvPr id="23" name="Rectangle 22"/>
          <p:cNvSpPr/>
          <p:nvPr/>
        </p:nvSpPr>
        <p:spPr>
          <a:xfrm>
            <a:off x="533400" y="2057400"/>
            <a:ext cx="2286000" cy="609600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Ocean </a:t>
            </a:r>
            <a:r>
              <a:rPr lang="en-US" sz="3200" dirty="0" smtClean="0"/>
              <a:t> </a:t>
            </a:r>
            <a:endParaRPr lang="en-US" sz="3200" dirty="0"/>
          </a:p>
        </p:txBody>
      </p:sp>
      <p:sp>
        <p:nvSpPr>
          <p:cNvPr id="24" name="Rectangle 23"/>
          <p:cNvSpPr/>
          <p:nvPr/>
        </p:nvSpPr>
        <p:spPr>
          <a:xfrm>
            <a:off x="6019800" y="2057400"/>
            <a:ext cx="2362200" cy="609600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S</a:t>
            </a:r>
            <a:r>
              <a:rPr lang="en-US" sz="32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ea</a:t>
            </a:r>
            <a:endParaRPr lang="en-US" sz="3200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0" name="Picture 29" descr="210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48000" y="5285063"/>
            <a:ext cx="2491680" cy="1147896"/>
          </a:xfrm>
          <a:prstGeom prst="rect">
            <a:avLst/>
          </a:prstGeom>
          <a:ln>
            <a:solidFill>
              <a:schemeClr val="accent2">
                <a:lumMod val="50000"/>
              </a:schemeClr>
            </a:solidFill>
          </a:ln>
        </p:spPr>
      </p:pic>
      <p:pic>
        <p:nvPicPr>
          <p:cNvPr id="18" name="Picture 17" descr="index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24200" y="1752600"/>
            <a:ext cx="2415481" cy="1191937"/>
          </a:xfrm>
          <a:prstGeom prst="rect">
            <a:avLst/>
          </a:prstGeom>
          <a:ln>
            <a:solidFill>
              <a:schemeClr val="accent2">
                <a:lumMod val="50000"/>
              </a:schemeClr>
            </a:solidFill>
          </a:ln>
        </p:spPr>
      </p:pic>
      <p:pic>
        <p:nvPicPr>
          <p:cNvPr id="22" name="Picture 21" descr="PipeLeak.pn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24200" y="3505200"/>
            <a:ext cx="2415480" cy="1219199"/>
          </a:xfrm>
          <a:prstGeom prst="rect">
            <a:avLst/>
          </a:prstGeom>
          <a:ln>
            <a:solidFill>
              <a:schemeClr val="accent2">
                <a:lumMod val="50000"/>
              </a:schemeClr>
            </a:solidFill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4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4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39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800" decel="100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800" decel="100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800" decel="100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800" decel="100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39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800" decel="100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800" decel="100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800" decel="100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800" decel="100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39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800" decel="100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800" decel="100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800" decel="100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800" decel="100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3" grpId="0" animBg="1"/>
      <p:bldP spid="16" grpId="0" animBg="1"/>
      <p:bldP spid="19" grpId="0" animBg="1"/>
      <p:bldP spid="21" grpId="0" animBg="1"/>
      <p:bldP spid="23" grpId="0" animBg="1"/>
      <p:bldP spid="2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90600" y="838200"/>
            <a:ext cx="7162800" cy="5130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34556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6">
                <a:tint val="50000"/>
                <a:satMod val="300000"/>
              </a:schemeClr>
            </a:gs>
            <a:gs pos="35000">
              <a:schemeClr val="accent6">
                <a:tint val="37000"/>
                <a:satMod val="300000"/>
              </a:schemeClr>
            </a:gs>
            <a:gs pos="100000">
              <a:schemeClr val="accent6">
                <a:tint val="15000"/>
                <a:satMod val="350000"/>
              </a:schemeClr>
            </a:gs>
          </a:gsLst>
          <a:lin ang="162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nip and Round Single Corner Rectangle 6"/>
          <p:cNvSpPr/>
          <p:nvPr/>
        </p:nvSpPr>
        <p:spPr>
          <a:xfrm>
            <a:off x="838200" y="609600"/>
            <a:ext cx="7620000" cy="1524000"/>
          </a:xfrm>
          <a:prstGeom prst="snip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Pair work</a:t>
            </a:r>
            <a:endParaRPr lang="en-US" sz="66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Flowchart: Punched Tape 7"/>
          <p:cNvSpPr/>
          <p:nvPr/>
        </p:nvSpPr>
        <p:spPr>
          <a:xfrm>
            <a:off x="851483" y="3048000"/>
            <a:ext cx="7467600" cy="2743200"/>
          </a:xfrm>
          <a:prstGeom prst="flowChartPunchedTape">
            <a:avLst/>
          </a:prstGeom>
          <a:solidFill>
            <a:schemeClr val="accent3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Write about the  causes of </a:t>
            </a:r>
            <a:r>
              <a:rPr lang="en-US" sz="40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W</a:t>
            </a:r>
            <a:r>
              <a:rPr lang="en-US" sz="40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ater Pollution.</a:t>
            </a:r>
            <a:endParaRPr lang="en-US" sz="4000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9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600" y="838200"/>
            <a:ext cx="7239000" cy="5181600"/>
          </a:xfrm>
          <a:prstGeom prst="rect">
            <a:avLst/>
          </a:prstGeom>
          <a:ln w="28575">
            <a:solidFill>
              <a:srgbClr val="7030A0"/>
            </a:solidFill>
          </a:ln>
        </p:spPr>
      </p:pic>
    </p:spTree>
    <p:extLst>
      <p:ext uri="{BB962C8B-B14F-4D97-AF65-F5344CB8AC3E}">
        <p14:creationId xmlns:p14="http://schemas.microsoft.com/office/powerpoint/2010/main" val="2705443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effect water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6800" y="533400"/>
            <a:ext cx="6858000" cy="2692245"/>
          </a:xfrm>
          <a:prstGeom prst="rect">
            <a:avLst/>
          </a:prstGeom>
          <a:ln>
            <a:solidFill>
              <a:srgbClr val="FFFF00"/>
            </a:solidFill>
          </a:ln>
        </p:spPr>
      </p:pic>
      <p:pic>
        <p:nvPicPr>
          <p:cNvPr id="3" name="Picture 2" descr="images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" y="3581400"/>
            <a:ext cx="7467600" cy="2692245"/>
          </a:xfrm>
          <a:prstGeom prst="rect">
            <a:avLst/>
          </a:prstGeom>
          <a:ln>
            <a:solidFill>
              <a:schemeClr val="accent2">
                <a:lumMod val="75000"/>
              </a:schemeClr>
            </a:solidFill>
          </a:ln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85798" y="762000"/>
            <a:ext cx="4038602" cy="2420983"/>
          </a:xfrm>
          <a:prstGeom prst="rect">
            <a:avLst/>
          </a:prstGeom>
          <a:solidFill>
            <a:srgbClr val="7030A0"/>
          </a:solidFill>
          <a:ln>
            <a:solidFill>
              <a:srgbClr val="7030A0"/>
            </a:solidFill>
          </a:ln>
          <a:effectLst/>
          <a:extLst/>
        </p:spPr>
      </p:pic>
      <p:sp>
        <p:nvSpPr>
          <p:cNvPr id="5" name="Cloud Callout 4"/>
          <p:cNvSpPr/>
          <p:nvPr/>
        </p:nvSpPr>
        <p:spPr>
          <a:xfrm flipH="1">
            <a:off x="5105398" y="762000"/>
            <a:ext cx="3359331" cy="2438400"/>
          </a:xfrm>
          <a:prstGeom prst="cloudCallout">
            <a:avLst>
              <a:gd name="adj1" fmla="val 553893"/>
              <a:gd name="adj2" fmla="val 1188962"/>
            </a:avLst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Group Work</a:t>
            </a:r>
            <a:endParaRPr lang="en-US" sz="4000" dirty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" name="Rectangle 1"/>
          <p:cNvSpPr/>
          <p:nvPr/>
        </p:nvSpPr>
        <p:spPr>
          <a:xfrm rot="10800000" flipV="1">
            <a:off x="762000" y="4274150"/>
            <a:ext cx="7619997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Water </a:t>
            </a:r>
            <a:r>
              <a:rPr lang="en-US" sz="36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Pollution </a:t>
            </a:r>
            <a:r>
              <a:rPr lang="en-US" sz="36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is dangerous for man and animal’s; Explain it.</a:t>
            </a:r>
          </a:p>
        </p:txBody>
      </p:sp>
    </p:spTree>
    <p:extLst>
      <p:ext uri="{BB962C8B-B14F-4D97-AF65-F5344CB8AC3E}">
        <p14:creationId xmlns:p14="http://schemas.microsoft.com/office/powerpoint/2010/main" val="22543193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37000" r="-3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Horizontal Scroll 6"/>
          <p:cNvSpPr/>
          <p:nvPr/>
        </p:nvSpPr>
        <p:spPr>
          <a:xfrm>
            <a:off x="685800" y="609599"/>
            <a:ext cx="7543800" cy="1422633"/>
          </a:xfrm>
          <a:prstGeom prst="horizontalScroll">
            <a:avLst/>
          </a:prstGeom>
          <a:solidFill>
            <a:schemeClr val="bg1">
              <a:lumMod val="50000"/>
            </a:schemeClr>
          </a:solidFill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0" dirty="0" smtClean="0">
                <a:latin typeface="Algerian" pitchFamily="82" charset="0"/>
              </a:rPr>
              <a:t>Evaluation</a:t>
            </a:r>
            <a:endParaRPr lang="en-US" sz="8000" dirty="0">
              <a:latin typeface="Algerian" pitchFamily="82" charset="0"/>
            </a:endParaRPr>
          </a:p>
        </p:txBody>
      </p:sp>
      <p:sp>
        <p:nvSpPr>
          <p:cNvPr id="9" name="Pentagon 8"/>
          <p:cNvSpPr/>
          <p:nvPr/>
        </p:nvSpPr>
        <p:spPr>
          <a:xfrm>
            <a:off x="762000" y="2489432"/>
            <a:ext cx="7467600" cy="1015768"/>
          </a:xfrm>
          <a:prstGeom prst="homePlate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4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What is water pollution?</a:t>
            </a:r>
            <a:endParaRPr lang="en-US" sz="40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Pentagon 10"/>
          <p:cNvSpPr/>
          <p:nvPr/>
        </p:nvSpPr>
        <p:spPr>
          <a:xfrm>
            <a:off x="762000" y="3962400"/>
            <a:ext cx="7467600" cy="914400"/>
          </a:xfrm>
          <a:prstGeom prst="homePlate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4000" dirty="0" smtClean="0">
                <a:solidFill>
                  <a:schemeClr val="tx1"/>
                </a:solidFill>
              </a:rPr>
              <a:t>How is</a:t>
            </a:r>
            <a:r>
              <a:rPr lang="en-US" sz="4000" dirty="0">
                <a:solidFill>
                  <a:schemeClr val="tx1"/>
                </a:solidFill>
              </a:rPr>
              <a:t> </a:t>
            </a:r>
            <a:r>
              <a:rPr lang="en-US" sz="4000" dirty="0" smtClean="0">
                <a:solidFill>
                  <a:schemeClr val="tx1"/>
                </a:solidFill>
              </a:rPr>
              <a:t>water polluted?</a:t>
            </a:r>
            <a:endParaRPr lang="en-US" sz="4000" dirty="0">
              <a:solidFill>
                <a:schemeClr val="tx1"/>
              </a:solidFill>
            </a:endParaRPr>
          </a:p>
        </p:txBody>
      </p:sp>
      <p:sp>
        <p:nvSpPr>
          <p:cNvPr id="12" name="Pentagon 11"/>
          <p:cNvSpPr/>
          <p:nvPr/>
        </p:nvSpPr>
        <p:spPr>
          <a:xfrm>
            <a:off x="762000" y="5334000"/>
            <a:ext cx="7467600" cy="990600"/>
          </a:xfrm>
          <a:prstGeom prst="homePlate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600" dirty="0" smtClean="0">
                <a:solidFill>
                  <a:schemeClr val="tx1"/>
                </a:solidFill>
              </a:rPr>
              <a:t>What are the effects of polluted water to man?</a:t>
            </a:r>
            <a:endParaRPr lang="en-US" sz="36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9" grpId="0" animBg="1"/>
      <p:bldP spid="11" grpId="0" animBg="1"/>
      <p:bldP spid="12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598" y="953873"/>
            <a:ext cx="3704324" cy="2482061"/>
          </a:xfrm>
          <a:prstGeom prst="rect">
            <a:avLst/>
          </a:prstGeom>
          <a:solidFill>
            <a:srgbClr val="FF0000"/>
          </a:solidFill>
        </p:spPr>
      </p:pic>
      <p:sp>
        <p:nvSpPr>
          <p:cNvPr id="6" name="Cloud Callout 5"/>
          <p:cNvSpPr/>
          <p:nvPr/>
        </p:nvSpPr>
        <p:spPr>
          <a:xfrm>
            <a:off x="5334000" y="902815"/>
            <a:ext cx="2819399" cy="2297584"/>
          </a:xfrm>
          <a:prstGeom prst="cloudCallout">
            <a:avLst>
              <a:gd name="adj1" fmla="val -90657"/>
              <a:gd name="adj2" fmla="val 40237"/>
            </a:avLst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HOME WORK</a:t>
            </a:r>
            <a:endParaRPr lang="en-US" sz="32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88900" cmpd="thickThin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 rot="10800000" flipV="1">
            <a:off x="990599" y="4485247"/>
            <a:ext cx="7162799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Write a short paragraph  </a:t>
            </a:r>
            <a:r>
              <a:rPr lang="en-US" sz="40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about Water Pollution</a:t>
            </a:r>
            <a:r>
              <a:rPr lang="en-US" sz="4000" dirty="0" smtClean="0">
                <a:solidFill>
                  <a:srgbClr val="92D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.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812413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4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914400" y="381000"/>
            <a:ext cx="7391400" cy="1200329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7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 Thank You</a:t>
            </a:r>
            <a:endParaRPr lang="en-US" sz="7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" y="1905000"/>
            <a:ext cx="7391400" cy="455300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307921823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533400"/>
            <a:ext cx="7924800" cy="1000346"/>
          </a:xfrm>
          <a:solidFill>
            <a:schemeClr val="accent1">
              <a:lumMod val="60000"/>
              <a:lumOff val="40000"/>
            </a:schemeClr>
          </a:solidFill>
        </p:spPr>
        <p:txBody>
          <a:bodyPr>
            <a:normAutofit/>
          </a:bodyPr>
          <a:lstStyle/>
          <a:p>
            <a:r>
              <a:rPr lang="en-US" sz="5300" dirty="0" smtClean="0">
                <a:solidFill>
                  <a:schemeClr val="accent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         IDENTITY</a:t>
            </a:r>
            <a:endParaRPr lang="en-US" sz="5300" dirty="0">
              <a:solidFill>
                <a:schemeClr val="accent2">
                  <a:lumMod val="7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 Placeholder 6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3400" y="3755837"/>
            <a:ext cx="3962400" cy="2873563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sz="26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GOLAM HOSSAIN</a:t>
            </a:r>
          </a:p>
          <a:p>
            <a:pPr marL="0" indent="0">
              <a:lnSpc>
                <a:spcPct val="50000"/>
              </a:lnSpc>
              <a:buNone/>
            </a:pPr>
            <a:r>
              <a:rPr lang="en-US" sz="2400" b="1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Senior  Teacher (English)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US" sz="2400" b="1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Govt. Science School &amp; College,</a:t>
            </a:r>
          </a:p>
          <a:p>
            <a:pPr marL="0" indent="0">
              <a:lnSpc>
                <a:spcPct val="50000"/>
              </a:lnSpc>
              <a:buNone/>
            </a:pPr>
            <a:r>
              <a:rPr lang="en-US" sz="2400" b="1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Tejgaon, Dhaka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US" sz="2400" b="1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Email : </a:t>
            </a:r>
            <a:r>
              <a:rPr lang="en-US" sz="2400" b="1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  <a:hlinkClick r:id="rId3"/>
              </a:rPr>
              <a:t>hossainsalim</a:t>
            </a:r>
            <a:r>
              <a:rPr lang="en-US" sz="24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2001@ gmail.com</a:t>
            </a:r>
            <a:endParaRPr lang="en-US" sz="2400" b="1" dirty="0" smtClean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00000"/>
              </a:lnSpc>
              <a:buNone/>
            </a:pPr>
            <a:r>
              <a:rPr lang="en-US" sz="24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Phone :  01913138642</a:t>
            </a:r>
          </a:p>
          <a:p>
            <a:pPr>
              <a:lnSpc>
                <a:spcPct val="100000"/>
              </a:lnSpc>
            </a:pPr>
            <a:endParaRPr lang="en-US" sz="2400" b="1" dirty="0">
              <a:solidFill>
                <a:srgbClr val="0070C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486400" y="3755837"/>
            <a:ext cx="2971800" cy="2873563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sz="2800" b="1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Class - Nine</a:t>
            </a:r>
          </a:p>
          <a:p>
            <a:pPr marL="0" indent="0">
              <a:buNone/>
            </a:pPr>
            <a:r>
              <a:rPr lang="en-US" sz="2400" b="1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Subject – </a:t>
            </a:r>
            <a:r>
              <a:rPr lang="en-US" sz="24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English </a:t>
            </a:r>
          </a:p>
          <a:p>
            <a:pPr marL="0" indent="0">
              <a:buNone/>
            </a:pPr>
            <a:r>
              <a:rPr lang="en-US" sz="2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1st</a:t>
            </a:r>
            <a:r>
              <a:rPr lang="en-US" sz="24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Paper</a:t>
            </a:r>
            <a:r>
              <a:rPr lang="en-US" sz="2400" b="1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pPr marL="0" indent="0">
              <a:buNone/>
            </a:pPr>
            <a:r>
              <a:rPr lang="en-US" b="1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Unit – Five </a:t>
            </a:r>
          </a:p>
          <a:p>
            <a:pPr marL="0" indent="0">
              <a:buNone/>
            </a:pPr>
            <a:r>
              <a:rPr lang="en-US" sz="2400" b="1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Lesson - Two</a:t>
            </a:r>
          </a:p>
          <a:p>
            <a:pPr marL="0" indent="0">
              <a:buNone/>
            </a:pPr>
            <a:r>
              <a:rPr lang="en-US" sz="2400" b="1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Date :</a:t>
            </a:r>
            <a:r>
              <a:rPr lang="en-US" sz="24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27</a:t>
            </a:r>
            <a:r>
              <a:rPr lang="en-US" sz="24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.04.2021</a:t>
            </a:r>
            <a:endParaRPr lang="en-US" sz="2400" b="1" dirty="0" smtClean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en-US" sz="2400" dirty="0" smtClean="0">
              <a:solidFill>
                <a:srgbClr val="00B050"/>
              </a:solidFill>
              <a:latin typeface="Arial Rounded MT Bold" pitchFamily="34" charset="0"/>
            </a:endParaRPr>
          </a:p>
          <a:p>
            <a:endParaRPr lang="en-US" dirty="0" smtClean="0">
              <a:solidFill>
                <a:srgbClr val="00B050"/>
              </a:solidFill>
              <a:latin typeface="Arial Rounded MT Bold" pitchFamily="34" charset="0"/>
            </a:endParaRPr>
          </a:p>
        </p:txBody>
      </p:sp>
      <p:cxnSp>
        <p:nvCxnSpPr>
          <p:cNvPr id="8" name="Straight Connector 7"/>
          <p:cNvCxnSpPr/>
          <p:nvPr/>
        </p:nvCxnSpPr>
        <p:spPr>
          <a:xfrm>
            <a:off x="4876800" y="4343400"/>
            <a:ext cx="0" cy="22860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Picture 12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0800000" flipV="1">
            <a:off x="1598676" y="1753251"/>
            <a:ext cx="1830324" cy="1752600"/>
          </a:xfrm>
          <a:prstGeom prst="rect">
            <a:avLst/>
          </a:prstGeom>
          <a:ln>
            <a:solidFill>
              <a:srgbClr val="00B050"/>
            </a:solidFill>
          </a:ln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5638800" y="1768238"/>
            <a:ext cx="1600200" cy="17531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637258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  <p:sndAc>
          <p:endSnd/>
        </p:sndAc>
      </p:transition>
    </mc:Choice>
    <mc:Fallback xmlns="">
      <p:transition spd="slow">
        <p:fade/>
        <p:sndAc>
          <p:endSnd/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Oil-Polution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8200" y="1752600"/>
            <a:ext cx="7467600" cy="4191000"/>
          </a:xfrm>
          <a:prstGeom prst="rect">
            <a:avLst/>
          </a:prstGeom>
          <a:ln>
            <a:solidFill>
              <a:schemeClr val="accent2">
                <a:lumMod val="75000"/>
              </a:schemeClr>
            </a:solidFill>
          </a:ln>
        </p:spPr>
      </p:pic>
      <p:sp>
        <p:nvSpPr>
          <p:cNvPr id="2" name="TextBox 1"/>
          <p:cNvSpPr txBox="1"/>
          <p:nvPr/>
        </p:nvSpPr>
        <p:spPr>
          <a:xfrm>
            <a:off x="685800" y="685800"/>
            <a:ext cx="7924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What can you see in the pictures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1395438393-water-pollution-in-the-buriganga-river-of-bangladesh_4253429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26921" y="457200"/>
            <a:ext cx="6629400" cy="2794233"/>
          </a:xfrm>
          <a:prstGeom prst="rect">
            <a:avLst/>
          </a:prstGeom>
        </p:spPr>
      </p:pic>
      <p:pic>
        <p:nvPicPr>
          <p:cNvPr id="12" name="Picture 11" descr="images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6921" y="3657600"/>
            <a:ext cx="6629400" cy="2734811"/>
          </a:xfrm>
          <a:prstGeom prst="rect">
            <a:avLst/>
          </a:prstGeom>
          <a:ln>
            <a:solidFill>
              <a:srgbClr val="FFFF00"/>
            </a:solidFill>
          </a:ln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524000" y="1143000"/>
            <a:ext cx="5791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Let’s Watch a Video</a:t>
            </a:r>
            <a:endParaRPr lang="en-US" sz="4000" dirty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2600" y="3276600"/>
            <a:ext cx="4800600" cy="1092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218405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>
          <a:gsLst>
            <a:gs pos="800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762000" y="838200"/>
            <a:ext cx="7620001" cy="15388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Today’s lesson is…                    </a:t>
            </a:r>
            <a:r>
              <a:rPr lang="en-US" sz="54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Water </a:t>
            </a:r>
            <a:r>
              <a:rPr lang="en-US" sz="54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P</a:t>
            </a:r>
            <a:r>
              <a:rPr lang="en-US" sz="54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ollution</a:t>
            </a:r>
            <a:r>
              <a:rPr lang="en-US" sz="44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.</a:t>
            </a:r>
            <a:endParaRPr lang="en-US" sz="44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5799" y="2743201"/>
            <a:ext cx="7771702" cy="3352799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914400" y="1399717"/>
            <a:ext cx="7162800" cy="1200329"/>
          </a:xfrm>
          <a:prstGeom prst="rect">
            <a:avLst/>
          </a:prstGeom>
          <a:solidFill>
            <a:schemeClr val="bg2"/>
          </a:solidFill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chemeClr val="accent3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By the end of this lesson students will be able to…</a:t>
            </a:r>
            <a:endParaRPr lang="en-US" sz="3600" dirty="0">
              <a:solidFill>
                <a:schemeClr val="accent3">
                  <a:lumMod val="5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914400" y="2903975"/>
            <a:ext cx="7239000" cy="58477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t</a:t>
            </a:r>
            <a:r>
              <a:rPr lang="en-US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ell  about pollution </a:t>
            </a:r>
            <a:r>
              <a:rPr lang="en-US" sz="3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.</a:t>
            </a:r>
            <a:endParaRPr lang="en-US" sz="3200" dirty="0">
              <a:solidFill>
                <a:schemeClr val="tx1">
                  <a:lumMod val="95000"/>
                  <a:lumOff val="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914400" y="3777877"/>
            <a:ext cx="7239000" cy="52322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t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ell some words meaning and synonym</a:t>
            </a:r>
            <a:r>
              <a:rPr lang="en-US" sz="2800" dirty="0" smtClean="0"/>
              <a:t>. </a:t>
            </a:r>
            <a:endParaRPr lang="en-US" sz="2800" dirty="0"/>
          </a:p>
        </p:txBody>
      </p:sp>
      <p:sp>
        <p:nvSpPr>
          <p:cNvPr id="8" name="TextBox 7"/>
          <p:cNvSpPr txBox="1"/>
          <p:nvPr/>
        </p:nvSpPr>
        <p:spPr>
          <a:xfrm>
            <a:off x="914400" y="4666581"/>
            <a:ext cx="7239000" cy="954107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d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escribe and write about the causes of water pollution.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914400" y="5971370"/>
            <a:ext cx="7239000" cy="523220"/>
          </a:xfrm>
          <a:prstGeom prst="rect">
            <a:avLst/>
          </a:prstGeom>
          <a:solidFill>
            <a:schemeClr val="bg1">
              <a:lumMod val="95000"/>
            </a:schemeClr>
          </a:solidFill>
          <a:effectLst>
            <a:innerShdw blurRad="63500" dist="50800">
              <a:prstClr val="black">
                <a:alpha val="50000"/>
              </a:prstClr>
            </a:inn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e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xplain bad effects of water pollution</a:t>
            </a:r>
            <a:r>
              <a:rPr lang="en-US" sz="2400" dirty="0" smtClean="0"/>
              <a:t>.</a:t>
            </a:r>
            <a:endParaRPr lang="en-US" sz="2400" dirty="0"/>
          </a:p>
        </p:txBody>
      </p:sp>
      <p:sp>
        <p:nvSpPr>
          <p:cNvPr id="4" name="TextBox 3"/>
          <p:cNvSpPr txBox="1"/>
          <p:nvPr/>
        </p:nvSpPr>
        <p:spPr>
          <a:xfrm>
            <a:off x="914400" y="381000"/>
            <a:ext cx="6858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Learning Outcomes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  <p:bldP spid="6" grpId="0" animBg="1"/>
      <p:bldP spid="8" grpId="0" animBg="1"/>
      <p:bldP spid="9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9200" y="990600"/>
            <a:ext cx="6947199" cy="4953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244601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210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82149" y="3581400"/>
            <a:ext cx="6629400" cy="2768368"/>
          </a:xfrm>
          <a:prstGeom prst="rect">
            <a:avLst/>
          </a:prstGeom>
          <a:ln>
            <a:solidFill>
              <a:srgbClr val="FFC000"/>
            </a:solidFill>
          </a:ln>
        </p:spPr>
      </p:pic>
      <p:pic>
        <p:nvPicPr>
          <p:cNvPr id="7" name="Picture 6" descr="water-pollution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49960" y="609600"/>
            <a:ext cx="6553200" cy="2692866"/>
          </a:xfrm>
          <a:prstGeom prst="rect">
            <a:avLst/>
          </a:prstGeom>
          <a:ln>
            <a:solidFill>
              <a:srgbClr val="FF0000"/>
            </a:solidFill>
          </a:ln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9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ntegral">
  <a:themeElements>
    <a:clrScheme name="Integral">
      <a:dk1>
        <a:sysClr val="windowText" lastClr="000000"/>
      </a:dk1>
      <a:lt1>
        <a:sysClr val="window" lastClr="FFFFFF"/>
      </a:lt1>
      <a:dk2>
        <a:srgbClr val="534949"/>
      </a:dk2>
      <a:lt2>
        <a:srgbClr val="CCD1B9"/>
      </a:lt2>
      <a:accent1>
        <a:srgbClr val="C66951"/>
      </a:accent1>
      <a:accent2>
        <a:srgbClr val="BF974D"/>
      </a:accent2>
      <a:accent3>
        <a:srgbClr val="928B70"/>
      </a:accent3>
      <a:accent4>
        <a:srgbClr val="87706B"/>
      </a:accent4>
      <a:accent5>
        <a:srgbClr val="94734E"/>
      </a:accent5>
      <a:accent6>
        <a:srgbClr val="6F777D"/>
      </a:accent6>
      <a:hlink>
        <a:srgbClr val="CC9900"/>
      </a:hlink>
      <a:folHlink>
        <a:srgbClr val="C0C0C0"/>
      </a:folHlink>
    </a:clrScheme>
    <a:fontScheme name="Integral">
      <a:majorFont>
        <a:latin typeface="Tw Cen MT Condensed" panose="020B06060201040202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Integral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atMod val="100000"/>
                <a:lumMod val="100000"/>
              </a:schemeClr>
            </a:gs>
            <a:gs pos="100000">
              <a:schemeClr val="phClr">
                <a:tint val="61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tint val="100000"/>
                <a:shade val="85000"/>
                <a:satMod val="100000"/>
                <a:lumMod val="100000"/>
              </a:schemeClr>
            </a:gs>
            <a:gs pos="100000">
              <a:schemeClr val="phClr"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2700" dir="5400000" algn="ctr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76200" dist="25400" dir="5400000" algn="ct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contourW="12700" prstMaterial="flat">
            <a:bevelT w="38100" h="44450" prst="angle"/>
            <a:contourClr>
              <a:schemeClr val="phClr">
                <a:shade val="35000"/>
                <a:satMod val="16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85000"/>
            <a:satMod val="125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  <a:shade val="74000"/>
                <a:satMod val="125000"/>
              </a:schemeClr>
              <a:schemeClr val="phClr">
                <a:tint val="92000"/>
                <a:shade val="70000"/>
                <a:satMod val="110000"/>
              </a:schemeClr>
            </a:duotone>
          </a:blip>
          <a:tile tx="0" ty="0" sx="22000" sy="22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ntegral" id="{3577F8C9-A904-41D8-97D2-FD898F53F20E}" vid="{E736489A-00C3-4E0A-AAA8-D4D3127BA5B3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Integral</Template>
  <TotalTime>770</TotalTime>
  <Words>179</Words>
  <Application>Microsoft Office PowerPoint</Application>
  <PresentationFormat>On-screen Show (4:3)</PresentationFormat>
  <Paragraphs>47</Paragraphs>
  <Slides>18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7" baseType="lpstr">
      <vt:lpstr>Algerian</vt:lpstr>
      <vt:lpstr>Arial Rounded MT Bold</vt:lpstr>
      <vt:lpstr>Calibri</vt:lpstr>
      <vt:lpstr>NikoshBAN</vt:lpstr>
      <vt:lpstr>Times New Roman</vt:lpstr>
      <vt:lpstr>Tw Cen MT</vt:lpstr>
      <vt:lpstr>Tw Cen MT Condensed</vt:lpstr>
      <vt:lpstr>Wingdings 3</vt:lpstr>
      <vt:lpstr>Integral</vt:lpstr>
      <vt:lpstr>PowerPoint Presentation</vt:lpstr>
      <vt:lpstr>             IDENTITY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Word meaning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Lab User</dc:creator>
  <cp:lastModifiedBy>User</cp:lastModifiedBy>
  <cp:revision>145</cp:revision>
  <dcterms:created xsi:type="dcterms:W3CDTF">2006-08-16T00:00:00Z</dcterms:created>
  <dcterms:modified xsi:type="dcterms:W3CDTF">2021-04-26T22:00:27Z</dcterms:modified>
</cp:coreProperties>
</file>